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 id="2147484471" r:id="rId9"/>
  </p:sldMasterIdLst>
  <p:notesMasterIdLst>
    <p:notesMasterId r:id="rId39"/>
  </p:notesMasterIdLst>
  <p:handoutMasterIdLst>
    <p:handoutMasterId r:id="rId40"/>
  </p:handoutMasterIdLst>
  <p:sldIdLst>
    <p:sldId id="406" r:id="rId10"/>
    <p:sldId id="430" r:id="rId11"/>
    <p:sldId id="546" r:id="rId12"/>
    <p:sldId id="488" r:id="rId13"/>
    <p:sldId id="418" r:id="rId14"/>
    <p:sldId id="571" r:id="rId15"/>
    <p:sldId id="573" r:id="rId16"/>
    <p:sldId id="574" r:id="rId17"/>
    <p:sldId id="575" r:id="rId18"/>
    <p:sldId id="555" r:id="rId19"/>
    <p:sldId id="412" r:id="rId20"/>
    <p:sldId id="386" r:id="rId21"/>
    <p:sldId id="538" r:id="rId22"/>
    <p:sldId id="616" r:id="rId23"/>
    <p:sldId id="579" r:id="rId24"/>
    <p:sldId id="539" r:id="rId25"/>
    <p:sldId id="614" r:id="rId26"/>
    <p:sldId id="599" r:id="rId27"/>
    <p:sldId id="512" r:id="rId28"/>
    <p:sldId id="611" r:id="rId29"/>
    <p:sldId id="529" r:id="rId30"/>
    <p:sldId id="615" r:id="rId31"/>
    <p:sldId id="613" r:id="rId32"/>
    <p:sldId id="619" r:id="rId33"/>
    <p:sldId id="540" r:id="rId34"/>
    <p:sldId id="484" r:id="rId35"/>
    <p:sldId id="600" r:id="rId36"/>
    <p:sldId id="577" r:id="rId37"/>
    <p:sldId id="572" r:id="rId38"/>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8D959B"/>
    <a:srgbClr val="FF0066"/>
    <a:srgbClr val="595959"/>
    <a:srgbClr val="002B4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07" autoAdjust="0"/>
    <p:restoredTop sz="86149" autoAdjust="0"/>
  </p:normalViewPr>
  <p:slideViewPr>
    <p:cSldViewPr snapToGrid="0" snapToObjects="1" showGuides="1">
      <p:cViewPr>
        <p:scale>
          <a:sx n="90" d="100"/>
          <a:sy n="90" d="100"/>
        </p:scale>
        <p:origin x="163" y="-254"/>
      </p:cViewPr>
      <p:guideLst>
        <p:guide orient="horz" pos="2160"/>
        <p:guide pos="2880"/>
      </p:guideLst>
    </p:cSldViewPr>
  </p:slideViewPr>
  <p:outlineViewPr>
    <p:cViewPr>
      <p:scale>
        <a:sx n="33" d="100"/>
        <a:sy n="33" d="100"/>
      </p:scale>
      <p:origin x="0" y="7056"/>
    </p:cViewPr>
  </p:outlineViewPr>
  <p:notesTextViewPr>
    <p:cViewPr>
      <p:scale>
        <a:sx n="1" d="1"/>
        <a:sy n="1" d="1"/>
      </p:scale>
      <p:origin x="0" y="0"/>
    </p:cViewPr>
  </p:notesTextViewPr>
  <p:sorterViewPr>
    <p:cViewPr varScale="1">
      <p:scale>
        <a:sx n="1" d="1"/>
        <a:sy n="1" d="1"/>
      </p:scale>
      <p:origin x="0" y="-55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B898B-96A6-49DF-BD75-9038F9CAF05D}" type="doc">
      <dgm:prSet loTypeId="urn:microsoft.com/office/officeart/2005/8/layout/chart3" loCatId="cycle" qsTypeId="urn:microsoft.com/office/officeart/2005/8/quickstyle/simple1" qsCatId="simple" csTypeId="urn:microsoft.com/office/officeart/2005/8/colors/accent0_3" csCatId="mainScheme" phldr="1"/>
      <dgm:spPr/>
      <dgm:t>
        <a:bodyPr/>
        <a:lstStyle/>
        <a:p>
          <a:endParaRPr lang="en-US"/>
        </a:p>
      </dgm:t>
    </dgm:pt>
    <dgm:pt modelId="{8FD5AF3D-1E2B-44F3-AB8F-B12975E6272C}">
      <dgm:prSet phldrT="[Text]" custT="1"/>
      <dgm:spPr/>
      <dgm:t>
        <a:bodyPr/>
        <a:lstStyle/>
        <a:p>
          <a:r>
            <a:rPr lang="fr-BE" sz="1600" dirty="0">
              <a:latin typeface="Calibri"/>
              <a:cs typeface="Calibri"/>
            </a:rPr>
            <a:t>2) </a:t>
          </a:r>
        </a:p>
        <a:p>
          <a:r>
            <a:rPr lang="fr-BE" sz="1600" dirty="0">
              <a:latin typeface="Calibri"/>
              <a:cs typeface="Calibri"/>
            </a:rPr>
            <a:t>Generic</a:t>
          </a:r>
          <a:r>
            <a:rPr lang="fr-BE" sz="1600" dirty="0"/>
            <a:t> </a:t>
          </a:r>
          <a:r>
            <a:rPr lang="fr-BE" sz="1600" dirty="0">
              <a:latin typeface="Calibri"/>
              <a:cs typeface="Calibri"/>
            </a:rPr>
            <a:t>Industry</a:t>
          </a:r>
          <a:endParaRPr lang="en-US" sz="1600" dirty="0">
            <a:latin typeface="Calibri"/>
            <a:cs typeface="Calibri"/>
          </a:endParaRPr>
        </a:p>
      </dgm:t>
    </dgm:pt>
    <dgm:pt modelId="{7192038C-71BC-4321-A84C-60402E3D1B8E}" type="parTrans" cxnId="{23A14BB4-A36B-4C2E-AA17-9A88BD6B1BCA}">
      <dgm:prSet/>
      <dgm:spPr/>
      <dgm:t>
        <a:bodyPr/>
        <a:lstStyle/>
        <a:p>
          <a:endParaRPr lang="en-US"/>
        </a:p>
      </dgm:t>
    </dgm:pt>
    <dgm:pt modelId="{10843F35-38BC-43CF-9C8E-86B318ACCC35}" type="sibTrans" cxnId="{23A14BB4-A36B-4C2E-AA17-9A88BD6B1BCA}">
      <dgm:prSet/>
      <dgm:spPr/>
      <dgm:t>
        <a:bodyPr/>
        <a:lstStyle/>
        <a:p>
          <a:endParaRPr lang="en-US"/>
        </a:p>
      </dgm:t>
    </dgm:pt>
    <dgm:pt modelId="{1FD9BF76-B96A-491D-B004-1DE22322701B}">
      <dgm:prSet phldrT="[Text]" custT="1"/>
      <dgm:spPr/>
      <dgm:t>
        <a:bodyPr/>
        <a:lstStyle/>
        <a:p>
          <a:r>
            <a:rPr lang="fr-BE" sz="1600" dirty="0">
              <a:latin typeface="Calibri"/>
              <a:cs typeface="Calibri"/>
            </a:rPr>
            <a:t>4) Parallel Distribu-tors</a:t>
          </a:r>
          <a:endParaRPr lang="en-US" sz="1600" dirty="0">
            <a:latin typeface="Calibri"/>
            <a:cs typeface="Calibri"/>
          </a:endParaRPr>
        </a:p>
      </dgm:t>
    </dgm:pt>
    <dgm:pt modelId="{F7B94D80-F214-4435-A49A-8B1943129FA0}" type="parTrans" cxnId="{E9E86678-D78D-40E8-ABEF-CFBC1638E9D3}">
      <dgm:prSet/>
      <dgm:spPr/>
      <dgm:t>
        <a:bodyPr/>
        <a:lstStyle/>
        <a:p>
          <a:endParaRPr lang="en-US"/>
        </a:p>
      </dgm:t>
    </dgm:pt>
    <dgm:pt modelId="{52C8E8C8-23CC-4AF1-AE7F-778F7AADEA87}" type="sibTrans" cxnId="{E9E86678-D78D-40E8-ABEF-CFBC1638E9D3}">
      <dgm:prSet/>
      <dgm:spPr/>
      <dgm:t>
        <a:bodyPr/>
        <a:lstStyle/>
        <a:p>
          <a:endParaRPr lang="en-US"/>
        </a:p>
      </dgm:t>
    </dgm:pt>
    <dgm:pt modelId="{C7A27E01-B64F-468A-8B72-3A619AE98B55}">
      <dgm:prSet phldrT="[Text]" custT="1"/>
      <dgm:spPr/>
      <dgm:t>
        <a:bodyPr/>
        <a:lstStyle/>
        <a:p>
          <a:r>
            <a:rPr lang="fr-BE" sz="1600" dirty="0">
              <a:latin typeface="Calibri"/>
              <a:cs typeface="Calibri"/>
            </a:rPr>
            <a:t>3) OTC</a:t>
          </a:r>
          <a:r>
            <a:rPr lang="fr-BE" sz="1600" dirty="0"/>
            <a:t> </a:t>
          </a:r>
          <a:r>
            <a:rPr lang="fr-BE" sz="1600" dirty="0">
              <a:latin typeface="Calibri"/>
              <a:cs typeface="Calibri"/>
            </a:rPr>
            <a:t>Manufacturers</a:t>
          </a:r>
          <a:endParaRPr lang="en-US" sz="1600" dirty="0">
            <a:latin typeface="Calibri"/>
            <a:cs typeface="Calibri"/>
          </a:endParaRPr>
        </a:p>
      </dgm:t>
    </dgm:pt>
    <dgm:pt modelId="{23FE8D3E-9A11-4BE6-A348-D28AE8EE097A}" type="parTrans" cxnId="{7C41ADE7-5D44-43CC-94BC-878465A01366}">
      <dgm:prSet/>
      <dgm:spPr/>
      <dgm:t>
        <a:bodyPr/>
        <a:lstStyle/>
        <a:p>
          <a:endParaRPr lang="en-US"/>
        </a:p>
      </dgm:t>
    </dgm:pt>
    <dgm:pt modelId="{D9DB9395-4C99-4D36-83AD-B8153A0CDEDB}" type="sibTrans" cxnId="{7C41ADE7-5D44-43CC-94BC-878465A01366}">
      <dgm:prSet/>
      <dgm:spPr/>
      <dgm:t>
        <a:bodyPr/>
        <a:lstStyle/>
        <a:p>
          <a:endParaRPr lang="en-US"/>
        </a:p>
      </dgm:t>
    </dgm:pt>
    <dgm:pt modelId="{D51C377D-0998-4B7F-8EAB-9867CD035077}">
      <dgm:prSet phldrT="[Text]" custT="1"/>
      <dgm:spPr/>
      <dgm:t>
        <a:bodyPr/>
        <a:lstStyle/>
        <a:p>
          <a:r>
            <a:rPr lang="fr-BE" sz="1600" dirty="0">
              <a:latin typeface="Calibri"/>
              <a:cs typeface="Calibri"/>
            </a:rPr>
            <a:t>1) Research based Industry</a:t>
          </a:r>
          <a:endParaRPr lang="en-US" sz="1600" dirty="0">
            <a:latin typeface="Calibri"/>
            <a:cs typeface="Calibri"/>
          </a:endParaRPr>
        </a:p>
      </dgm:t>
    </dgm:pt>
    <dgm:pt modelId="{9FF5B4AF-50A6-4903-BFAA-EDAF9F2CF37F}" type="parTrans" cxnId="{28B0D4C8-6151-43C0-BEDD-D61B9F816598}">
      <dgm:prSet/>
      <dgm:spPr/>
      <dgm:t>
        <a:bodyPr/>
        <a:lstStyle/>
        <a:p>
          <a:endParaRPr lang="en-US"/>
        </a:p>
      </dgm:t>
    </dgm:pt>
    <dgm:pt modelId="{E46445D4-3212-4516-9956-57BA29CA5363}" type="sibTrans" cxnId="{28B0D4C8-6151-43C0-BEDD-D61B9F816598}">
      <dgm:prSet/>
      <dgm:spPr/>
      <dgm:t>
        <a:bodyPr/>
        <a:lstStyle/>
        <a:p>
          <a:endParaRPr lang="en-US"/>
        </a:p>
      </dgm:t>
    </dgm:pt>
    <dgm:pt modelId="{139CB49A-915D-4B63-9E04-08A173945430}" type="pres">
      <dgm:prSet presAssocID="{996B898B-96A6-49DF-BD75-9038F9CAF05D}" presName="compositeShape" presStyleCnt="0">
        <dgm:presLayoutVars>
          <dgm:chMax val="7"/>
          <dgm:dir/>
          <dgm:resizeHandles val="exact"/>
        </dgm:presLayoutVars>
      </dgm:prSet>
      <dgm:spPr/>
    </dgm:pt>
    <dgm:pt modelId="{F901D505-1CFD-4E69-960D-FE2AF697AAE1}" type="pres">
      <dgm:prSet presAssocID="{996B898B-96A6-49DF-BD75-9038F9CAF05D}" presName="wedge1" presStyleLbl="node1" presStyleIdx="0" presStyleCnt="4" custLinFactNeighborX="4474" custLinFactNeighborY="226"/>
      <dgm:spPr/>
    </dgm:pt>
    <dgm:pt modelId="{DF5C42B6-DAD6-436C-9853-94073987D474}" type="pres">
      <dgm:prSet presAssocID="{996B898B-96A6-49DF-BD75-9038F9CAF05D}" presName="wedge1Tx" presStyleLbl="node1" presStyleIdx="0" presStyleCnt="4">
        <dgm:presLayoutVars>
          <dgm:chMax val="0"/>
          <dgm:chPref val="0"/>
          <dgm:bulletEnabled val="1"/>
        </dgm:presLayoutVars>
      </dgm:prSet>
      <dgm:spPr/>
    </dgm:pt>
    <dgm:pt modelId="{EF975B68-D50E-4789-AA7A-D6C6A2179938}" type="pres">
      <dgm:prSet presAssocID="{996B898B-96A6-49DF-BD75-9038F9CAF05D}" presName="wedge2" presStyleLbl="node1" presStyleIdx="1" presStyleCnt="4" custLinFactNeighborX="8786" custLinFactNeighborY="23850"/>
      <dgm:spPr/>
    </dgm:pt>
    <dgm:pt modelId="{CCD1C32A-E4E4-4390-AD67-19D902E2A0F5}" type="pres">
      <dgm:prSet presAssocID="{996B898B-96A6-49DF-BD75-9038F9CAF05D}" presName="wedge2Tx" presStyleLbl="node1" presStyleIdx="1" presStyleCnt="4">
        <dgm:presLayoutVars>
          <dgm:chMax val="0"/>
          <dgm:chPref val="0"/>
          <dgm:bulletEnabled val="1"/>
        </dgm:presLayoutVars>
      </dgm:prSet>
      <dgm:spPr/>
    </dgm:pt>
    <dgm:pt modelId="{D4362880-F869-458C-8B6D-E82439A27FE9}" type="pres">
      <dgm:prSet presAssocID="{996B898B-96A6-49DF-BD75-9038F9CAF05D}" presName="wedge3" presStyleLbl="node1" presStyleIdx="2" presStyleCnt="4" custLinFactNeighborX="-14174" custLinFactNeighborY="23977"/>
      <dgm:spPr/>
    </dgm:pt>
    <dgm:pt modelId="{FB9B2F60-3728-4A98-92ED-86CB12E8ADC6}" type="pres">
      <dgm:prSet presAssocID="{996B898B-96A6-49DF-BD75-9038F9CAF05D}" presName="wedge3Tx" presStyleLbl="node1" presStyleIdx="2" presStyleCnt="4">
        <dgm:presLayoutVars>
          <dgm:chMax val="0"/>
          <dgm:chPref val="0"/>
          <dgm:bulletEnabled val="1"/>
        </dgm:presLayoutVars>
      </dgm:prSet>
      <dgm:spPr/>
    </dgm:pt>
    <dgm:pt modelId="{73EBAE4D-EE50-4807-8CB2-3654E31B0767}" type="pres">
      <dgm:prSet presAssocID="{996B898B-96A6-49DF-BD75-9038F9CAF05D}" presName="wedge4" presStyleLbl="node1" presStyleIdx="3" presStyleCnt="4" custLinFactNeighborX="-14729" custLinFactNeighborY="-3988"/>
      <dgm:spPr/>
    </dgm:pt>
    <dgm:pt modelId="{9B424215-5921-48FB-BD4B-55DF31C8C493}" type="pres">
      <dgm:prSet presAssocID="{996B898B-96A6-49DF-BD75-9038F9CAF05D}" presName="wedge4Tx" presStyleLbl="node1" presStyleIdx="3" presStyleCnt="4">
        <dgm:presLayoutVars>
          <dgm:chMax val="0"/>
          <dgm:chPref val="0"/>
          <dgm:bulletEnabled val="1"/>
        </dgm:presLayoutVars>
      </dgm:prSet>
      <dgm:spPr/>
    </dgm:pt>
  </dgm:ptLst>
  <dgm:cxnLst>
    <dgm:cxn modelId="{80B05A23-F7B5-2B4C-A65A-F75321F87BFB}" type="presOf" srcId="{8FD5AF3D-1E2B-44F3-AB8F-B12975E6272C}" destId="{F901D505-1CFD-4E69-960D-FE2AF697AAE1}" srcOrd="0" destOrd="0" presId="urn:microsoft.com/office/officeart/2005/8/layout/chart3"/>
    <dgm:cxn modelId="{EB333C3D-6B83-8A4F-97C1-487B569005F6}" type="presOf" srcId="{1FD9BF76-B96A-491D-B004-1DE22322701B}" destId="{CCD1C32A-E4E4-4390-AD67-19D902E2A0F5}" srcOrd="1" destOrd="0" presId="urn:microsoft.com/office/officeart/2005/8/layout/chart3"/>
    <dgm:cxn modelId="{9050D93E-B094-9E4A-AF49-FBAB3346725F}" type="presOf" srcId="{D51C377D-0998-4B7F-8EAB-9867CD035077}" destId="{73EBAE4D-EE50-4807-8CB2-3654E31B0767}" srcOrd="0" destOrd="0" presId="urn:microsoft.com/office/officeart/2005/8/layout/chart3"/>
    <dgm:cxn modelId="{1432226D-E50F-2A47-A56E-E3A357DFECCD}" type="presOf" srcId="{1FD9BF76-B96A-491D-B004-1DE22322701B}" destId="{EF975B68-D50E-4789-AA7A-D6C6A2179938}" srcOrd="0" destOrd="0" presId="urn:microsoft.com/office/officeart/2005/8/layout/chart3"/>
    <dgm:cxn modelId="{E9E86678-D78D-40E8-ABEF-CFBC1638E9D3}" srcId="{996B898B-96A6-49DF-BD75-9038F9CAF05D}" destId="{1FD9BF76-B96A-491D-B004-1DE22322701B}" srcOrd="1" destOrd="0" parTransId="{F7B94D80-F214-4435-A49A-8B1943129FA0}" sibTransId="{52C8E8C8-23CC-4AF1-AE7F-778F7AADEA87}"/>
    <dgm:cxn modelId="{5703907A-82FE-1E47-8730-F9271F050C4C}" type="presOf" srcId="{C7A27E01-B64F-468A-8B72-3A619AE98B55}" destId="{FB9B2F60-3728-4A98-92ED-86CB12E8ADC6}" srcOrd="1" destOrd="0" presId="urn:microsoft.com/office/officeart/2005/8/layout/chart3"/>
    <dgm:cxn modelId="{CE5B1E81-A197-4341-8DF6-A3CDB9EF6535}" type="presOf" srcId="{C7A27E01-B64F-468A-8B72-3A619AE98B55}" destId="{D4362880-F869-458C-8B6D-E82439A27FE9}" srcOrd="0" destOrd="0" presId="urn:microsoft.com/office/officeart/2005/8/layout/chart3"/>
    <dgm:cxn modelId="{7E24E692-91D3-084D-9C6E-A48985FA132A}" type="presOf" srcId="{996B898B-96A6-49DF-BD75-9038F9CAF05D}" destId="{139CB49A-915D-4B63-9E04-08A173945430}" srcOrd="0" destOrd="0" presId="urn:microsoft.com/office/officeart/2005/8/layout/chart3"/>
    <dgm:cxn modelId="{CB82699D-DD7D-214A-9C89-3FC118FFC807}" type="presOf" srcId="{8FD5AF3D-1E2B-44F3-AB8F-B12975E6272C}" destId="{DF5C42B6-DAD6-436C-9853-94073987D474}" srcOrd="1" destOrd="0" presId="urn:microsoft.com/office/officeart/2005/8/layout/chart3"/>
    <dgm:cxn modelId="{D9D6E4A1-D419-D748-925D-E1B6222866CD}" type="presOf" srcId="{D51C377D-0998-4B7F-8EAB-9867CD035077}" destId="{9B424215-5921-48FB-BD4B-55DF31C8C493}" srcOrd="1" destOrd="0" presId="urn:microsoft.com/office/officeart/2005/8/layout/chart3"/>
    <dgm:cxn modelId="{23A14BB4-A36B-4C2E-AA17-9A88BD6B1BCA}" srcId="{996B898B-96A6-49DF-BD75-9038F9CAF05D}" destId="{8FD5AF3D-1E2B-44F3-AB8F-B12975E6272C}" srcOrd="0" destOrd="0" parTransId="{7192038C-71BC-4321-A84C-60402E3D1B8E}" sibTransId="{10843F35-38BC-43CF-9C8E-86B318ACCC35}"/>
    <dgm:cxn modelId="{28B0D4C8-6151-43C0-BEDD-D61B9F816598}" srcId="{996B898B-96A6-49DF-BD75-9038F9CAF05D}" destId="{D51C377D-0998-4B7F-8EAB-9867CD035077}" srcOrd="3" destOrd="0" parTransId="{9FF5B4AF-50A6-4903-BFAA-EDAF9F2CF37F}" sibTransId="{E46445D4-3212-4516-9956-57BA29CA5363}"/>
    <dgm:cxn modelId="{7C41ADE7-5D44-43CC-94BC-878465A01366}" srcId="{996B898B-96A6-49DF-BD75-9038F9CAF05D}" destId="{C7A27E01-B64F-468A-8B72-3A619AE98B55}" srcOrd="2" destOrd="0" parTransId="{23FE8D3E-9A11-4BE6-A348-D28AE8EE097A}" sibTransId="{D9DB9395-4C99-4D36-83AD-B8153A0CDEDB}"/>
    <dgm:cxn modelId="{1F726875-A6F7-FD4C-B550-68B94E5D4FC7}" type="presParOf" srcId="{139CB49A-915D-4B63-9E04-08A173945430}" destId="{F901D505-1CFD-4E69-960D-FE2AF697AAE1}" srcOrd="0" destOrd="0" presId="urn:microsoft.com/office/officeart/2005/8/layout/chart3"/>
    <dgm:cxn modelId="{DC603641-B916-204F-8E9B-85D0EE0D7B97}" type="presParOf" srcId="{139CB49A-915D-4B63-9E04-08A173945430}" destId="{DF5C42B6-DAD6-436C-9853-94073987D474}" srcOrd="1" destOrd="0" presId="urn:microsoft.com/office/officeart/2005/8/layout/chart3"/>
    <dgm:cxn modelId="{305194C3-C347-F94C-83B8-1711696823C6}" type="presParOf" srcId="{139CB49A-915D-4B63-9E04-08A173945430}" destId="{EF975B68-D50E-4789-AA7A-D6C6A2179938}" srcOrd="2" destOrd="0" presId="urn:microsoft.com/office/officeart/2005/8/layout/chart3"/>
    <dgm:cxn modelId="{25046876-ECE0-F64D-8C5D-A253E2AAC8E6}" type="presParOf" srcId="{139CB49A-915D-4B63-9E04-08A173945430}" destId="{CCD1C32A-E4E4-4390-AD67-19D902E2A0F5}" srcOrd="3" destOrd="0" presId="urn:microsoft.com/office/officeart/2005/8/layout/chart3"/>
    <dgm:cxn modelId="{D8F863E3-3B6D-0544-8016-E6BC60017C7C}" type="presParOf" srcId="{139CB49A-915D-4B63-9E04-08A173945430}" destId="{D4362880-F869-458C-8B6D-E82439A27FE9}" srcOrd="4" destOrd="0" presId="urn:microsoft.com/office/officeart/2005/8/layout/chart3"/>
    <dgm:cxn modelId="{9ACFF10E-04C4-2B4D-BD1D-4BB2AB45A4F9}" type="presParOf" srcId="{139CB49A-915D-4B63-9E04-08A173945430}" destId="{FB9B2F60-3728-4A98-92ED-86CB12E8ADC6}" srcOrd="5" destOrd="0" presId="urn:microsoft.com/office/officeart/2005/8/layout/chart3"/>
    <dgm:cxn modelId="{E6D47926-0730-1B4B-81E0-7949127AB7F3}" type="presParOf" srcId="{139CB49A-915D-4B63-9E04-08A173945430}" destId="{73EBAE4D-EE50-4807-8CB2-3654E31B0767}" srcOrd="6" destOrd="0" presId="urn:microsoft.com/office/officeart/2005/8/layout/chart3"/>
    <dgm:cxn modelId="{8D4F54D9-6F71-7946-A2AE-F5BB2542C8CA}" type="presParOf" srcId="{139CB49A-915D-4B63-9E04-08A173945430}" destId="{9B424215-5921-48FB-BD4B-55DF31C8C493}"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1D505-1CFD-4E69-960D-FE2AF697AAE1}">
      <dsp:nvSpPr>
        <dsp:cNvPr id="0" name=""/>
        <dsp:cNvSpPr/>
      </dsp:nvSpPr>
      <dsp:spPr>
        <a:xfrm>
          <a:off x="1285917" y="209214"/>
          <a:ext cx="2737452" cy="2737452"/>
        </a:xfrm>
        <a:prstGeom prst="pie">
          <a:avLst>
            <a:gd name="adj1" fmla="val 162000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kern="1200" dirty="0">
              <a:latin typeface="Calibri"/>
              <a:cs typeface="Calibri"/>
            </a:rPr>
            <a:t>2) </a:t>
          </a:r>
        </a:p>
        <a:p>
          <a:pPr marL="0" lvl="0" indent="0" algn="ctr" defTabSz="711200">
            <a:lnSpc>
              <a:spcPct val="90000"/>
            </a:lnSpc>
            <a:spcBef>
              <a:spcPct val="0"/>
            </a:spcBef>
            <a:spcAft>
              <a:spcPct val="35000"/>
            </a:spcAft>
            <a:buNone/>
          </a:pPr>
          <a:r>
            <a:rPr lang="fr-BE" sz="1600" kern="1200" dirty="0">
              <a:latin typeface="Calibri"/>
              <a:cs typeface="Calibri"/>
            </a:rPr>
            <a:t>Generic</a:t>
          </a:r>
          <a:r>
            <a:rPr lang="fr-BE" sz="1600" kern="1200" dirty="0"/>
            <a:t> </a:t>
          </a:r>
          <a:r>
            <a:rPr lang="fr-BE" sz="1600" kern="1200" dirty="0">
              <a:latin typeface="Calibri"/>
              <a:cs typeface="Calibri"/>
            </a:rPr>
            <a:t>Industry</a:t>
          </a:r>
          <a:endParaRPr lang="en-US" sz="1600" kern="1200" dirty="0">
            <a:latin typeface="Calibri"/>
            <a:cs typeface="Calibri"/>
          </a:endParaRPr>
        </a:p>
      </dsp:txBody>
      <dsp:txXfrm>
        <a:off x="2685929" y="715643"/>
        <a:ext cx="1010250" cy="814718"/>
      </dsp:txXfrm>
    </dsp:sp>
    <dsp:sp modelId="{EF975B68-D50E-4789-AA7A-D6C6A2179938}">
      <dsp:nvSpPr>
        <dsp:cNvPr id="0" name=""/>
        <dsp:cNvSpPr/>
      </dsp:nvSpPr>
      <dsp:spPr>
        <a:xfrm>
          <a:off x="1288592" y="971274"/>
          <a:ext cx="2737452" cy="2737452"/>
        </a:xfrm>
        <a:prstGeom prst="pie">
          <a:avLst>
            <a:gd name="adj1" fmla="val 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kern="1200" dirty="0">
              <a:latin typeface="Calibri"/>
              <a:cs typeface="Calibri"/>
            </a:rPr>
            <a:t>4) Parallel Distribu-tors</a:t>
          </a:r>
          <a:endParaRPr lang="en-US" sz="1600" kern="1200" dirty="0">
            <a:latin typeface="Calibri"/>
            <a:cs typeface="Calibri"/>
          </a:endParaRPr>
        </a:p>
      </dsp:txBody>
      <dsp:txXfrm>
        <a:off x="2706202" y="2388883"/>
        <a:ext cx="1010250" cy="814718"/>
      </dsp:txXfrm>
    </dsp:sp>
    <dsp:sp modelId="{D4362880-F869-458C-8B6D-E82439A27FE9}">
      <dsp:nvSpPr>
        <dsp:cNvPr id="0" name=""/>
        <dsp:cNvSpPr/>
      </dsp:nvSpPr>
      <dsp:spPr>
        <a:xfrm>
          <a:off x="660073" y="974750"/>
          <a:ext cx="2737452" cy="2737452"/>
        </a:xfrm>
        <a:prstGeom prst="pie">
          <a:avLst>
            <a:gd name="adj1" fmla="val 5400000"/>
            <a:gd name="adj2" fmla="val 10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kern="1200" dirty="0">
              <a:latin typeface="Calibri"/>
              <a:cs typeface="Calibri"/>
            </a:rPr>
            <a:t>3) OTC</a:t>
          </a:r>
          <a:r>
            <a:rPr lang="fr-BE" sz="1600" kern="1200" dirty="0"/>
            <a:t> </a:t>
          </a:r>
          <a:r>
            <a:rPr lang="fr-BE" sz="1600" kern="1200" dirty="0">
              <a:latin typeface="Calibri"/>
              <a:cs typeface="Calibri"/>
            </a:rPr>
            <a:t>Manufacturers</a:t>
          </a:r>
          <a:endParaRPr lang="en-US" sz="1600" kern="1200" dirty="0">
            <a:latin typeface="Calibri"/>
            <a:cs typeface="Calibri"/>
          </a:endParaRPr>
        </a:p>
      </dsp:txBody>
      <dsp:txXfrm>
        <a:off x="969666" y="2392360"/>
        <a:ext cx="1010250" cy="814718"/>
      </dsp:txXfrm>
    </dsp:sp>
    <dsp:sp modelId="{73EBAE4D-EE50-4807-8CB2-3654E31B0767}">
      <dsp:nvSpPr>
        <dsp:cNvPr id="0" name=""/>
        <dsp:cNvSpPr/>
      </dsp:nvSpPr>
      <dsp:spPr>
        <a:xfrm>
          <a:off x="644880" y="209222"/>
          <a:ext cx="2737452" cy="2737452"/>
        </a:xfrm>
        <a:prstGeom prst="pie">
          <a:avLst>
            <a:gd name="adj1" fmla="val 108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BE" sz="1600" kern="1200" dirty="0">
              <a:latin typeface="Calibri"/>
              <a:cs typeface="Calibri"/>
            </a:rPr>
            <a:t>1) Research based Industry</a:t>
          </a:r>
          <a:endParaRPr lang="en-US" sz="1600" kern="1200" dirty="0">
            <a:latin typeface="Calibri"/>
            <a:cs typeface="Calibri"/>
          </a:endParaRPr>
        </a:p>
      </dsp:txBody>
      <dsp:txXfrm>
        <a:off x="954473" y="714347"/>
        <a:ext cx="1010250" cy="81471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dirty="0">
              <a:latin typeface="Calibri"/>
            </a:endParaRPr>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36FD84-7027-4E8F-9FDB-0F0772D1D80C}" type="datetimeFigureOut">
              <a:rPr lang="fr-FR">
                <a:latin typeface="Calibri"/>
              </a:rPr>
              <a:pPr>
                <a:defRPr/>
              </a:pPr>
              <a:t>30/04/2017</a:t>
            </a:fld>
            <a:endParaRPr lang="fr-FR" dirty="0">
              <a:latin typeface="Calibri"/>
            </a:endParaRPr>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dirty="0">
              <a:latin typeface="Calibri"/>
            </a:endParaRPr>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62459C-641F-4C1C-B858-D3268C83C9BE}" type="slidenum">
              <a:rPr lang="fr-FR">
                <a:latin typeface="Calibri"/>
              </a:rPr>
              <a:pPr>
                <a:defRPr/>
              </a:pPr>
              <a:t>‹#›</a:t>
            </a:fld>
            <a:endParaRPr lang="fr-FR" dirty="0">
              <a:latin typeface="Calibri"/>
            </a:endParaRPr>
          </a:p>
        </p:txBody>
      </p:sp>
    </p:spTree>
    <p:extLst>
      <p:ext uri="{BB962C8B-B14F-4D97-AF65-F5344CB8AC3E}">
        <p14:creationId xmlns:p14="http://schemas.microsoft.com/office/powerpoint/2010/main" val="4038856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Calibri"/>
              </a:defRPr>
            </a:lvl1pPr>
          </a:lstStyle>
          <a:p>
            <a:pPr>
              <a:defRPr/>
            </a:pPr>
            <a:endParaRPr lang="fr-FR"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Calibri"/>
              </a:defRPr>
            </a:lvl1pPr>
          </a:lstStyle>
          <a:p>
            <a:pPr>
              <a:defRPr/>
            </a:pPr>
            <a:fld id="{B99CFC22-5FFD-424A-8E67-4876DDC46A6E}" type="datetimeFigureOut">
              <a:rPr lang="fr-FR" smtClean="0"/>
              <a:pPr>
                <a:defRPr/>
              </a:pPr>
              <a:t>30/04/2017</a:t>
            </a:fld>
            <a:endParaRPr lang="fr-FR" dirty="0"/>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r-FR" noProof="0" dirty="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Calibri"/>
              </a:defRPr>
            </a:lvl1pPr>
          </a:lstStyle>
          <a:p>
            <a:pPr>
              <a:defRPr/>
            </a:pPr>
            <a:endParaRPr lang="fr-FR" dirty="0"/>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Calibri"/>
              </a:defRPr>
            </a:lvl1pPr>
          </a:lstStyle>
          <a:p>
            <a:pPr>
              <a:defRPr/>
            </a:pPr>
            <a:fld id="{21E4EC96-5F30-45E7-9A1A-B595DCE86C14}" type="slidenum">
              <a:rPr lang="fr-FR" smtClean="0"/>
              <a:pPr>
                <a:defRPr/>
              </a:pPr>
              <a:t>‹#›</a:t>
            </a:fld>
            <a:endParaRPr lang="fr-FR" dirty="0"/>
          </a:p>
        </p:txBody>
      </p:sp>
    </p:spTree>
    <p:extLst>
      <p:ext uri="{BB962C8B-B14F-4D97-AF65-F5344CB8AC3E}">
        <p14:creationId xmlns:p14="http://schemas.microsoft.com/office/powerpoint/2010/main" val="36762192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ea typeface="+mn-ea"/>
                <a:cs typeface="+mn-cs"/>
              </a:rPr>
              <a:t>The European Medicines Verification Organisation (EMVO) has taken responsibility for advancing the formation of the European Medicines Verifications System (EMVS) in accordance with the EU´s Falsified Medicines Directive (FMD) and Delegated Regulation (DR). In order to achieve the  of a functioning, secure, interoperable and cost effective system across Europe, the EMVO pushes for minimum requirements that meet the FMD and the DR for the establishment of a repositories system, i.e. a European Hub with national or supranational verification systems. </a:t>
            </a:r>
          </a:p>
          <a:p>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a:t>
            </a:fld>
            <a:endParaRPr lang="fr-FR"/>
          </a:p>
        </p:txBody>
      </p:sp>
    </p:spTree>
    <p:extLst>
      <p:ext uri="{BB962C8B-B14F-4D97-AF65-F5344CB8AC3E}">
        <p14:creationId xmlns:p14="http://schemas.microsoft.com/office/powerpoint/2010/main" val="32773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[Slide building on clicks]</a:t>
            </a:r>
          </a:p>
        </p:txBody>
      </p:sp>
      <p:sp>
        <p:nvSpPr>
          <p:cNvPr id="4" name="Slide Number Placeholder 3"/>
          <p:cNvSpPr>
            <a:spLocks noGrp="1"/>
          </p:cNvSpPr>
          <p:nvPr>
            <p:ph type="sldNum" sz="quarter" idx="10"/>
          </p:nvPr>
        </p:nvSpPr>
        <p:spPr/>
        <p:txBody>
          <a:bodyPr/>
          <a:lstStyle/>
          <a:p>
            <a:fld id="{FE40C96E-4F0E-604A-A516-E1EA36D68E04}" type="slidenum">
              <a:rPr lang="en-US" smtClean="0"/>
              <a:t>10</a:t>
            </a:fld>
            <a:endParaRPr lang="en-US" dirty="0"/>
          </a:p>
        </p:txBody>
      </p:sp>
    </p:spTree>
    <p:extLst>
      <p:ext uri="{BB962C8B-B14F-4D97-AF65-F5344CB8AC3E}">
        <p14:creationId xmlns:p14="http://schemas.microsoft.com/office/powerpoint/2010/main" val="290167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11</a:t>
            </a:fld>
            <a:endParaRPr lang="fr-FR" dirty="0"/>
          </a:p>
        </p:txBody>
      </p:sp>
    </p:spTree>
    <p:extLst>
      <p:ext uri="{BB962C8B-B14F-4D97-AF65-F5344CB8AC3E}">
        <p14:creationId xmlns:p14="http://schemas.microsoft.com/office/powerpoint/2010/main" val="411214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GB" dirty="0"/>
              <a:t>[Note one build on click to change National Systems &gt; National Blueprint Systems"]</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ea typeface="+mn-ea"/>
                <a:cs typeface="+mn-cs"/>
              </a:rPr>
              <a:t>The purpose of the Blueprint Approach is to minimize overall system costs and the risk to fail. At the same time it supports national stakeholders in implementing their National Medicines Verification System (NMVS) in the easiest way. </a:t>
            </a:r>
          </a:p>
          <a:p>
            <a:endParaRPr lang="en-GB" dirty="0"/>
          </a:p>
          <a:p>
            <a:r>
              <a:rPr lang="en-GB" sz="1200" kern="1200" dirty="0">
                <a:solidFill>
                  <a:schemeClr val="tx1"/>
                </a:solidFill>
                <a:effectLst/>
                <a:ea typeface="+mn-ea"/>
                <a:cs typeface="+mn-cs"/>
              </a:rPr>
              <a:t>The most important elements of the Blueprint Approach are:</a:t>
            </a:r>
            <a:endParaRPr lang="en-GB" sz="1050" kern="1200" dirty="0">
              <a:solidFill>
                <a:schemeClr val="tx1"/>
              </a:solidFill>
              <a:effectLst/>
              <a:ea typeface="+mn-ea"/>
              <a:cs typeface="+mn-cs"/>
            </a:endParaRPr>
          </a:p>
          <a:p>
            <a:pPr marL="171450" lvl="0" indent="-171450">
              <a:buFont typeface="Arial"/>
              <a:buChar char="•"/>
            </a:pPr>
            <a:r>
              <a:rPr lang="en-GB" sz="1200" kern="1200" dirty="0">
                <a:solidFill>
                  <a:schemeClr val="tx1"/>
                </a:solidFill>
                <a:effectLst/>
                <a:ea typeface="+mn-ea"/>
                <a:cs typeface="+mn-cs"/>
              </a:rPr>
              <a:t>National Systems are implemented and operated based on a “Blueprint standard” as defined in</a:t>
            </a:r>
          </a:p>
          <a:p>
            <a:pPr marL="628650" lvl="1" indent="-171450">
              <a:buFont typeface="Arial"/>
              <a:buChar char="•"/>
            </a:pPr>
            <a:r>
              <a:rPr lang="en-GB" sz="1200" kern="1200" dirty="0">
                <a:solidFill>
                  <a:schemeClr val="tx1"/>
                </a:solidFill>
                <a:effectLst/>
                <a:ea typeface="+mn-ea"/>
                <a:cs typeface="+mn-cs"/>
              </a:rPr>
              <a:t>the template of national Memorandum of Understanding</a:t>
            </a:r>
          </a:p>
          <a:p>
            <a:pPr marL="628650" lvl="1" indent="-171450">
              <a:buFont typeface="Arial"/>
              <a:buChar char="•"/>
            </a:pPr>
            <a:r>
              <a:rPr lang="en-GB" sz="1200" kern="1200" dirty="0">
                <a:solidFill>
                  <a:schemeClr val="tx1"/>
                </a:solidFill>
                <a:effectLst/>
                <a:ea typeface="+mn-ea"/>
                <a:cs typeface="+mn-cs"/>
              </a:rPr>
              <a:t>the template statutes of an NMVO</a:t>
            </a:r>
          </a:p>
          <a:p>
            <a:pPr marL="628650" lvl="1" indent="-171450">
              <a:buFont typeface="Arial"/>
              <a:buChar char="•"/>
            </a:pPr>
            <a:r>
              <a:rPr lang="en-GB" sz="1200" kern="1200" dirty="0">
                <a:solidFill>
                  <a:schemeClr val="tx1"/>
                </a:solidFill>
                <a:effectLst/>
                <a:ea typeface="+mn-ea"/>
                <a:cs typeface="+mn-cs"/>
              </a:rPr>
              <a:t>The EMVO User Requirement specifications (URS) </a:t>
            </a:r>
          </a:p>
          <a:p>
            <a:pPr marL="628650" lvl="1" indent="-171450">
              <a:buFont typeface="Arial"/>
              <a:buChar char="•"/>
            </a:pPr>
            <a:r>
              <a:rPr lang="en-GB" sz="1200" kern="1200" dirty="0">
                <a:solidFill>
                  <a:schemeClr val="tx1"/>
                </a:solidFill>
                <a:effectLst/>
                <a:ea typeface="+mn-ea"/>
                <a:cs typeface="+mn-cs"/>
              </a:rPr>
              <a:t>Requirements for the European Medicines Verification System (URS light), </a:t>
            </a:r>
            <a:r>
              <a:rPr lang="en-GB" sz="1200" b="1" kern="1200" dirty="0">
                <a:solidFill>
                  <a:schemeClr val="tx1"/>
                </a:solidFill>
                <a:effectLst/>
                <a:ea typeface="+mn-ea"/>
                <a:cs typeface="+mn-cs"/>
              </a:rPr>
              <a:t>including the cost allocation model </a:t>
            </a:r>
            <a:r>
              <a:rPr lang="en-GB" sz="1200" kern="1200" dirty="0">
                <a:solidFill>
                  <a:schemeClr val="tx1"/>
                </a:solidFill>
                <a:effectLst/>
                <a:ea typeface="+mn-ea"/>
                <a:cs typeface="+mn-cs"/>
              </a:rPr>
              <a:t>which set out the rules how Marketing Authorisation Holders and Parallel distributors will be invoiced for using the system. </a:t>
            </a:r>
          </a:p>
          <a:p>
            <a:pPr marL="171450" lvl="0" indent="-171450">
              <a:buFont typeface="Arial"/>
              <a:buChar char="•"/>
            </a:pPr>
            <a:r>
              <a:rPr lang="en-GB" sz="1200" kern="1200" dirty="0">
                <a:solidFill>
                  <a:schemeClr val="tx1"/>
                </a:solidFill>
                <a:effectLst/>
                <a:ea typeface="+mn-ea"/>
                <a:cs typeface="+mn-cs"/>
              </a:rPr>
              <a:t>System operation is carried out by pre-qualified IT service providers</a:t>
            </a:r>
          </a:p>
          <a:p>
            <a:pPr marL="171450" lvl="0" indent="-171450">
              <a:buFont typeface="Arial"/>
              <a:buChar char="•"/>
            </a:pPr>
            <a:r>
              <a:rPr lang="en-GB" sz="1200" kern="1200" dirty="0">
                <a:solidFill>
                  <a:schemeClr val="tx1"/>
                </a:solidFill>
                <a:effectLst/>
                <a:ea typeface="+mn-ea"/>
                <a:cs typeface="+mn-cs"/>
              </a:rPr>
              <a:t>EMVO offers support to national stakeholders during the system deployment phase</a:t>
            </a:r>
          </a:p>
          <a:p>
            <a:pPr marL="171450" lvl="0" indent="-171450">
              <a:buFont typeface="Arial"/>
              <a:buChar char="•"/>
            </a:pPr>
            <a:r>
              <a:rPr lang="en-GB" sz="1200" kern="1200" dirty="0">
                <a:solidFill>
                  <a:schemeClr val="tx1"/>
                </a:solidFill>
                <a:effectLst/>
                <a:ea typeface="+mn-ea"/>
                <a:cs typeface="+mn-cs"/>
              </a:rPr>
              <a:t>Management of National System operation can be partly outsourced to the EMVO to use synergies and for reducing management cost.</a:t>
            </a:r>
          </a:p>
          <a:p>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This Blueprint Approach will give national stakeholders the opportunity to bring into use a pre-designed system according to the agreed principles of the EU stakeholders with a possibility to extend the system functionality due to specific national requirements where necessary (deviations from the blueprint can lead to increased service fees). </a:t>
            </a:r>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235768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13</a:t>
            </a:fld>
            <a:endParaRPr lang="fr-FR"/>
          </a:p>
        </p:txBody>
      </p:sp>
    </p:spTree>
    <p:extLst>
      <p:ext uri="{BB962C8B-B14F-4D97-AF65-F5344CB8AC3E}">
        <p14:creationId xmlns:p14="http://schemas.microsoft.com/office/powerpoint/2010/main" val="104494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solidFill>
                  <a:prstClr val="black"/>
                </a:solidFill>
              </a:rPr>
              <a:pPr>
                <a:defRPr/>
              </a:pPr>
              <a:t>14</a:t>
            </a:fld>
            <a:endParaRPr lang="fr-FR">
              <a:solidFill>
                <a:prstClr val="black"/>
              </a:solidFill>
            </a:endParaRPr>
          </a:p>
        </p:txBody>
      </p:sp>
    </p:spTree>
    <p:extLst>
      <p:ext uri="{BB962C8B-B14F-4D97-AF65-F5344CB8AC3E}">
        <p14:creationId xmlns:p14="http://schemas.microsoft.com/office/powerpoint/2010/main" val="226931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 to build the slides by revealing additional impact on additional stakeholders]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"How are the different stakeholders impacted by the EU-FMD"?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Note: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t>Verify 	= check if</a:t>
            </a:r>
            <a:r>
              <a:rPr lang="en-US" baseline="0" dirty="0"/>
              <a:t> UI exists without </a:t>
            </a:r>
            <a:r>
              <a:rPr lang="en-US" dirty="0"/>
              <a:t>status</a:t>
            </a:r>
            <a:r>
              <a:rPr lang="en-US" baseline="0" dirty="0"/>
              <a:t> change</a:t>
            </a:r>
          </a:p>
          <a:p>
            <a:pPr marL="171450" indent="-171450">
              <a:buFont typeface="Arial"/>
              <a:buChar char="•"/>
            </a:pPr>
            <a:r>
              <a:rPr lang="en-US" baseline="0" dirty="0"/>
              <a:t>Dispense 	= Decommission UI at the dispense transaction</a:t>
            </a:r>
          </a:p>
          <a:p>
            <a:pPr marL="171450" indent="-171450">
              <a:buFont typeface="Arial"/>
              <a:buChar char="•"/>
            </a:pPr>
            <a:endParaRPr lang="en-US" baseline="0" dirty="0"/>
          </a:p>
          <a:p>
            <a:pPr marL="0" indent="0">
              <a:buFont typeface="Arial"/>
              <a:buNone/>
            </a:pPr>
            <a:r>
              <a:rPr lang="en-US" baseline="0" dirty="0"/>
              <a:t>***</a:t>
            </a:r>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15</a:t>
            </a:fld>
            <a:endParaRPr lang="fr-FR" dirty="0"/>
          </a:p>
        </p:txBody>
      </p:sp>
    </p:spTree>
    <p:extLst>
      <p:ext uri="{BB962C8B-B14F-4D97-AF65-F5344CB8AC3E}">
        <p14:creationId xmlns:p14="http://schemas.microsoft.com/office/powerpoint/2010/main" val="420094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16</a:t>
            </a:fld>
            <a:endParaRPr lang="fr-FR"/>
          </a:p>
        </p:txBody>
      </p:sp>
    </p:spTree>
    <p:extLst>
      <p:ext uri="{BB962C8B-B14F-4D97-AF65-F5344CB8AC3E}">
        <p14:creationId xmlns:p14="http://schemas.microsoft.com/office/powerpoint/2010/main" val="104494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18</a:t>
            </a:fld>
            <a:endParaRPr lang="fr-FR" dirty="0"/>
          </a:p>
        </p:txBody>
      </p:sp>
    </p:spTree>
    <p:extLst>
      <p:ext uri="{BB962C8B-B14F-4D97-AF65-F5344CB8AC3E}">
        <p14:creationId xmlns:p14="http://schemas.microsoft.com/office/powerpoint/2010/main" val="391052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4112" cy="3722687"/>
          </a:xfrm>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BEE22969-2540-449C-B714-562F4FB335FE}"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290986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The system should at least cover the following aspects:  </a:t>
            </a:r>
            <a:endParaRPr lang="nl-BE" sz="1800" dirty="0"/>
          </a:p>
          <a:p>
            <a:pPr lvl="1"/>
            <a:r>
              <a:rPr lang="en-GB" sz="1400" dirty="0"/>
              <a:t>Quality Policy</a:t>
            </a:r>
            <a:endParaRPr lang="nl-BE" sz="1400" dirty="0"/>
          </a:p>
          <a:p>
            <a:pPr lvl="1"/>
            <a:r>
              <a:rPr lang="en-GB" sz="1400" dirty="0"/>
              <a:t>Document Management Process</a:t>
            </a:r>
            <a:endParaRPr lang="nl-BE" sz="1400" dirty="0"/>
          </a:p>
          <a:p>
            <a:pPr lvl="1"/>
            <a:r>
              <a:rPr lang="en-GB" sz="1400" dirty="0"/>
              <a:t>Information Security Management Process</a:t>
            </a:r>
            <a:endParaRPr lang="nl-BE" sz="1400" dirty="0"/>
          </a:p>
          <a:p>
            <a:pPr lvl="1"/>
            <a:r>
              <a:rPr lang="en-GB" sz="1400" dirty="0"/>
              <a:t>Change Management Process</a:t>
            </a:r>
            <a:endParaRPr lang="nl-BE" sz="1400" dirty="0"/>
          </a:p>
          <a:p>
            <a:pPr lvl="1"/>
            <a:r>
              <a:rPr lang="en-GB" sz="1400" dirty="0"/>
              <a:t>Incident Management Process</a:t>
            </a:r>
            <a:endParaRPr lang="nl-BE" sz="1400" dirty="0"/>
          </a:p>
          <a:p>
            <a:pPr lvl="1"/>
            <a:r>
              <a:rPr lang="en-GB" sz="1400" dirty="0"/>
              <a:t>Access Management Process</a:t>
            </a:r>
            <a:endParaRPr lang="nl-BE" sz="1400" dirty="0"/>
          </a:p>
          <a:p>
            <a:pPr lvl="1"/>
            <a:r>
              <a:rPr lang="en-GB" sz="1400" dirty="0"/>
              <a:t>Test Management Process</a:t>
            </a:r>
            <a:endParaRPr lang="nl-BE" sz="1400" dirty="0"/>
          </a:p>
          <a:p>
            <a:pPr lvl="1"/>
            <a:r>
              <a:rPr lang="en-GB" sz="1400" dirty="0"/>
              <a:t>Release and Deployment Management Process</a:t>
            </a:r>
            <a:endParaRPr lang="nl-BE" sz="1400" dirty="0"/>
          </a:p>
          <a:p>
            <a:pPr lvl="1"/>
            <a:r>
              <a:rPr lang="en-GB" sz="1400" dirty="0"/>
              <a:t>Roles and responsibilities</a:t>
            </a:r>
            <a:endParaRPr lang="nl-BE" sz="1400" dirty="0"/>
          </a:p>
          <a:p>
            <a:pPr lvl="1"/>
            <a:r>
              <a:rPr lang="en-GB" sz="1400" dirty="0"/>
              <a:t>Training Process</a:t>
            </a:r>
            <a:endParaRPr lang="nl-BE" sz="1400" dirty="0"/>
          </a:p>
          <a:p>
            <a:endParaRPr lang="en-US"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20</a:t>
            </a:fld>
            <a:endParaRPr lang="fr-FR" dirty="0"/>
          </a:p>
        </p:txBody>
      </p:sp>
    </p:spTree>
    <p:extLst>
      <p:ext uri="{BB962C8B-B14F-4D97-AF65-F5344CB8AC3E}">
        <p14:creationId xmlns:p14="http://schemas.microsoft.com/office/powerpoint/2010/main" val="421142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2</a:t>
            </a:fld>
            <a:endParaRPr lang="fr-FR"/>
          </a:p>
        </p:txBody>
      </p:sp>
    </p:spTree>
    <p:extLst>
      <p:ext uri="{BB962C8B-B14F-4D97-AF65-F5344CB8AC3E}">
        <p14:creationId xmlns:p14="http://schemas.microsoft.com/office/powerpoint/2010/main" val="104494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444500" indent="-444500">
              <a:spcBef>
                <a:spcPts val="600"/>
              </a:spcBef>
              <a:spcAft>
                <a:spcPts val="0"/>
              </a:spcAft>
              <a:buFont typeface="Wingdings" pitchFamily="2" charset="2"/>
              <a:buChar char="q"/>
            </a:pPr>
            <a:r>
              <a:rPr lang="en-GB" sz="1200" dirty="0">
                <a:solidFill>
                  <a:schemeClr val="tx2">
                    <a:lumMod val="50000"/>
                  </a:schemeClr>
                </a:solidFill>
                <a:cs typeface="Calibri"/>
              </a:rPr>
              <a:t>Associations of Manufacturers, Marketing Authorisation Holders, Wholesalers and Pharmacists should actively take part in all decisions</a:t>
            </a:r>
          </a:p>
          <a:p>
            <a:pPr marL="444500" indent="-444500">
              <a:spcBef>
                <a:spcPts val="600"/>
              </a:spcBef>
              <a:spcAft>
                <a:spcPts val="0"/>
              </a:spcAft>
              <a:buFont typeface="Wingdings" pitchFamily="2" charset="2"/>
              <a:buChar char="q"/>
            </a:pPr>
            <a:endParaRPr lang="en-GB" sz="1200" dirty="0">
              <a:solidFill>
                <a:schemeClr val="tx2">
                  <a:lumMod val="50000"/>
                </a:schemeClr>
              </a:solidFill>
              <a:cs typeface="Calibri"/>
            </a:endParaRPr>
          </a:p>
          <a:p>
            <a:endParaRPr lang="en-US" dirty="0"/>
          </a:p>
        </p:txBody>
      </p:sp>
      <p:sp>
        <p:nvSpPr>
          <p:cNvPr id="4" name="Foliennummernplatzhalter 3"/>
          <p:cNvSpPr>
            <a:spLocks noGrp="1"/>
          </p:cNvSpPr>
          <p:nvPr>
            <p:ph type="sldNum" sz="quarter" idx="10"/>
          </p:nvPr>
        </p:nvSpPr>
        <p:spPr/>
        <p:txBody>
          <a:bodyPr/>
          <a:lstStyle/>
          <a:p>
            <a:pPr>
              <a:defRPr/>
            </a:pPr>
            <a:fld id="{21E4EC96-5F30-45E7-9A1A-B595DCE86C14}" type="slidenum">
              <a:rPr lang="fr-FR" smtClean="0"/>
              <a:pPr>
                <a:defRPr/>
              </a:pPr>
              <a:t>21</a:t>
            </a:fld>
            <a:endParaRPr lang="fr-FR"/>
          </a:p>
        </p:txBody>
      </p:sp>
    </p:spTree>
    <p:extLst>
      <p:ext uri="{BB962C8B-B14F-4D97-AF65-F5344CB8AC3E}">
        <p14:creationId xmlns:p14="http://schemas.microsoft.com/office/powerpoint/2010/main" val="742117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25</a:t>
            </a:fld>
            <a:endParaRPr lang="fr-FR"/>
          </a:p>
        </p:txBody>
      </p:sp>
    </p:spTree>
    <p:extLst>
      <p:ext uri="{BB962C8B-B14F-4D97-AF65-F5344CB8AC3E}">
        <p14:creationId xmlns:p14="http://schemas.microsoft.com/office/powerpoint/2010/main" val="104494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26</a:t>
            </a:fld>
            <a:endParaRPr lang="fr-FR"/>
          </a:p>
        </p:txBody>
      </p:sp>
    </p:spTree>
    <p:extLst>
      <p:ext uri="{BB962C8B-B14F-4D97-AF65-F5344CB8AC3E}">
        <p14:creationId xmlns:p14="http://schemas.microsoft.com/office/powerpoint/2010/main" val="96744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ea typeface="+mn-ea"/>
              </a:rPr>
              <a:t>But</a:t>
            </a:r>
            <a:r>
              <a:rPr lang="en-US" baseline="0" dirty="0">
                <a:ea typeface="+mn-ea"/>
              </a:rPr>
              <a:t> in p</a:t>
            </a:r>
            <a:r>
              <a:rPr lang="en-US" dirty="0">
                <a:ea typeface="+mn-ea"/>
              </a:rPr>
              <a:t>arallel</a:t>
            </a:r>
            <a:r>
              <a:rPr lang="en-US" baseline="0" dirty="0">
                <a:ea typeface="+mn-ea"/>
              </a:rPr>
              <a:t> MFR readiness must be established.</a:t>
            </a:r>
          </a:p>
          <a:p>
            <a:endParaRPr lang="en-US" baseline="0" dirty="0">
              <a:ea typeface="+mn-ea"/>
            </a:endParaRPr>
          </a:p>
          <a:p>
            <a:r>
              <a:rPr lang="en-US" baseline="0" dirty="0">
                <a:ea typeface="+mn-ea"/>
              </a:rPr>
              <a:t>The lessons from early adopters is that this is a major challenge taking a lot of time and effort.</a:t>
            </a:r>
          </a:p>
          <a:p>
            <a:endParaRPr lang="en-US" baseline="0" dirty="0">
              <a:ea typeface="+mn-ea"/>
            </a:endParaRPr>
          </a:p>
          <a:p>
            <a:r>
              <a:rPr lang="en-US" baseline="0" dirty="0">
                <a:ea typeface="+mn-ea"/>
              </a:rPr>
              <a:t>The sooner manufacturers start, the better.</a:t>
            </a:r>
          </a:p>
          <a:p>
            <a:endParaRPr lang="en-US" baseline="0" dirty="0">
              <a:ea typeface="+mn-ea"/>
            </a:endParaRPr>
          </a:p>
          <a:p>
            <a:r>
              <a:rPr lang="en-US" baseline="0" dirty="0">
                <a:ea typeface="+mn-ea"/>
              </a:rPr>
              <a:t>Don’t forget: If you are not ready by February 2019, you can no longer supply the European </a:t>
            </a:r>
            <a:r>
              <a:rPr lang="en-US" baseline="0" dirty="0" err="1">
                <a:ea typeface="+mn-ea"/>
              </a:rPr>
              <a:t>Markte</a:t>
            </a:r>
            <a:r>
              <a:rPr lang="en-US" baseline="0" dirty="0">
                <a:ea typeface="+mn-ea"/>
              </a:rPr>
              <a:t>!</a:t>
            </a:r>
          </a:p>
          <a:p>
            <a:endParaRPr lang="en-US" baseline="0" dirty="0">
              <a:ea typeface="+mn-ea"/>
            </a:endParaRPr>
          </a:p>
          <a:p>
            <a:r>
              <a:rPr lang="en-US" baseline="0" dirty="0">
                <a:ea typeface="+mn-ea"/>
              </a:rPr>
              <a:t> </a:t>
            </a:r>
            <a:r>
              <a:rPr lang="en-US" dirty="0"/>
              <a:t>***</a:t>
            </a:r>
          </a:p>
        </p:txBody>
      </p:sp>
      <p:sp>
        <p:nvSpPr>
          <p:cNvPr id="4" name="Slide Number Placeholder 3"/>
          <p:cNvSpPr>
            <a:spLocks noGrp="1"/>
          </p:cNvSpPr>
          <p:nvPr>
            <p:ph type="sldNum" sz="quarter" idx="10"/>
          </p:nvPr>
        </p:nvSpPr>
        <p:spPr/>
        <p:txBody>
          <a:bodyPr/>
          <a:lstStyle/>
          <a:p>
            <a:fld id="{1D5BB515-1FDA-4F66-B290-8A2926899CED}" type="slidenum">
              <a:rPr lang="en-US" smtClean="0"/>
              <a:pPr/>
              <a:t>27</a:t>
            </a:fld>
            <a:endParaRPr lang="en-US" dirty="0"/>
          </a:p>
        </p:txBody>
      </p:sp>
    </p:spTree>
    <p:extLst>
      <p:ext uri="{BB962C8B-B14F-4D97-AF65-F5344CB8AC3E}">
        <p14:creationId xmlns:p14="http://schemas.microsoft.com/office/powerpoint/2010/main" val="97624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252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[One Click Build with zoom</a:t>
            </a:r>
            <a:r>
              <a:rPr lang="en-US" baseline="0" dirty="0"/>
              <a:t> animation</a:t>
            </a:r>
            <a:r>
              <a:rPr lang="en-US" dirty="0"/>
              <a:t>]: Key message is "the EU-FMD is good news: 1 common law instead of potentially 32 different requirements]</a:t>
            </a:r>
          </a:p>
          <a:p>
            <a:endParaRPr lang="en-US" dirty="0"/>
          </a:p>
          <a:p>
            <a:r>
              <a:rPr lang="en-US" dirty="0"/>
              <a:t>The</a:t>
            </a:r>
            <a:r>
              <a:rPr lang="en-US" baseline="0" dirty="0"/>
              <a:t> EU-FMD has eliminated the nightmare scenario: 28 different national requirements</a:t>
            </a:r>
            <a:r>
              <a:rPr lang="en-US" dirty="0"/>
              <a:t> in Europe:  A mix of solutions based on Vignettes, Reimbursement stickers, Security Labels that have to be purchased from the National Mint, national codes carried in different carriers, linear, 2-Dimensional, RFID tags…</a:t>
            </a:r>
          </a:p>
          <a:p>
            <a:endParaRPr lang="en-US" baseline="0" dirty="0"/>
          </a:p>
          <a:p>
            <a:r>
              <a:rPr lang="en-US" dirty="0"/>
              <a:t>Instead there is one set of requirements covering the whole of the EU and, in fact, also being adopted beyond, by Switzerland and Norway, for example who are possibly moving faster than some of the member states…</a:t>
            </a:r>
          </a:p>
          <a:p>
            <a:endParaRPr lang="en-US" baseline="0" dirty="0"/>
          </a:p>
          <a:p>
            <a:r>
              <a:rPr lang="en-US" dirty="0"/>
              <a:t>***</a:t>
            </a:r>
            <a:endParaRPr lang="en-US" baseline="0" dirty="0"/>
          </a:p>
        </p:txBody>
      </p:sp>
      <p:sp>
        <p:nvSpPr>
          <p:cNvPr id="4" name="Slide Number Placeholder 3"/>
          <p:cNvSpPr>
            <a:spLocks noGrp="1"/>
          </p:cNvSpPr>
          <p:nvPr>
            <p:ph type="sldNum" sz="quarter" idx="10"/>
          </p:nvPr>
        </p:nvSpPr>
        <p:spPr/>
        <p:txBody>
          <a:bodyPr/>
          <a:lstStyle/>
          <a:p>
            <a:fld id="{CCBF0635-0F82-5141-856C-F6FF799A27F5}" type="slidenum">
              <a:rPr lang="en-US" smtClean="0"/>
              <a:t>3</a:t>
            </a:fld>
            <a:endParaRPr lang="en-US" dirty="0"/>
          </a:p>
        </p:txBody>
      </p:sp>
      <p:sp>
        <p:nvSpPr>
          <p:cNvPr id="5" name="Date Placeholder 4"/>
          <p:cNvSpPr>
            <a:spLocks noGrp="1"/>
          </p:cNvSpPr>
          <p:nvPr>
            <p:ph type="dt" idx="11"/>
          </p:nvPr>
        </p:nvSpPr>
        <p:spPr/>
        <p:txBody>
          <a:bodyPr/>
          <a:lstStyle/>
          <a:p>
            <a:r>
              <a:rPr lang="x-none"/>
              <a:t>23 September 2015</a:t>
            </a:r>
            <a:endParaRPr lang="en-US" dirty="0"/>
          </a:p>
        </p:txBody>
      </p:sp>
      <p:sp>
        <p:nvSpPr>
          <p:cNvPr id="6" name="Header Placeholder 5"/>
          <p:cNvSpPr>
            <a:spLocks noGrp="1"/>
          </p:cNvSpPr>
          <p:nvPr>
            <p:ph type="hdr" sz="quarter" idx="12"/>
          </p:nvPr>
        </p:nvSpPr>
        <p:spPr/>
        <p:txBody>
          <a:bodyPr/>
          <a:lstStyle/>
          <a:p>
            <a:r>
              <a:rPr lang="en-US" dirty="0"/>
              <a:t>Recipharm Serialisation Awareness Training</a:t>
            </a:r>
          </a:p>
        </p:txBody>
      </p:sp>
    </p:spTree>
    <p:extLst>
      <p:ext uri="{BB962C8B-B14F-4D97-AF65-F5344CB8AC3E}">
        <p14:creationId xmlns:p14="http://schemas.microsoft.com/office/powerpoint/2010/main" val="127908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28 EU Member</a:t>
            </a:r>
            <a:r>
              <a:rPr lang="en-US" baseline="0" dirty="0"/>
              <a:t> States (MS)</a:t>
            </a:r>
          </a:p>
          <a:p>
            <a:r>
              <a:rPr lang="en-US" baseline="0" dirty="0"/>
              <a:t>Orange: 3 EEA MS (Iceland, Norway, Liechtenstein)</a:t>
            </a:r>
          </a:p>
          <a:p>
            <a:r>
              <a:rPr lang="en-US" baseline="0" dirty="0"/>
              <a:t>Salmon: Switzerland</a:t>
            </a:r>
          </a:p>
          <a:p>
            <a:endParaRPr lang="en-US" baseline="0" dirty="0"/>
          </a:p>
          <a:p>
            <a:r>
              <a:rPr lang="en-US" baseline="0" dirty="0"/>
              <a:t>= 32 Countries in scope. </a:t>
            </a:r>
          </a:p>
          <a:p>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4</a:t>
            </a:fld>
            <a:endParaRPr lang="fr-FR" dirty="0"/>
          </a:p>
        </p:txBody>
      </p:sp>
    </p:spTree>
    <p:extLst>
      <p:ext uri="{BB962C8B-B14F-4D97-AF65-F5344CB8AC3E}">
        <p14:creationId xmlns:p14="http://schemas.microsoft.com/office/powerpoint/2010/main" val="371946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building up on clicks]</a:t>
            </a:r>
          </a:p>
          <a:p>
            <a:endParaRPr lang="en-US" dirty="0"/>
          </a:p>
          <a:p>
            <a:r>
              <a:rPr lang="en-US" dirty="0"/>
              <a:t>“MS (Member States with</a:t>
            </a:r>
            <a:r>
              <a:rPr lang="en-US" baseline="0" dirty="0"/>
              <a:t> pre-existing measures” who benefit from the additional 6 years, to give them the 2025 deadline are:</a:t>
            </a:r>
          </a:p>
          <a:p>
            <a:r>
              <a:rPr lang="en-US" baseline="0" dirty="0"/>
              <a:t>Italy, Belgium and Greece. But Belgium have indicated that they will follow the 2019 deadline.</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pPr>
                <a:defRPr/>
              </a:pPr>
              <a:t>5</a:t>
            </a:fld>
            <a:endParaRPr lang="fr-FR" dirty="0"/>
          </a:p>
        </p:txBody>
      </p:sp>
    </p:spTree>
    <p:extLst>
      <p:ext uri="{BB962C8B-B14F-4D97-AF65-F5344CB8AC3E}">
        <p14:creationId xmlns:p14="http://schemas.microsoft.com/office/powerpoint/2010/main" val="391052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[Key elements, revealed on clicks]</a:t>
            </a:r>
          </a:p>
          <a:p>
            <a:endParaRPr lang="en-US" dirty="0"/>
          </a:p>
          <a:p>
            <a:r>
              <a:rPr lang="en-US" dirty="0"/>
              <a:t>Directive</a:t>
            </a:r>
            <a:r>
              <a:rPr lang="en-US" baseline="0" dirty="0"/>
              <a:t> 2011/62/EC modifying Directive 2001/83/EC  and DR 2016/161</a:t>
            </a:r>
          </a:p>
          <a:p>
            <a:endParaRPr lang="en-US" baseline="0" dirty="0"/>
          </a:p>
          <a:p>
            <a:r>
              <a:rPr lang="en-US" i="1" dirty="0"/>
              <a:t>Cost: The challenge is how to square the requirements in the legislation with the practical issue of achieving a fair and manageable way of administering the system costs.</a:t>
            </a:r>
            <a:endParaRPr lang="en-GB" dirty="0"/>
          </a:p>
          <a:p>
            <a:r>
              <a:rPr lang="en-US" i="1" dirty="0"/>
              <a:t>Linked to that is the agreed approach that the upload of the data to the system will be restricted - for security and performance issues - to one “Manufacturer” = “brand owners” which uploads all the data for its. subsidiaries and CMOs rather than multiple sites or </a:t>
            </a:r>
            <a:r>
              <a:rPr lang="en-US" i="1" dirty="0" err="1"/>
              <a:t>organisational</a:t>
            </a:r>
            <a:r>
              <a:rPr lang="en-US" i="1" dirty="0"/>
              <a:t> units across many member states.</a:t>
            </a:r>
            <a:endParaRPr lang="en-GB" dirty="0"/>
          </a:p>
          <a:p>
            <a:pPr lvl="0"/>
            <a:endParaRPr lang="x-none" i="1" dirty="0"/>
          </a:p>
          <a:p>
            <a:r>
              <a:rPr lang="en-US" i="1" dirty="0"/>
              <a:t>In this context some “manufacturers” = the CMOs should not be required to fund the system but their customers, the brand owners - who hold the Market </a:t>
            </a:r>
            <a:r>
              <a:rPr lang="en-US" i="1" dirty="0" err="1"/>
              <a:t>Authorisations</a:t>
            </a:r>
            <a:r>
              <a:rPr lang="en-US" i="1" dirty="0"/>
              <a:t> - will be.</a:t>
            </a:r>
            <a:endParaRPr lang="en-GB" dirty="0"/>
          </a:p>
          <a:p>
            <a:endParaRPr lang="en-US" i="1" dirty="0"/>
          </a:p>
          <a:p>
            <a:r>
              <a:rPr lang="en-US" i="1" dirty="0"/>
              <a:t>Key messages, </a:t>
            </a:r>
            <a:r>
              <a:rPr lang="en-US" i="1" dirty="0" err="1"/>
              <a:t>summarised</a:t>
            </a:r>
            <a:r>
              <a:rPr lang="en-US" i="1" dirty="0"/>
              <a:t>, are:</a:t>
            </a:r>
            <a:endParaRPr lang="en-GB" dirty="0"/>
          </a:p>
          <a:p>
            <a:pPr marL="164130" indent="-164130">
              <a:buFont typeface="Arial"/>
              <a:buChar char="•"/>
            </a:pPr>
            <a:r>
              <a:rPr lang="en-US" i="1" dirty="0"/>
              <a:t>The FMD states that the costs of the repositories system shall be borne by the manufacturing </a:t>
            </a:r>
            <a:r>
              <a:rPr lang="en-US" i="1" dirty="0" err="1"/>
              <a:t>authorisation</a:t>
            </a:r>
            <a:r>
              <a:rPr lang="en-US" i="1" dirty="0"/>
              <a:t> holders (MFR).</a:t>
            </a:r>
            <a:endParaRPr lang="en-GB" dirty="0"/>
          </a:p>
          <a:p>
            <a:pPr marL="164130" indent="-164130">
              <a:buFont typeface="Arial"/>
              <a:buChar char="•"/>
            </a:pPr>
            <a:r>
              <a:rPr lang="en-US" i="1" dirty="0"/>
              <a:t>The main stakeholders representing manufactures (who are very often also the holders of the marketing </a:t>
            </a:r>
            <a:r>
              <a:rPr lang="en-US" i="1" dirty="0" err="1"/>
              <a:t>authorisations</a:t>
            </a:r>
            <a:r>
              <a:rPr lang="en-US" i="1" dirty="0"/>
              <a:t>)  EFPIA, EGA and EAEPC have agreed upon a model how manufacturers shall pay for the repository systems that is seen to be a transparent, fair, non-discriminatory approach to sharing the cost, proportionate in relation to the services received; this is the flat fee model per marketing </a:t>
            </a:r>
            <a:r>
              <a:rPr lang="en-US" i="1" dirty="0" err="1"/>
              <a:t>authorisation</a:t>
            </a:r>
            <a:r>
              <a:rPr lang="en-US" i="1" dirty="0"/>
              <a:t> holder (MAH)</a:t>
            </a:r>
            <a:endParaRPr lang="en-GB" dirty="0"/>
          </a:p>
          <a:p>
            <a:pPr marL="164130" indent="-164130">
              <a:buFont typeface="Arial"/>
              <a:buChar char="•"/>
            </a:pPr>
            <a:r>
              <a:rPr lang="en-US" i="1" dirty="0"/>
              <a:t>Where MFR and MAH are the same, this is clearly unproblematic.</a:t>
            </a:r>
            <a:endParaRPr lang="en-GB" dirty="0"/>
          </a:p>
          <a:p>
            <a:pPr marL="164130" indent="-164130">
              <a:buFont typeface="Arial"/>
              <a:buChar char="•"/>
            </a:pPr>
            <a:r>
              <a:rPr lang="en-US" i="1" dirty="0"/>
              <a:t>However, if the MFR and the MAH are not one and the same legal entity, the MAH will be required to pay the flat fee for the use of the system; it is expected that the parties would then agree that the cost can be passed on to the relevant MFR who are legally obliged to bear the cost of the system.</a:t>
            </a:r>
            <a:endParaRPr lang="en-GB" dirty="0"/>
          </a:p>
          <a:p>
            <a:endParaRPr lang="en-US" dirty="0"/>
          </a:p>
          <a:p>
            <a:r>
              <a:rPr lang="en-US" dirty="0"/>
              <a:t>***</a:t>
            </a:r>
          </a:p>
        </p:txBody>
      </p:sp>
      <p:sp>
        <p:nvSpPr>
          <p:cNvPr id="4" name="Slide Number Placeholder 3"/>
          <p:cNvSpPr>
            <a:spLocks noGrp="1"/>
          </p:cNvSpPr>
          <p:nvPr>
            <p:ph type="sldNum" sz="quarter" idx="10"/>
          </p:nvPr>
        </p:nvSpPr>
        <p:spPr/>
        <p:txBody>
          <a:bodyPr/>
          <a:lstStyle/>
          <a:p>
            <a:fld id="{491526E9-411D-F648-8D28-E927A75762FA}" type="slidenum">
              <a:rPr lang="en-US" smtClean="0"/>
              <a:t>6</a:t>
            </a:fld>
            <a:endParaRPr lang="en-US" dirty="0"/>
          </a:p>
        </p:txBody>
      </p:sp>
    </p:spTree>
    <p:extLst>
      <p:ext uri="{BB962C8B-B14F-4D97-AF65-F5344CB8AC3E}">
        <p14:creationId xmlns:p14="http://schemas.microsoft.com/office/powerpoint/2010/main" val="45485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a:lnSpc>
                <a:spcPct val="90000"/>
              </a:lnSpc>
              <a:spcBef>
                <a:spcPts val="0"/>
              </a:spcBef>
            </a:pPr>
            <a:r>
              <a:rPr lang="en-US" dirty="0"/>
              <a:t>Serialisation – giving each pack a unique identity – is by comparison a strong authentication feature in it’s own right.</a:t>
            </a:r>
          </a:p>
          <a:p>
            <a:pPr>
              <a:lnSpc>
                <a:spcPct val="90000"/>
              </a:lnSpc>
              <a:spcBef>
                <a:spcPts val="0"/>
              </a:spcBef>
            </a:pPr>
            <a:endParaRPr lang="en-US" dirty="0"/>
          </a:p>
          <a:p>
            <a:pPr marL="177804" indent="-177804">
              <a:lnSpc>
                <a:spcPct val="90000"/>
              </a:lnSpc>
              <a:spcBef>
                <a:spcPts val="0"/>
              </a:spcBef>
              <a:buFont typeface="Arial"/>
              <a:buChar char="•"/>
            </a:pPr>
            <a:r>
              <a:rPr lang="en-US" dirty="0"/>
              <a:t>It is overt – the serialisation code is visible and can be given semiotic value</a:t>
            </a:r>
          </a:p>
          <a:p>
            <a:pPr marL="177804" indent="-177804">
              <a:lnSpc>
                <a:spcPct val="90000"/>
              </a:lnSpc>
              <a:spcBef>
                <a:spcPts val="0"/>
              </a:spcBef>
              <a:buFont typeface="Arial"/>
              <a:buChar char="•"/>
            </a:pPr>
            <a:r>
              <a:rPr lang="en-US" dirty="0"/>
              <a:t>It is covert – authentic serial numbers are hidden</a:t>
            </a:r>
          </a:p>
          <a:p>
            <a:pPr marL="177804" indent="-177804">
              <a:lnSpc>
                <a:spcPct val="90000"/>
              </a:lnSpc>
              <a:spcBef>
                <a:spcPts val="0"/>
              </a:spcBef>
              <a:buFont typeface="Arial"/>
              <a:buChar char="•"/>
            </a:pPr>
            <a:r>
              <a:rPr lang="en-US" dirty="0"/>
              <a:t>It can be authenticated at distance without losing the value of every serial number</a:t>
            </a:r>
          </a:p>
          <a:p>
            <a:pPr marL="177804" indent="-177804">
              <a:lnSpc>
                <a:spcPct val="90000"/>
              </a:lnSpc>
              <a:spcBef>
                <a:spcPts val="0"/>
              </a:spcBef>
              <a:buFont typeface="Arial"/>
              <a:buChar char="•"/>
            </a:pPr>
            <a:r>
              <a:rPr lang="en-US" dirty="0"/>
              <a:t>It is forensic in the sense that the consumer needs some technology to decode it, however serialisation relies on ubiquitous technology that is already in the hands of consumers telephone networks and the internet</a:t>
            </a:r>
          </a:p>
          <a:p>
            <a:pPr>
              <a:lnSpc>
                <a:spcPct val="90000"/>
              </a:lnSpc>
              <a:spcBef>
                <a:spcPts val="0"/>
              </a:spcBef>
            </a:pPr>
            <a:endParaRPr lang="en-US" dirty="0"/>
          </a:p>
          <a:p>
            <a:pPr>
              <a:lnSpc>
                <a:spcPct val="90000"/>
              </a:lnSpc>
              <a:spcBef>
                <a:spcPts val="0"/>
              </a:spcBef>
            </a:pPr>
            <a:r>
              <a:rPr lang="en-US" dirty="0"/>
              <a:t>But it’s not a silver bullet and may be used in conjunction with conventional authentication features to give the strongest levels of protection for vulnerable products. </a:t>
            </a:r>
          </a:p>
          <a:p>
            <a:pPr>
              <a:lnSpc>
                <a:spcPct val="90000"/>
              </a:lnSpc>
              <a:spcBef>
                <a:spcPts val="0"/>
              </a:spcBef>
            </a:pPr>
            <a:endParaRPr lang="en-US" dirty="0"/>
          </a:p>
          <a:p>
            <a:pPr>
              <a:lnSpc>
                <a:spcPct val="90000"/>
              </a:lnSpc>
              <a:spcBef>
                <a:spcPts val="0"/>
              </a:spcBef>
            </a:pPr>
            <a:r>
              <a:rPr lang="en-US" dirty="0"/>
              <a:t>The key message though is that serialisation is the component of the response that  has been, and is being identified by an increasing number of markets as fundamental in their efforts to protect patients from the illegal trade in medicines. The regulatory demands for serialisation are growing and the failure to meet these demands will be a barrier to entry to those markets.</a:t>
            </a:r>
          </a:p>
          <a:p>
            <a:pPr>
              <a:lnSpc>
                <a:spcPct val="90000"/>
              </a:lnSpc>
              <a:spcBef>
                <a:spcPts val="0"/>
              </a:spcBef>
            </a:pPr>
            <a:endParaRPr lang="en-US" dirty="0"/>
          </a:p>
          <a:p>
            <a:pPr>
              <a:lnSpc>
                <a:spcPct val="90000"/>
              </a:lnSpc>
              <a:spcBef>
                <a:spcPts val="0"/>
              </a:spcBef>
            </a:pPr>
            <a:r>
              <a:rPr lang="en-US" dirty="0"/>
              <a:t>The is good news however in that an added bonus of serialisation is that there are wider benefits of the technology that are attractive both to brand owners and consumers and have the potential to offset the cost of implementing serialisation and even generate ROI.</a:t>
            </a:r>
          </a:p>
          <a:p>
            <a:pPr>
              <a:lnSpc>
                <a:spcPct val="90000"/>
              </a:lnSpc>
              <a:spcBef>
                <a:spcPts val="0"/>
              </a:spcBef>
            </a:pPr>
            <a:endParaRPr lang="en-US" dirty="0"/>
          </a:p>
          <a:p>
            <a:pPr>
              <a:lnSpc>
                <a:spcPct val="90000"/>
              </a:lnSpc>
              <a:spcBef>
                <a:spcPts val="0"/>
              </a:spcBef>
            </a:pPr>
            <a:r>
              <a:rPr lang="en-US" dirty="0"/>
              <a:t>***</a:t>
            </a:r>
          </a:p>
          <a:p>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solidFill>
                  <a:prstClr val="black"/>
                </a:solidFill>
              </a:rPr>
              <a:pPr>
                <a:defRPr/>
              </a:pPr>
              <a:t>7</a:t>
            </a:fld>
            <a:endParaRPr lang="fr-FR" dirty="0">
              <a:solidFill>
                <a:prstClr val="black"/>
              </a:solidFill>
            </a:endParaRPr>
          </a:p>
        </p:txBody>
      </p:sp>
    </p:spTree>
    <p:extLst>
      <p:ext uri="{BB962C8B-B14F-4D97-AF65-F5344CB8AC3E}">
        <p14:creationId xmlns:p14="http://schemas.microsoft.com/office/powerpoint/2010/main" val="241698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a:t>Serial Numbers</a:t>
            </a:r>
            <a:r>
              <a:rPr lang="en-US" baseline="0" dirty="0"/>
              <a:t> </a:t>
            </a:r>
            <a:r>
              <a:rPr lang="en-US" dirty="0"/>
              <a:t>key requirements are Uniqueness, Randomness and High Entropy.</a:t>
            </a:r>
          </a:p>
          <a:p>
            <a:endParaRPr lang="en-US" dirty="0"/>
          </a:p>
          <a:p>
            <a:r>
              <a:rPr lang="en-US" dirty="0"/>
              <a:t>Taking the guidance published by EFPIA which is based on the GS1-standard, using the maximum length of 20 characters, even excluding a number of characters and other limitations leaves you with plenty of numbers. </a:t>
            </a:r>
          </a:p>
          <a:p>
            <a:endParaRPr lang="en-US" dirty="0"/>
          </a:p>
          <a:p>
            <a:r>
              <a:rPr lang="en-US" dirty="0"/>
              <a:t>***</a:t>
            </a:r>
          </a:p>
        </p:txBody>
      </p:sp>
      <p:sp>
        <p:nvSpPr>
          <p:cNvPr id="4" name="Slide Number Placeholder 3"/>
          <p:cNvSpPr>
            <a:spLocks noGrp="1"/>
          </p:cNvSpPr>
          <p:nvPr>
            <p:ph type="sldNum" sz="quarter" idx="10"/>
          </p:nvPr>
        </p:nvSpPr>
        <p:spPr/>
        <p:txBody>
          <a:bodyPr/>
          <a:lstStyle/>
          <a:p>
            <a:pPr>
              <a:defRPr/>
            </a:pPr>
            <a:fld id="{97D85725-0980-4E7F-8367-51EC248CEEB0}" type="slidenum">
              <a:rPr lang="en-US" smtClean="0">
                <a:solidFill>
                  <a:srgbClr val="EEECE1"/>
                </a:solidFill>
              </a:rPr>
              <a:pPr>
                <a:defRPr/>
              </a:pPr>
              <a:t>8</a:t>
            </a:fld>
            <a:endParaRPr lang="en-US">
              <a:solidFill>
                <a:srgbClr val="EEECE1"/>
              </a:solidFill>
            </a:endParaRPr>
          </a:p>
        </p:txBody>
      </p:sp>
      <p:sp>
        <p:nvSpPr>
          <p:cNvPr id="5" name="Footer Placeholder 4"/>
          <p:cNvSpPr>
            <a:spLocks noGrp="1"/>
          </p:cNvSpPr>
          <p:nvPr>
            <p:ph type="ftr" sz="quarter" idx="11"/>
          </p:nvPr>
        </p:nvSpPr>
        <p:spPr/>
        <p:txBody>
          <a:bodyPr/>
          <a:lstStyle/>
          <a:p>
            <a:r>
              <a:rPr lang="en-US">
                <a:solidFill>
                  <a:srgbClr val="EEECE1"/>
                </a:solidFill>
              </a:rPr>
              <a:t>© 2015 3C Integrity Consulting Ltd.</a:t>
            </a:r>
          </a:p>
        </p:txBody>
      </p:sp>
      <p:sp>
        <p:nvSpPr>
          <p:cNvPr id="6" name="Date Placeholder 5"/>
          <p:cNvSpPr>
            <a:spLocks noGrp="1"/>
          </p:cNvSpPr>
          <p:nvPr>
            <p:ph type="dt" idx="12"/>
          </p:nvPr>
        </p:nvSpPr>
        <p:spPr/>
        <p:txBody>
          <a:bodyPr/>
          <a:lstStyle/>
          <a:p>
            <a:r>
              <a:rPr lang="x-none">
                <a:solidFill>
                  <a:srgbClr val="EEECE1"/>
                </a:solidFill>
              </a:rPr>
              <a:t>27th May 2015</a:t>
            </a:r>
            <a:endParaRPr lang="en-GB">
              <a:solidFill>
                <a:srgbClr val="EEECE1"/>
              </a:solidFill>
            </a:endParaRPr>
          </a:p>
        </p:txBody>
      </p:sp>
      <p:sp>
        <p:nvSpPr>
          <p:cNvPr id="7" name="Header Placeholder 6"/>
          <p:cNvSpPr>
            <a:spLocks noGrp="1"/>
          </p:cNvSpPr>
          <p:nvPr>
            <p:ph type="hdr" sz="quarter" idx="13"/>
          </p:nvPr>
        </p:nvSpPr>
        <p:spPr/>
        <p:txBody>
          <a:bodyPr/>
          <a:lstStyle/>
          <a:p>
            <a:r>
              <a:rPr lang="en-GB">
                <a:solidFill>
                  <a:srgbClr val="EEECE1"/>
                </a:solidFill>
              </a:rPr>
              <a:t>Serialisation for Dummies - SVM Automatik Event, Silkeborg</a:t>
            </a:r>
          </a:p>
        </p:txBody>
      </p:sp>
    </p:spTree>
    <p:extLst>
      <p:ext uri="{BB962C8B-B14F-4D97-AF65-F5344CB8AC3E}">
        <p14:creationId xmlns:p14="http://schemas.microsoft.com/office/powerpoint/2010/main" val="263500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177787" indent="-177787">
              <a:buFont typeface="Arial"/>
              <a:buChar char="•"/>
            </a:pPr>
            <a:r>
              <a:rPr lang="en-US" dirty="0"/>
              <a:t>Flaps Folding boxes closed with glue:  A glue (e. g. hot melt, polyurethane, dispersion or other glues) or a combination of glues is applied to glue and close the flaps of the folding box.</a:t>
            </a:r>
          </a:p>
          <a:p>
            <a:pPr marL="177787" indent="-177787">
              <a:buFont typeface="Arial"/>
              <a:buChar char="•"/>
            </a:pPr>
            <a:r>
              <a:rPr lang="en-US" dirty="0"/>
              <a:t>Specially constructed folding boxes: The flaps and the body of the folding box are constructed in such a way that the flaps are inserted by the manufacturer to close the folding box. </a:t>
            </a:r>
          </a:p>
          <a:p>
            <a:pPr marL="177787" indent="-177787">
              <a:buFont typeface="Arial"/>
              <a:buChar char="•"/>
            </a:pPr>
            <a:r>
              <a:rPr lang="en-US" dirty="0"/>
              <a:t>Sealing labels and tapes: A label or tape (e.g. from paper, film or laminate) is applied in order to seal the packaging of medicinal products. </a:t>
            </a:r>
          </a:p>
          <a:p>
            <a:pPr marL="177787" indent="-177787">
              <a:buFont typeface="Arial"/>
              <a:buChar char="•"/>
            </a:pPr>
            <a:r>
              <a:rPr lang="en-US" dirty="0"/>
              <a:t>Film wrappers: The product container or part of it is wrapped in film ensuring the product is appropriately sealed. The film must be ripped or broken to gain access to the product. </a:t>
            </a:r>
          </a:p>
          <a:p>
            <a:pPr marL="177787" indent="-177787">
              <a:buFont typeface="Arial"/>
              <a:buChar char="•"/>
            </a:pPr>
            <a:r>
              <a:rPr lang="en-US" dirty="0"/>
              <a:t>Sleeves: The closure or the complete product container is shrunk in a film ensuring the product is appropriately sealed. </a:t>
            </a:r>
          </a:p>
          <a:p>
            <a:pPr marL="177787" indent="-177787">
              <a:buFont typeface="Arial"/>
              <a:buChar char="•"/>
            </a:pPr>
            <a:r>
              <a:rPr lang="en-US" dirty="0"/>
              <a:t>Display blister pack: The product is sealed into a display blister pack which must be cut or broken to gain access to the product. </a:t>
            </a:r>
          </a:p>
          <a:p>
            <a:pPr marL="177787" indent="-177787">
              <a:buFont typeface="Arial"/>
              <a:buChar char="•"/>
            </a:pPr>
            <a:r>
              <a:rPr lang="en-US" dirty="0"/>
              <a:t>Breakable or tear-away cap: A breakable or tear-away cap is a plastic or metal cap that has a portion that breaks on opening. </a:t>
            </a:r>
          </a:p>
        </p:txBody>
      </p:sp>
      <p:sp>
        <p:nvSpPr>
          <p:cNvPr id="4" name="Slide Number Placeholder 3"/>
          <p:cNvSpPr>
            <a:spLocks noGrp="1"/>
          </p:cNvSpPr>
          <p:nvPr>
            <p:ph type="sldNum" sz="quarter" idx="10"/>
          </p:nvPr>
        </p:nvSpPr>
        <p:spPr/>
        <p:txBody>
          <a:bodyPr/>
          <a:lstStyle/>
          <a:p>
            <a:fld id="{491526E9-411D-F648-8D28-E927A75762FA}" type="slidenum">
              <a:rPr lang="en-US" smtClean="0">
                <a:solidFill>
                  <a:srgbClr val="EEECE1"/>
                </a:solidFill>
              </a:rPr>
              <a:pPr/>
              <a:t>9</a:t>
            </a:fld>
            <a:endParaRPr lang="en-US">
              <a:solidFill>
                <a:srgbClr val="EEECE1"/>
              </a:solidFill>
            </a:endParaRPr>
          </a:p>
        </p:txBody>
      </p:sp>
    </p:spTree>
    <p:extLst>
      <p:ext uri="{BB962C8B-B14F-4D97-AF65-F5344CB8AC3E}">
        <p14:creationId xmlns:p14="http://schemas.microsoft.com/office/powerpoint/2010/main" val="2338408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19.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5.emf"/><Relationship Id="rId2" Type="http://schemas.openxmlformats.org/officeDocument/2006/relationships/customXml" Target="../../customXml/item7.xml"/><Relationship Id="rId1" Type="http://schemas.openxmlformats.org/officeDocument/2006/relationships/vmlDrawing" Target="../drawings/vmlDrawing2.vml"/><Relationship Id="rId6" Type="http://schemas.openxmlformats.org/officeDocument/2006/relationships/tags" Target="../tags/tag33.xml"/><Relationship Id="rId11" Type="http://schemas.openxmlformats.org/officeDocument/2006/relationships/oleObject" Target="../embeddings/oleObject2.bin"/><Relationship Id="rId5" Type="http://schemas.openxmlformats.org/officeDocument/2006/relationships/tags" Target="../tags/tag32.xml"/><Relationship Id="rId10" Type="http://schemas.openxmlformats.org/officeDocument/2006/relationships/image" Target="../media/image18.jpg"/><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0.png"/><Relationship Id="rId2" Type="http://schemas.openxmlformats.org/officeDocument/2006/relationships/customXml" Target="../../customXml/item2.xml"/><Relationship Id="rId1" Type="http://schemas.openxmlformats.org/officeDocument/2006/relationships/vmlDrawing" Target="../drawings/vmlDrawing3.vml"/><Relationship Id="rId6" Type="http://schemas.openxmlformats.org/officeDocument/2006/relationships/tags" Target="../tags/tag39.xml"/><Relationship Id="rId11" Type="http://schemas.openxmlformats.org/officeDocument/2006/relationships/image" Target="../media/image15.emf"/><Relationship Id="rId5" Type="http://schemas.openxmlformats.org/officeDocument/2006/relationships/tags" Target="../tags/tag38.xml"/><Relationship Id="rId10" Type="http://schemas.openxmlformats.org/officeDocument/2006/relationships/oleObject" Target="../embeddings/oleObject3.bin"/><Relationship Id="rId4" Type="http://schemas.openxmlformats.org/officeDocument/2006/relationships/tags" Target="../tags/tag37.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5.emf"/><Relationship Id="rId2" Type="http://schemas.openxmlformats.org/officeDocument/2006/relationships/customXml" Target="../../customXml/item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44.xml"/><Relationship Id="rId7" Type="http://schemas.openxmlformats.org/officeDocument/2006/relationships/oleObject" Target="../embeddings/oleObject5.bin"/><Relationship Id="rId2" Type="http://schemas.openxmlformats.org/officeDocument/2006/relationships/customXml" Target="../../customXml/item3.xml"/><Relationship Id="rId1" Type="http://schemas.openxmlformats.org/officeDocument/2006/relationships/vmlDrawing" Target="../drawings/vmlDrawing5.v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9032875" y="0"/>
            <a:ext cx="107950" cy="6875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libri"/>
            </a:endParaRPr>
          </a:p>
        </p:txBody>
      </p:sp>
      <p:sp>
        <p:nvSpPr>
          <p:cNvPr id="2" name="Title 1"/>
          <p:cNvSpPr>
            <a:spLocks noGrp="1"/>
          </p:cNvSpPr>
          <p:nvPr>
            <p:ph type="ctrTitle"/>
          </p:nvPr>
        </p:nvSpPr>
        <p:spPr>
          <a:xfrm>
            <a:off x="1333872" y="1988844"/>
            <a:ext cx="7270576" cy="1470025"/>
          </a:xfrm>
          <a:prstGeom prst="rect">
            <a:avLst/>
          </a:prstGeom>
        </p:spPr>
        <p:txBody>
          <a:bodyPr>
            <a:normAutofit/>
          </a:bodyPr>
          <a:lstStyle>
            <a:lvl1pPr>
              <a:defRPr sz="3200" b="1">
                <a:solidFill>
                  <a:srgbClr val="8D959B"/>
                </a:solidFill>
                <a:latin typeface="Calibri"/>
                <a:cs typeface="Calibri"/>
              </a:defRPr>
            </a:lvl1pPr>
          </a:lstStyle>
          <a:p>
            <a:r>
              <a:rPr lang="en-US" dirty="0"/>
              <a:t>Click to edit Master title style</a:t>
            </a:r>
            <a:endParaRPr lang="fr-FR" dirty="0"/>
          </a:p>
        </p:txBody>
      </p:sp>
      <p:sp>
        <p:nvSpPr>
          <p:cNvPr id="3" name="Subtitle 2"/>
          <p:cNvSpPr>
            <a:spLocks noGrp="1"/>
          </p:cNvSpPr>
          <p:nvPr>
            <p:ph type="subTitle" idx="1"/>
          </p:nvPr>
        </p:nvSpPr>
        <p:spPr>
          <a:xfrm>
            <a:off x="1771601" y="3886200"/>
            <a:ext cx="6400800" cy="1752600"/>
          </a:xfrm>
          <a:prstGeom prst="rect">
            <a:avLst/>
          </a:prstGeom>
        </p:spPr>
        <p:txBody>
          <a:bodyPr>
            <a:normAutofit/>
          </a:bodyPr>
          <a:lstStyle>
            <a:lvl1pPr marL="0" indent="0" algn="ctr">
              <a:buNone/>
              <a:defRPr sz="2800" i="1">
                <a:solidFill>
                  <a:srgbClr val="8D95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pic>
        <p:nvPicPr>
          <p:cNvPr id="8" name="Picture 7" descr="High definiton-0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532" y="179299"/>
            <a:ext cx="1433782" cy="1211263"/>
          </a:xfrm>
          <a:prstGeom prst="rect">
            <a:avLst/>
          </a:prstGeom>
        </p:spPr>
      </p:pic>
    </p:spTree>
    <p:extLst>
      <p:ext uri="{BB962C8B-B14F-4D97-AF65-F5344CB8AC3E}">
        <p14:creationId xmlns:p14="http://schemas.microsoft.com/office/powerpoint/2010/main" val="393224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11113"/>
            <a:ext cx="71438" cy="687705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libri"/>
            </a:endParaRPr>
          </a:p>
        </p:txBody>
      </p:sp>
      <p:sp>
        <p:nvSpPr>
          <p:cNvPr id="13" name="Rectangle 12"/>
          <p:cNvSpPr/>
          <p:nvPr userDrawn="1"/>
        </p:nvSpPr>
        <p:spPr>
          <a:xfrm>
            <a:off x="9032875" y="0"/>
            <a:ext cx="107950" cy="6875463"/>
          </a:xfrm>
          <a:prstGeom prst="rect">
            <a:avLst/>
          </a:prstGeom>
          <a:solidFill>
            <a:srgbClr val="002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libri"/>
            </a:endParaRPr>
          </a:p>
        </p:txBody>
      </p:sp>
      <p:sp>
        <p:nvSpPr>
          <p:cNvPr id="2" name="Title 1"/>
          <p:cNvSpPr>
            <a:spLocks noGrp="1"/>
          </p:cNvSpPr>
          <p:nvPr>
            <p:ph type="title"/>
          </p:nvPr>
        </p:nvSpPr>
        <p:spPr>
          <a:xfrm>
            <a:off x="3563888" y="260648"/>
            <a:ext cx="5112568" cy="576064"/>
          </a:xfrm>
          <a:prstGeom prst="rect">
            <a:avLst/>
          </a:prstGeom>
        </p:spPr>
        <p:txBody>
          <a:bodyPr>
            <a:noAutofit/>
          </a:bodyPr>
          <a:lstStyle>
            <a:lvl1pPr algn="r">
              <a:defRPr sz="2400" b="1">
                <a:solidFill>
                  <a:srgbClr val="002B43"/>
                </a:solidFill>
                <a:latin typeface="Calibri"/>
                <a:cs typeface="Calibri"/>
              </a:defRPr>
            </a:lvl1pPr>
          </a:lstStyle>
          <a:p>
            <a:r>
              <a:rPr lang="en-US" dirty="0"/>
              <a:t>Click to edit Master title style</a:t>
            </a:r>
            <a:endParaRPr lang="fr-FR" dirty="0"/>
          </a:p>
        </p:txBody>
      </p:sp>
      <p:sp>
        <p:nvSpPr>
          <p:cNvPr id="3" name="Content Placeholder 2"/>
          <p:cNvSpPr>
            <a:spLocks noGrp="1"/>
          </p:cNvSpPr>
          <p:nvPr>
            <p:ph idx="1"/>
          </p:nvPr>
        </p:nvSpPr>
        <p:spPr>
          <a:xfrm>
            <a:off x="1259632" y="1600202"/>
            <a:ext cx="7427168" cy="4348999"/>
          </a:xfrm>
          <a:prstGeom prst="rect">
            <a:avLst/>
          </a:prstGeom>
        </p:spPr>
        <p:txBody>
          <a:bodyPr>
            <a:normAutofit/>
          </a:bodyPr>
          <a:lstStyle>
            <a:lvl1pPr marL="457200" indent="-457200">
              <a:buFont typeface="Wingdings" pitchFamily="2" charset="2"/>
              <a:buChar char="q"/>
              <a:defRPr sz="2400">
                <a:solidFill>
                  <a:schemeClr val="bg1">
                    <a:lumMod val="50000"/>
                  </a:schemeClr>
                </a:solidFill>
                <a:latin typeface="Calibri"/>
                <a:cs typeface="Calibri"/>
              </a:defRPr>
            </a:lvl1pPr>
            <a:lvl2pPr marL="800100" indent="-342900">
              <a:buFont typeface="Wingdings" pitchFamily="2" charset="2"/>
              <a:buChar char="§"/>
              <a:defRPr sz="2000">
                <a:solidFill>
                  <a:schemeClr val="bg1">
                    <a:lumMod val="50000"/>
                  </a:schemeClr>
                </a:solidFill>
                <a:latin typeface="Calibri"/>
                <a:cs typeface="Calibri"/>
              </a:defRPr>
            </a:lvl2pPr>
            <a:lvl3pPr marL="1257300" indent="-342900">
              <a:buFont typeface="Wingdings" pitchFamily="2" charset="2"/>
              <a:buChar char="§"/>
              <a:defRPr sz="1800">
                <a:solidFill>
                  <a:schemeClr val="bg1">
                    <a:lumMod val="50000"/>
                  </a:schemeClr>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2" name="Date Placeholder 3"/>
          <p:cNvSpPr>
            <a:spLocks noGrp="1"/>
          </p:cNvSpPr>
          <p:nvPr>
            <p:ph type="dt" sz="half" idx="2"/>
          </p:nvPr>
        </p:nvSpPr>
        <p:spPr>
          <a:xfrm>
            <a:off x="1068288" y="6418868"/>
            <a:ext cx="1090464"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C4751BDE-93FD-1D42-A85E-612243F5C004}" type="datetime1">
              <a:rPr lang="en-GB" smtClean="0"/>
              <a:t>30/04/2017</a:t>
            </a:fld>
            <a:endParaRPr lang="en-GB" dirty="0"/>
          </a:p>
        </p:txBody>
      </p:sp>
      <p:sp>
        <p:nvSpPr>
          <p:cNvPr id="23" name="Footer Placeholder 4"/>
          <p:cNvSpPr>
            <a:spLocks noGrp="1"/>
          </p:cNvSpPr>
          <p:nvPr>
            <p:ph type="ftr" sz="quarter" idx="3"/>
          </p:nvPr>
        </p:nvSpPr>
        <p:spPr>
          <a:xfrm>
            <a:off x="2195736" y="6418868"/>
            <a:ext cx="432812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GB" dirty="0"/>
              <a:t>European Medicines Verification System</a:t>
            </a:r>
          </a:p>
        </p:txBody>
      </p:sp>
      <p:sp>
        <p:nvSpPr>
          <p:cNvPr id="24" name="Slide Number Placeholder 5"/>
          <p:cNvSpPr>
            <a:spLocks noGrp="1"/>
          </p:cNvSpPr>
          <p:nvPr>
            <p:ph type="sldNum" sz="quarter" idx="4"/>
          </p:nvPr>
        </p:nvSpPr>
        <p:spPr>
          <a:xfrm>
            <a:off x="6732240" y="6418868"/>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156CDDF8-47FD-4BAC-8771-3F17DB908AC8}" type="slidenum">
              <a:rPr lang="en-GB" smtClean="0"/>
              <a:pPr/>
              <a:t>‹#›</a:t>
            </a:fld>
            <a:endParaRPr lang="en-GB" dirty="0"/>
          </a:p>
        </p:txBody>
      </p:sp>
      <p:pic>
        <p:nvPicPr>
          <p:cNvPr id="20" name="Picture 19" descr="High definito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39" y="37913"/>
            <a:ext cx="2195736" cy="1125198"/>
          </a:xfrm>
          <a:prstGeom prst="rect">
            <a:avLst/>
          </a:prstGeom>
        </p:spPr>
      </p:pic>
    </p:spTree>
    <p:extLst>
      <p:ext uri="{BB962C8B-B14F-4D97-AF65-F5344CB8AC3E}">
        <p14:creationId xmlns:p14="http://schemas.microsoft.com/office/powerpoint/2010/main" val="183078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219700" y="1233488"/>
            <a:ext cx="1547813" cy="154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419475" y="3033713"/>
            <a:ext cx="1547813" cy="154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795963" y="3609979"/>
            <a:ext cx="1547812"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500565" y="61118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276601" y="1211267"/>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700338" y="181133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851275" y="181133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276601" y="2386017"/>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103438" y="351472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700338" y="4711704"/>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124077" y="531177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300789" y="2970217"/>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924301" y="5273679"/>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552950" y="4705354"/>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5148263" y="4129092"/>
            <a:ext cx="523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High definiton-05.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532" y="179299"/>
            <a:ext cx="1433782" cy="1211263"/>
          </a:xfrm>
          <a:prstGeom prst="rect">
            <a:avLst/>
          </a:prstGeom>
        </p:spPr>
      </p:pic>
    </p:spTree>
    <p:extLst>
      <p:ext uri="{BB962C8B-B14F-4D97-AF65-F5344CB8AC3E}">
        <p14:creationId xmlns:p14="http://schemas.microsoft.com/office/powerpoint/2010/main" val="141277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4751390" y="5829300"/>
            <a:ext cx="4141787" cy="768350"/>
          </a:xfrm>
          <a:prstGeom prst="rect">
            <a:avLst/>
          </a:prstGeom>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GB" sz="2200" dirty="0">
                <a:solidFill>
                  <a:schemeClr val="tx2">
                    <a:lumMod val="50000"/>
                  </a:schemeClr>
                </a:solidFill>
                <a:latin typeface="Calibri"/>
              </a:rPr>
              <a:t>Joining forces to provide</a:t>
            </a:r>
          </a:p>
          <a:p>
            <a:pPr algn="ctr" fontAlgn="auto">
              <a:spcBef>
                <a:spcPts val="0"/>
              </a:spcBef>
              <a:spcAft>
                <a:spcPts val="0"/>
              </a:spcAft>
              <a:defRPr/>
            </a:pPr>
            <a:r>
              <a:rPr lang="en-GB" sz="2200" dirty="0">
                <a:solidFill>
                  <a:schemeClr val="tx2">
                    <a:lumMod val="50000"/>
                  </a:schemeClr>
                </a:solidFill>
                <a:latin typeface="Calibri"/>
              </a:rPr>
              <a:t>the best solution for patients</a:t>
            </a:r>
            <a:endParaRPr lang="fr-FR" sz="2200" dirty="0">
              <a:solidFill>
                <a:schemeClr val="tx2">
                  <a:lumMod val="50000"/>
                </a:schemeClr>
              </a:solidFill>
              <a:latin typeface="Calibri"/>
            </a:endParaRP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97613" y="4127504"/>
            <a:ext cx="245110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569075" y="260350"/>
            <a:ext cx="2106613"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50826" y="4987929"/>
            <a:ext cx="1055688"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823913" y="819154"/>
            <a:ext cx="1150937"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362450" y="469900"/>
            <a:ext cx="5413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124201" y="1100138"/>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192838" y="2828925"/>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960938" y="3997325"/>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362450" y="4570413"/>
            <a:ext cx="5413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79838" y="5203825"/>
            <a:ext cx="5397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544764" y="4575175"/>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135313" y="3997325"/>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943100" y="5168900"/>
            <a:ext cx="5413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5553076" y="4564063"/>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4448175" y="2859088"/>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5651500" y="1697038"/>
            <a:ext cx="54133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5040314" y="2289175"/>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235700" y="1122363"/>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094038" y="2220917"/>
            <a:ext cx="5397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690938" y="1662113"/>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908176" y="3341688"/>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519363" y="1662113"/>
            <a:ext cx="539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046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1113"/>
            <a:ext cx="71438" cy="687705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libri"/>
            </a:endParaRPr>
          </a:p>
        </p:txBody>
      </p:sp>
      <p:sp>
        <p:nvSpPr>
          <p:cNvPr id="13" name="Rectangle 12"/>
          <p:cNvSpPr/>
          <p:nvPr userDrawn="1"/>
        </p:nvSpPr>
        <p:spPr>
          <a:xfrm>
            <a:off x="9032875" y="0"/>
            <a:ext cx="107950" cy="6875463"/>
          </a:xfrm>
          <a:prstGeom prst="rect">
            <a:avLst/>
          </a:prstGeom>
          <a:solidFill>
            <a:srgbClr val="002B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latin typeface="Calibri"/>
            </a:endParaRPr>
          </a:p>
        </p:txBody>
      </p:sp>
      <p:sp>
        <p:nvSpPr>
          <p:cNvPr id="2" name="Title 1"/>
          <p:cNvSpPr>
            <a:spLocks noGrp="1"/>
          </p:cNvSpPr>
          <p:nvPr>
            <p:ph type="title"/>
          </p:nvPr>
        </p:nvSpPr>
        <p:spPr>
          <a:xfrm>
            <a:off x="3059833" y="307942"/>
            <a:ext cx="5616624" cy="576064"/>
          </a:xfrm>
          <a:prstGeom prst="rect">
            <a:avLst/>
          </a:prstGeom>
        </p:spPr>
        <p:txBody>
          <a:bodyPr rIns="36000" bIns="0" anchor="b" anchorCtr="0">
            <a:normAutofit/>
          </a:bodyPr>
          <a:lstStyle>
            <a:lvl1pPr algn="r">
              <a:lnSpc>
                <a:spcPct val="80000"/>
              </a:lnSpc>
              <a:defRPr sz="3200" b="1">
                <a:solidFill>
                  <a:schemeClr val="tx2">
                    <a:lumMod val="50000"/>
                  </a:schemeClr>
                </a:solidFill>
                <a:latin typeface="Calibri"/>
                <a:cs typeface="Calibri"/>
              </a:defRPr>
            </a:lvl1pPr>
          </a:lstStyle>
          <a:p>
            <a:r>
              <a:rPr lang="de-DE" dirty="0"/>
              <a:t>Titelmasterformat durch Klicken bearbeiten</a:t>
            </a:r>
            <a:endParaRPr lang="fr-FR" dirty="0"/>
          </a:p>
        </p:txBody>
      </p:sp>
      <p:sp>
        <p:nvSpPr>
          <p:cNvPr id="20" name="Slide Number Placeholder 5"/>
          <p:cNvSpPr>
            <a:spLocks noGrp="1"/>
          </p:cNvSpPr>
          <p:nvPr>
            <p:ph type="sldNum" sz="quarter" idx="10"/>
          </p:nvPr>
        </p:nvSpPr>
        <p:spPr>
          <a:xfrm>
            <a:off x="6553200" y="6356354"/>
            <a:ext cx="2133600" cy="365125"/>
          </a:xfrm>
          <a:prstGeom prst="rect">
            <a:avLst/>
          </a:prstGeom>
        </p:spPr>
        <p:txBody>
          <a:bodyPr/>
          <a:lstStyle>
            <a:lvl1pPr algn="r" fontAlgn="auto">
              <a:spcBef>
                <a:spcPts val="0"/>
              </a:spcBef>
              <a:spcAft>
                <a:spcPts val="0"/>
              </a:spcAft>
              <a:defRPr sz="1200" baseline="0">
                <a:solidFill>
                  <a:schemeClr val="tx2">
                    <a:lumMod val="50000"/>
                  </a:schemeClr>
                </a:solidFill>
                <a:latin typeface="Calibri"/>
                <a:cs typeface="Calibri"/>
              </a:defRPr>
            </a:lvl1pPr>
          </a:lstStyle>
          <a:p>
            <a:pPr>
              <a:defRPr/>
            </a:pPr>
            <a:fld id="{55AB3FCC-D7D2-45B2-B143-95E26C90A64A}" type="slidenum">
              <a:rPr lang="fr-FR" smtClean="0"/>
              <a:pPr>
                <a:defRPr/>
              </a:pPr>
              <a:t>‹#›</a:t>
            </a:fld>
            <a:endParaRPr lang="fr-FR" dirty="0"/>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246" y="84081"/>
            <a:ext cx="2508152" cy="895351"/>
          </a:xfrm>
          <a:prstGeom prst="rect">
            <a:avLst/>
          </a:prstGeom>
          <a:noFill/>
          <a:ln>
            <a:noFill/>
          </a:ln>
        </p:spPr>
      </p:pic>
    </p:spTree>
    <p:extLst>
      <p:ext uri="{BB962C8B-B14F-4D97-AF65-F5344CB8AC3E}">
        <p14:creationId xmlns:p14="http://schemas.microsoft.com/office/powerpoint/2010/main" val="215510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10">
            <a:extLst>
              <a:ext uri="{28A0092B-C50C-407E-A947-70E740481C1C}">
                <a14:useLocalDpi xmlns:a14="http://schemas.microsoft.com/office/drawing/2010/main" val="0"/>
              </a:ext>
            </a:extLst>
          </a:blip>
          <a:srcRect l="12598"/>
          <a:stretch/>
        </p:blipFill>
        <p:spPr>
          <a:xfrm>
            <a:off x="0" y="0"/>
            <a:ext cx="6737224" cy="6858000"/>
          </a:xfrm>
          <a:prstGeom prst="rect">
            <a:avLst/>
          </a:prstGeom>
        </p:spPr>
      </p:pic>
      <p:sp>
        <p:nvSpPr>
          <p:cNvPr id="3" name="Rectangle 2"/>
          <p:cNvSpPr/>
          <p:nvPr userDrawn="1"/>
        </p:nvSpPr>
        <p:spPr bwMode="auto">
          <a:xfrm>
            <a:off x="3168984" y="3957404"/>
            <a:ext cx="5975015" cy="1878649"/>
          </a:xfrm>
          <a:prstGeom prst="rect">
            <a:avLst/>
          </a:prstGeom>
          <a:solidFill>
            <a:schemeClr val="bg1">
              <a:alpha val="70000"/>
            </a:schemeClr>
          </a:solidFill>
          <a:ln>
            <a:noFill/>
          </a:ln>
          <a:effectLst/>
          <a:extLst/>
        </p:spPr>
        <p:txBody>
          <a:bodyPr wrap="square" lIns="108000" tIns="54000" rIns="108000" bIns="54000" numCol="1" spcCol="72000" rtlCol="0" anchor="ctr">
            <a:noAutofit/>
          </a:bodyPr>
          <a:lstStyle/>
          <a:p>
            <a:pPr algn="ctr">
              <a:lnSpc>
                <a:spcPct val="110000"/>
              </a:lnSpc>
              <a:buFont typeface="Wingdings" charset="0"/>
              <a:buNone/>
            </a:pPr>
            <a:endParaRPr lang="en-US" b="1" dirty="0">
              <a:solidFill>
                <a:srgbClr val="000000"/>
              </a:solidFill>
              <a:latin typeface="Calibri"/>
              <a:ea typeface="ＭＳ Ｐゴシック" charset="-128"/>
            </a:endParaRPr>
          </a:p>
        </p:txBody>
      </p:sp>
      <p:sp>
        <p:nvSpPr>
          <p:cNvPr id="18" name="cdtText Box 133 Id14"/>
          <p:cNvSpPr txBox="1">
            <a:spLocks noChangeArrowheads="1"/>
          </p:cNvSpPr>
          <p:nvPr userDrawn="1">
            <p:custDataLst>
              <p:tags r:id="rId3"/>
            </p:custDataLst>
          </p:nvPr>
        </p:nvSpPr>
        <p:spPr bwMode="auto">
          <a:xfrm>
            <a:off x="0" y="6165850"/>
            <a:ext cx="9144000" cy="431800"/>
          </a:xfrm>
          <a:prstGeom prst="rect">
            <a:avLst/>
          </a:prstGeom>
          <a:noFill/>
          <a:ln w="9525">
            <a:noFill/>
            <a:miter lim="800000"/>
            <a:headEnd/>
            <a:tailEnd/>
          </a:ln>
          <a:effectLst/>
        </p:spPr>
        <p:txBody>
          <a:bodyPr lIns="626400" tIns="144000" rIns="3211200" bIns="0" anchor="ctr"/>
          <a:lstStyle/>
          <a:p>
            <a:pPr>
              <a:spcBef>
                <a:spcPct val="50000"/>
              </a:spcBef>
            </a:pPr>
            <a:r>
              <a:rPr lang="en-US" sz="1000" b="1" dirty="0">
                <a:solidFill>
                  <a:srgbClr val="879BAA"/>
                </a:solidFill>
                <a:latin typeface="Calibri"/>
                <a:ea typeface="ＭＳ Ｐゴシック" charset="-128"/>
              </a:rPr>
              <a:t>Proprietary &amp; Confidential | Copyright © 2016 Excellis Health Solutions LLC | All Rights Reserved</a:t>
            </a:r>
          </a:p>
        </p:txBody>
      </p:sp>
      <p:sp>
        <p:nvSpPr>
          <p:cNvPr id="19" name="cdtText Box 133 Id10"/>
          <p:cNvSpPr txBox="1">
            <a:spLocks noChangeArrowheads="1"/>
          </p:cNvSpPr>
          <p:nvPr userDrawn="1">
            <p:custDataLst>
              <p:tags r:id="rId4"/>
            </p:custDataLst>
          </p:nvPr>
        </p:nvSpPr>
        <p:spPr bwMode="auto">
          <a:xfrm>
            <a:off x="6623571" y="6165850"/>
            <a:ext cx="2520431" cy="431800"/>
          </a:xfrm>
          <a:prstGeom prst="rect">
            <a:avLst/>
          </a:prstGeom>
          <a:noFill/>
          <a:ln w="9525">
            <a:noFill/>
            <a:miter lim="800000"/>
            <a:headEnd/>
            <a:tailEnd/>
          </a:ln>
          <a:effectLst/>
        </p:spPr>
        <p:txBody>
          <a:bodyPr lIns="0" tIns="144000" rIns="482400" bIns="0" anchor="ctr"/>
          <a:lstStyle/>
          <a:p>
            <a:pPr algn="r">
              <a:spcBef>
                <a:spcPct val="50000"/>
              </a:spcBef>
            </a:pPr>
            <a:r>
              <a:rPr lang="en-US" sz="1000" b="1" dirty="0">
                <a:solidFill>
                  <a:srgbClr val="879BAA"/>
                </a:solidFill>
                <a:latin typeface="Calibri"/>
                <a:ea typeface="ＭＳ Ｐゴシック" charset="-128"/>
              </a:rPr>
              <a:t>www.excellishealth.com</a:t>
            </a:r>
          </a:p>
        </p:txBody>
      </p:sp>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322804223"/>
              </p:ext>
            </p:extLst>
          </p:nvPr>
        </p:nvGraphicFramePr>
        <p:xfrm>
          <a:off x="1191" y="1593"/>
          <a:ext cx="1190" cy="1587"/>
        </p:xfrm>
        <a:graphic>
          <a:graphicData uri="http://schemas.openxmlformats.org/presentationml/2006/ole">
            <mc:AlternateContent xmlns:mc="http://schemas.openxmlformats.org/markup-compatibility/2006">
              <mc:Choice xmlns:v="urn:schemas-microsoft-com:vml" Requires="v">
                <p:oleObj spid="_x0000_s25768" name="think-cell Slide" r:id="rId11" imgW="330" imgH="330" progId="TCLayout.ActiveDocument.1">
                  <p:embed/>
                </p:oleObj>
              </mc:Choice>
              <mc:Fallback>
                <p:oleObj name="think-cell Slide" r:id="rId11" imgW="330" imgH="330" progId="TCLayout.ActiveDocument.1">
                  <p:embed/>
                  <p:pic>
                    <p:nvPicPr>
                      <p:cNvPr id="0" name=""/>
                      <p:cNvPicPr/>
                      <p:nvPr/>
                    </p:nvPicPr>
                    <p:blipFill>
                      <a:blip r:embed="rId12"/>
                      <a:stretch>
                        <a:fillRect/>
                      </a:stretch>
                    </p:blipFill>
                    <p:spPr>
                      <a:xfrm>
                        <a:off x="1191" y="1593"/>
                        <a:ext cx="1190" cy="1587"/>
                      </a:xfrm>
                      <a:prstGeom prst="rect">
                        <a:avLst/>
                      </a:prstGeom>
                    </p:spPr>
                  </p:pic>
                </p:oleObj>
              </mc:Fallback>
            </mc:AlternateContent>
          </a:graphicData>
        </a:graphic>
      </p:graphicFrame>
      <p:sp>
        <p:nvSpPr>
          <p:cNvPr id="57350" name="cdtRectangle 115 Id57350"/>
          <p:cNvSpPr>
            <a:spLocks noGrp="1" noChangeArrowheads="1"/>
          </p:cNvSpPr>
          <p:nvPr>
            <p:ph type="ctrTitle"/>
            <p:custDataLst>
              <p:tags r:id="rId6"/>
            </p:custDataLst>
          </p:nvPr>
        </p:nvSpPr>
        <p:spPr bwMode="gray">
          <a:xfrm>
            <a:off x="3168984" y="3957402"/>
            <a:ext cx="5975015" cy="1485567"/>
          </a:xfrm>
          <a:noFill/>
        </p:spPr>
        <p:txBody>
          <a:bodyPr wrap="square" lIns="270000" tIns="144000" rIns="482400" bIns="108000" anchor="b" anchorCtr="0">
            <a:spAutoFit/>
          </a:bodyPr>
          <a:lstStyle>
            <a:lvl1pPr>
              <a:defRPr sz="4000" smtClean="0">
                <a:solidFill>
                  <a:schemeClr val="accent5"/>
                </a:solidFill>
                <a:latin typeface="Calibri"/>
              </a:defRPr>
            </a:lvl1pPr>
          </a:lstStyle>
          <a:p>
            <a:r>
              <a:rPr lang="en-US" dirty="0"/>
              <a:t>Click to edit Master title style</a:t>
            </a:r>
            <a:endParaRPr lang="de-DE" dirty="0"/>
          </a:p>
        </p:txBody>
      </p:sp>
      <p:sp>
        <p:nvSpPr>
          <p:cNvPr id="57351" name="cdtRectangle 116 Id57351"/>
          <p:cNvSpPr>
            <a:spLocks noGrp="1" noChangeArrowheads="1"/>
          </p:cNvSpPr>
          <p:nvPr>
            <p:ph type="subTitle" idx="1"/>
            <p:custDataLst>
              <p:tags r:id="rId7"/>
            </p:custDataLst>
          </p:nvPr>
        </p:nvSpPr>
        <p:spPr bwMode="gray">
          <a:xfrm>
            <a:off x="3168984" y="5442966"/>
            <a:ext cx="5975015" cy="393082"/>
          </a:xfrm>
          <a:noFill/>
        </p:spPr>
        <p:txBody>
          <a:bodyPr wrap="square" lIns="270000" tIns="18000" rIns="482400" bIns="36000" anchor="t" anchorCtr="0">
            <a:noAutofit/>
          </a:bodyPr>
          <a:lstStyle>
            <a:lvl1pPr>
              <a:defRPr sz="2000" smtClean="0">
                <a:solidFill>
                  <a:schemeClr val="accent5"/>
                </a:solidFill>
                <a:latin typeface="Calibri"/>
              </a:defRPr>
            </a:lvl1pPr>
          </a:lstStyle>
          <a:p>
            <a:r>
              <a:rPr lang="en-US" dirty="0"/>
              <a:t>Click to edit Master subtitle style</a:t>
            </a:r>
            <a:endParaRPr lang="de-DE" dirty="0"/>
          </a:p>
        </p:txBody>
      </p:sp>
      <p:sp>
        <p:nvSpPr>
          <p:cNvPr id="11" name="cdtText Box 101 Id11"/>
          <p:cNvSpPr txBox="1">
            <a:spLocks noChangeArrowheads="1"/>
          </p:cNvSpPr>
          <p:nvPr userDrawn="1">
            <p:custDataLst>
              <p:tags r:id="rId8"/>
            </p:custDataLst>
          </p:nvPr>
        </p:nvSpPr>
        <p:spPr bwMode="auto">
          <a:xfrm>
            <a:off x="4572000" y="0"/>
            <a:ext cx="1190"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spcBef>
                <a:spcPct val="50000"/>
              </a:spcBef>
            </a:pPr>
            <a:endParaRPr lang="en-US" sz="1100" b="1" dirty="0">
              <a:solidFill>
                <a:srgbClr val="990000"/>
              </a:solidFill>
              <a:latin typeface="Calibri"/>
              <a:ea typeface="ＭＳ Ｐゴシック" charset="-128"/>
            </a:endParaRPr>
          </a:p>
        </p:txBody>
      </p:sp>
      <p:pic>
        <p:nvPicPr>
          <p:cNvPr id="13" name="Picture 43"/>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68512" y="179892"/>
            <a:ext cx="1454683" cy="1289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custData r:id="rId2"/>
    </p:custDataLst>
    <p:extLst>
      <p:ext uri="{BB962C8B-B14F-4D97-AF65-F5344CB8AC3E}">
        <p14:creationId xmlns:p14="http://schemas.microsoft.com/office/powerpoint/2010/main" val="14556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1_Title (big bar up)">
    <p:spTree>
      <p:nvGrpSpPr>
        <p:cNvPr id="1" name=""/>
        <p:cNvGrpSpPr/>
        <p:nvPr/>
      </p:nvGrpSpPr>
      <p:grpSpPr>
        <a:xfrm>
          <a:off x="0" y="0"/>
          <a:ext cx="0" cy="0"/>
          <a:chOff x="0" y="0"/>
          <a:chExt cx="0" cy="0"/>
        </a:xfrm>
      </p:grpSpPr>
      <p:sp>
        <p:nvSpPr>
          <p:cNvPr id="18" name="cdtText Box 133 Id14"/>
          <p:cNvSpPr txBox="1">
            <a:spLocks noChangeArrowheads="1"/>
          </p:cNvSpPr>
          <p:nvPr userDrawn="1">
            <p:custDataLst>
              <p:tags r:id="rId3"/>
            </p:custDataLst>
          </p:nvPr>
        </p:nvSpPr>
        <p:spPr bwMode="auto">
          <a:xfrm>
            <a:off x="0" y="6165850"/>
            <a:ext cx="9144000" cy="431800"/>
          </a:xfrm>
          <a:prstGeom prst="rect">
            <a:avLst/>
          </a:prstGeom>
          <a:noFill/>
          <a:ln w="9525">
            <a:noFill/>
            <a:miter lim="800000"/>
            <a:headEnd/>
            <a:tailEnd/>
          </a:ln>
          <a:effectLst/>
        </p:spPr>
        <p:txBody>
          <a:bodyPr lIns="626400" tIns="144000" rIns="3211200" bIns="0" anchor="ctr"/>
          <a:lstStyle/>
          <a:p>
            <a:pPr>
              <a:spcBef>
                <a:spcPct val="50000"/>
              </a:spcBef>
            </a:pPr>
            <a:r>
              <a:rPr lang="en-US" sz="1000" b="1" dirty="0">
                <a:solidFill>
                  <a:srgbClr val="879BAA"/>
                </a:solidFill>
                <a:latin typeface="Calibri"/>
                <a:ea typeface="ＭＳ Ｐゴシック" charset="-128"/>
              </a:rPr>
              <a:t>Proprietary &amp; Confidential | Copyright © 2016 Excellis Health Solutions LLC | All Rights Reserved</a:t>
            </a:r>
          </a:p>
        </p:txBody>
      </p:sp>
      <p:sp>
        <p:nvSpPr>
          <p:cNvPr id="19" name="cdtText Box 133 Id10"/>
          <p:cNvSpPr txBox="1">
            <a:spLocks noChangeArrowheads="1"/>
          </p:cNvSpPr>
          <p:nvPr userDrawn="1">
            <p:custDataLst>
              <p:tags r:id="rId4"/>
            </p:custDataLst>
          </p:nvPr>
        </p:nvSpPr>
        <p:spPr bwMode="auto">
          <a:xfrm>
            <a:off x="6623571" y="6165850"/>
            <a:ext cx="2520431" cy="431800"/>
          </a:xfrm>
          <a:prstGeom prst="rect">
            <a:avLst/>
          </a:prstGeom>
          <a:noFill/>
          <a:ln w="9525">
            <a:noFill/>
            <a:miter lim="800000"/>
            <a:headEnd/>
            <a:tailEnd/>
          </a:ln>
          <a:effectLst/>
        </p:spPr>
        <p:txBody>
          <a:bodyPr lIns="0" tIns="144000" rIns="482400" bIns="0" anchor="ctr"/>
          <a:lstStyle/>
          <a:p>
            <a:pPr algn="r">
              <a:spcBef>
                <a:spcPct val="50000"/>
              </a:spcBef>
            </a:pPr>
            <a:r>
              <a:rPr lang="en-US" sz="1000" b="1" dirty="0">
                <a:solidFill>
                  <a:srgbClr val="879BAA"/>
                </a:solidFill>
                <a:latin typeface="Calibri"/>
                <a:ea typeface="ＭＳ Ｐゴシック" charset="-128"/>
              </a:rPr>
              <a:t>www.excellishealth.com</a:t>
            </a:r>
          </a:p>
        </p:txBody>
      </p:sp>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358981350"/>
              </p:ext>
            </p:extLst>
          </p:nvPr>
        </p:nvGraphicFramePr>
        <p:xfrm>
          <a:off x="1191" y="1593"/>
          <a:ext cx="1190" cy="1587"/>
        </p:xfrm>
        <a:graphic>
          <a:graphicData uri="http://schemas.openxmlformats.org/presentationml/2006/ole">
            <mc:AlternateContent xmlns:mc="http://schemas.openxmlformats.org/markup-compatibility/2006">
              <mc:Choice xmlns:v="urn:schemas-microsoft-com:vml" Requires="v">
                <p:oleObj spid="_x0000_s26792" name="think-cell Slide" r:id="rId10" imgW="330" imgH="330" progId="TCLayout.ActiveDocument.1">
                  <p:embed/>
                </p:oleObj>
              </mc:Choice>
              <mc:Fallback>
                <p:oleObj name="think-cell Slide" r:id="rId10" imgW="330" imgH="330" progId="TCLayout.ActiveDocument.1">
                  <p:embed/>
                  <p:pic>
                    <p:nvPicPr>
                      <p:cNvPr id="0" name=""/>
                      <p:cNvPicPr/>
                      <p:nvPr/>
                    </p:nvPicPr>
                    <p:blipFill>
                      <a:blip r:embed="rId11"/>
                      <a:stretch>
                        <a:fillRect/>
                      </a:stretch>
                    </p:blipFill>
                    <p:spPr>
                      <a:xfrm>
                        <a:off x="1191" y="1593"/>
                        <a:ext cx="1190" cy="1587"/>
                      </a:xfrm>
                      <a:prstGeom prst="rect">
                        <a:avLst/>
                      </a:prstGeom>
                    </p:spPr>
                  </p:pic>
                </p:oleObj>
              </mc:Fallback>
            </mc:AlternateContent>
          </a:graphicData>
        </a:graphic>
      </p:graphicFrame>
      <p:sp>
        <p:nvSpPr>
          <p:cNvPr id="57350" name="cdtRectangle 115 Id57350"/>
          <p:cNvSpPr>
            <a:spLocks noGrp="1" noChangeArrowheads="1"/>
          </p:cNvSpPr>
          <p:nvPr>
            <p:ph type="ctrTitle" hasCustomPrompt="1"/>
            <p:custDataLst>
              <p:tags r:id="rId6"/>
            </p:custDataLst>
          </p:nvPr>
        </p:nvSpPr>
        <p:spPr bwMode="gray">
          <a:xfrm>
            <a:off x="470054" y="4245436"/>
            <a:ext cx="8312186" cy="861774"/>
          </a:xfrm>
          <a:noFill/>
        </p:spPr>
        <p:txBody>
          <a:bodyPr wrap="square" lIns="0" tIns="0" rIns="0" bIns="0" anchor="b" anchorCtr="0">
            <a:noAutofit/>
          </a:bodyPr>
          <a:lstStyle>
            <a:lvl1pPr algn="ctr">
              <a:defRPr sz="2800" smtClean="0">
                <a:solidFill>
                  <a:schemeClr val="accent5"/>
                </a:solidFill>
                <a:latin typeface="Calibri"/>
              </a:defRPr>
            </a:lvl1pPr>
          </a:lstStyle>
          <a:p>
            <a:r>
              <a:rPr lang="de-DE" dirty="0"/>
              <a:t>TITELMASTERFORMAT DURCH KLICKEN BEARBEITEN</a:t>
            </a:r>
          </a:p>
        </p:txBody>
      </p:sp>
      <p:sp>
        <p:nvSpPr>
          <p:cNvPr id="57351" name="cdtRectangle 116 Id57351"/>
          <p:cNvSpPr>
            <a:spLocks noGrp="1" noChangeArrowheads="1"/>
          </p:cNvSpPr>
          <p:nvPr>
            <p:ph type="subTitle" idx="1" hasCustomPrompt="1"/>
            <p:custDataLst>
              <p:tags r:id="rId7"/>
            </p:custDataLst>
          </p:nvPr>
        </p:nvSpPr>
        <p:spPr bwMode="gray">
          <a:xfrm>
            <a:off x="470054" y="5107210"/>
            <a:ext cx="8312186" cy="677108"/>
          </a:xfrm>
          <a:noFill/>
        </p:spPr>
        <p:txBody>
          <a:bodyPr wrap="square" lIns="0" tIns="0" rIns="0" bIns="0" anchor="t" anchorCtr="0">
            <a:noAutofit/>
          </a:bodyPr>
          <a:lstStyle>
            <a:lvl1pPr algn="ctr">
              <a:defRPr sz="2000" smtClean="0">
                <a:solidFill>
                  <a:schemeClr val="accent5"/>
                </a:solidFill>
                <a:latin typeface="Calibri"/>
              </a:defRPr>
            </a:lvl1pPr>
          </a:lstStyle>
          <a:p>
            <a:r>
              <a:rPr lang="de-DE" dirty="0"/>
              <a:t>FORMATVORLAGE DES UNTERTITELMASTERS DURCH KLICKEN BEARBEITEN</a:t>
            </a:r>
          </a:p>
        </p:txBody>
      </p:sp>
      <p:sp>
        <p:nvSpPr>
          <p:cNvPr id="11" name="cdtText Box 101 Id11"/>
          <p:cNvSpPr txBox="1">
            <a:spLocks noChangeArrowheads="1"/>
          </p:cNvSpPr>
          <p:nvPr userDrawn="1">
            <p:custDataLst>
              <p:tags r:id="rId8"/>
            </p:custDataLst>
          </p:nvPr>
        </p:nvSpPr>
        <p:spPr bwMode="auto">
          <a:xfrm>
            <a:off x="4572000" y="0"/>
            <a:ext cx="1190"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spcBef>
                <a:spcPct val="50000"/>
              </a:spcBef>
            </a:pPr>
            <a:endParaRPr lang="en-US" sz="1100" b="1" dirty="0">
              <a:solidFill>
                <a:srgbClr val="990000"/>
              </a:solidFill>
              <a:latin typeface="Calibri"/>
              <a:ea typeface="ＭＳ Ｐゴシック" charset="-128"/>
            </a:endParaRPr>
          </a:p>
        </p:txBody>
      </p:sp>
      <p:sp>
        <p:nvSpPr>
          <p:cNvPr id="14" name="Rectangle 40"/>
          <p:cNvSpPr>
            <a:spLocks noChangeArrowheads="1"/>
          </p:cNvSpPr>
          <p:nvPr userDrawn="1"/>
        </p:nvSpPr>
        <p:spPr bwMode="gray">
          <a:xfrm>
            <a:off x="1" y="2078879"/>
            <a:ext cx="2536679" cy="207962"/>
          </a:xfrm>
          <a:prstGeom prst="rect">
            <a:avLst/>
          </a:prstGeom>
          <a:solidFill>
            <a:srgbClr val="1A778C"/>
          </a:solidFill>
          <a:ln w="9525">
            <a:no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de-DE" altLang="de-DE" dirty="0">
              <a:solidFill>
                <a:srgbClr val="323941"/>
              </a:solidFill>
              <a:latin typeface="Calibri"/>
              <a:ea typeface="ＭＳ Ｐゴシック" charset="-128"/>
              <a:cs typeface="Calibri"/>
            </a:endParaRPr>
          </a:p>
        </p:txBody>
      </p:sp>
      <p:sp>
        <p:nvSpPr>
          <p:cNvPr id="16" name="Rectangle 40"/>
          <p:cNvSpPr>
            <a:spLocks noChangeArrowheads="1"/>
          </p:cNvSpPr>
          <p:nvPr userDrawn="1"/>
        </p:nvSpPr>
        <p:spPr bwMode="gray">
          <a:xfrm>
            <a:off x="6618810" y="2078879"/>
            <a:ext cx="2536679" cy="207962"/>
          </a:xfrm>
          <a:prstGeom prst="rect">
            <a:avLst/>
          </a:prstGeom>
          <a:solidFill>
            <a:srgbClr val="1A778C"/>
          </a:solidFill>
          <a:ln w="9525">
            <a:no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de-DE" altLang="de-DE" dirty="0">
              <a:solidFill>
                <a:srgbClr val="323941"/>
              </a:solidFill>
              <a:latin typeface="Calibri"/>
              <a:ea typeface="ＭＳ Ｐゴシック" charset="-128"/>
              <a:cs typeface="Calibri"/>
            </a:endParaRPr>
          </a:p>
        </p:txBody>
      </p:sp>
      <p:pic>
        <p:nvPicPr>
          <p:cNvPr id="13" name="Picture 4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677308" y="790628"/>
            <a:ext cx="3800877" cy="336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custData r:id="rId2"/>
    </p:custDataLst>
    <p:extLst>
      <p:ext uri="{BB962C8B-B14F-4D97-AF65-F5344CB8AC3E}">
        <p14:creationId xmlns:p14="http://schemas.microsoft.com/office/powerpoint/2010/main" val="344303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05105020"/>
              </p:ext>
            </p:extLst>
          </p:nvPr>
        </p:nvGraphicFramePr>
        <p:xfrm>
          <a:off x="1191" y="1593"/>
          <a:ext cx="1190" cy="1587"/>
        </p:xfrm>
        <a:graphic>
          <a:graphicData uri="http://schemas.openxmlformats.org/presentationml/2006/ole">
            <mc:AlternateContent xmlns:mc="http://schemas.openxmlformats.org/markup-compatibility/2006">
              <mc:Choice xmlns:v="urn:schemas-microsoft-com:vml" Requires="v">
                <p:oleObj spid="_x0000_s27816" name="think-cell Slide" r:id="rId6" imgW="330" imgH="330" progId="TCLayout.ActiveDocument.1">
                  <p:embed/>
                </p:oleObj>
              </mc:Choice>
              <mc:Fallback>
                <p:oleObj name="think-cell Slide" r:id="rId6" imgW="330" imgH="330" progId="TCLayout.ActiveDocument.1">
                  <p:embed/>
                  <p:pic>
                    <p:nvPicPr>
                      <p:cNvPr id="0" name=""/>
                      <p:cNvPicPr/>
                      <p:nvPr/>
                    </p:nvPicPr>
                    <p:blipFill>
                      <a:blip r:embed="rId7"/>
                      <a:stretch>
                        <a:fillRect/>
                      </a:stretch>
                    </p:blipFill>
                    <p:spPr>
                      <a:xfrm>
                        <a:off x="1191" y="1593"/>
                        <a:ext cx="1190" cy="1587"/>
                      </a:xfrm>
                      <a:prstGeom prst="rect">
                        <a:avLst/>
                      </a:prstGeom>
                    </p:spPr>
                  </p:pic>
                </p:oleObj>
              </mc:Fallback>
            </mc:AlternateContent>
          </a:graphicData>
        </a:graphic>
      </p:graphicFrame>
      <p:sp>
        <p:nvSpPr>
          <p:cNvPr id="4" name="cdtRectangle 115 Id3078"/>
          <p:cNvSpPr>
            <a:spLocks noGrp="1" noChangeArrowheads="1"/>
          </p:cNvSpPr>
          <p:nvPr>
            <p:ph type="title"/>
            <p:custDataLst>
              <p:tags r:id="rId4"/>
            </p:custDataLst>
          </p:nvPr>
        </p:nvSpPr>
        <p:spPr bwMode="auto">
          <a:xfrm>
            <a:off x="0" y="536575"/>
            <a:ext cx="9144000" cy="853794"/>
          </a:xfrm>
          <a:prstGeom prst="rect">
            <a:avLst/>
          </a:prstGeom>
          <a:noFill/>
          <a:ln w="9525">
            <a:noFill/>
            <a:miter lim="800000"/>
            <a:headEnd/>
            <a:tailEnd/>
          </a:ln>
        </p:spPr>
        <p:txBody>
          <a:bodyPr vert="horz" wrap="square" lIns="626400" tIns="396000" rIns="2124000" bIns="144000" numCol="1" anchor="b" anchorCtr="0" compatLnSpc="1">
            <a:prstTxWarp prst="textNoShape">
              <a:avLst/>
            </a:prstTxWarp>
          </a:bodyPr>
          <a:lstStyle>
            <a:lvl1pPr>
              <a:defRPr>
                <a:latin typeface="Calibri"/>
              </a:defRPr>
            </a:lvl1pPr>
          </a:lstStyle>
          <a:p>
            <a:pPr lvl="0"/>
            <a:r>
              <a:rPr lang="en-US" dirty="0"/>
              <a:t>Click to edit Master title style</a:t>
            </a:r>
          </a:p>
        </p:txBody>
      </p:sp>
    </p:spTree>
    <p:custDataLst>
      <p:custData r:id="rId2"/>
    </p:custDataLst>
    <p:extLst>
      <p:ext uri="{BB962C8B-B14F-4D97-AF65-F5344CB8AC3E}">
        <p14:creationId xmlns:p14="http://schemas.microsoft.com/office/powerpoint/2010/main" val="11711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724291107"/>
              </p:ext>
            </p:extLst>
          </p:nvPr>
        </p:nvGraphicFramePr>
        <p:xfrm>
          <a:off x="1191" y="1593"/>
          <a:ext cx="1190" cy="1587"/>
        </p:xfrm>
        <a:graphic>
          <a:graphicData uri="http://schemas.openxmlformats.org/presentationml/2006/ole">
            <mc:AlternateContent xmlns:mc="http://schemas.openxmlformats.org/markup-compatibility/2006">
              <mc:Choice xmlns:v="urn:schemas-microsoft-com:vml" Requires="v">
                <p:oleObj spid="_x0000_s28840" name="think-cell Slide" r:id="rId7" imgW="330" imgH="330" progId="TCLayout.ActiveDocument.1">
                  <p:embed/>
                </p:oleObj>
              </mc:Choice>
              <mc:Fallback>
                <p:oleObj name="think-cell Slide" r:id="rId7" imgW="330" imgH="330" progId="TCLayout.ActiveDocument.1">
                  <p:embed/>
                  <p:pic>
                    <p:nvPicPr>
                      <p:cNvPr id="0" name=""/>
                      <p:cNvPicPr/>
                      <p:nvPr/>
                    </p:nvPicPr>
                    <p:blipFill>
                      <a:blip r:embed="rId8"/>
                      <a:stretch>
                        <a:fillRect/>
                      </a:stretch>
                    </p:blipFill>
                    <p:spPr>
                      <a:xfrm>
                        <a:off x="1191" y="1593"/>
                        <a:ext cx="1190" cy="1587"/>
                      </a:xfrm>
                      <a:prstGeom prst="rect">
                        <a:avLst/>
                      </a:prstGeom>
                    </p:spPr>
                  </p:pic>
                </p:oleObj>
              </mc:Fallback>
            </mc:AlternateContent>
          </a:graphicData>
        </a:graphic>
      </p:graphicFrame>
      <p:sp>
        <p:nvSpPr>
          <p:cNvPr id="2" name="cdtTitle 1 Id2"/>
          <p:cNvSpPr>
            <a:spLocks noGrp="1"/>
          </p:cNvSpPr>
          <p:nvPr>
            <p:ph type="title"/>
            <p:custDataLst>
              <p:tags r:id="rId4"/>
            </p:custDataLst>
          </p:nvPr>
        </p:nvSpPr>
        <p:spPr>
          <a:xfrm>
            <a:off x="0" y="5"/>
            <a:ext cx="9144000" cy="1268413"/>
          </a:xfrm>
        </p:spPr>
        <p:txBody>
          <a:bodyPr/>
          <a:lstStyle>
            <a:lvl1pPr>
              <a:defRPr>
                <a:latin typeface="Calibri"/>
              </a:defRPr>
            </a:lvl1pPr>
          </a:lstStyle>
          <a:p>
            <a:r>
              <a:rPr lang="en-US" dirty="0"/>
              <a:t>Click to edit Master title style</a:t>
            </a:r>
          </a:p>
        </p:txBody>
      </p:sp>
      <p:sp>
        <p:nvSpPr>
          <p:cNvPr id="3" name="cdtContent Placeholder 2 Id3"/>
          <p:cNvSpPr>
            <a:spLocks noGrp="1"/>
          </p:cNvSpPr>
          <p:nvPr>
            <p:ph idx="1"/>
            <p:custDataLst>
              <p:tags r:id="rId5"/>
            </p:custDataLst>
          </p:nvPr>
        </p:nvSpPr>
        <p:spPr>
          <a:xfrm>
            <a:off x="470052" y="1412875"/>
            <a:ext cx="8312186" cy="4752975"/>
          </a:xfrm>
        </p:spPr>
        <p:txBody>
          <a:bodyPr/>
          <a:lstStyle>
            <a:lvl1pPr>
              <a:buFont typeface="Arial" pitchFamily="34" charset="0"/>
              <a:buNone/>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2"/>
    </p:custDataLst>
    <p:extLst>
      <p:ext uri="{BB962C8B-B14F-4D97-AF65-F5344CB8AC3E}">
        <p14:creationId xmlns:p14="http://schemas.microsoft.com/office/powerpoint/2010/main" val="35823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tags" Target="../tags/tag20.xml"/><Relationship Id="rId39" Type="http://schemas.openxmlformats.org/officeDocument/2006/relationships/image" Target="../media/image17.png"/><Relationship Id="rId21" Type="http://schemas.openxmlformats.org/officeDocument/2006/relationships/tags" Target="../tags/tag15.xml"/><Relationship Id="rId34" Type="http://schemas.openxmlformats.org/officeDocument/2006/relationships/tags" Target="../tags/tag28.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33" Type="http://schemas.openxmlformats.org/officeDocument/2006/relationships/tags" Target="../tags/tag27.xml"/><Relationship Id="rId38" Type="http://schemas.openxmlformats.org/officeDocument/2006/relationships/image" Target="../media/image16.jpeg"/><Relationship Id="rId2" Type="http://schemas.openxmlformats.org/officeDocument/2006/relationships/slideLayout" Target="../slideLayouts/slideLayout7.xml"/><Relationship Id="rId16" Type="http://schemas.openxmlformats.org/officeDocument/2006/relationships/tags" Target="../tags/tag10.xml"/><Relationship Id="rId20" Type="http://schemas.openxmlformats.org/officeDocument/2006/relationships/tags" Target="../tags/tag14.xml"/><Relationship Id="rId29" Type="http://schemas.openxmlformats.org/officeDocument/2006/relationships/tags" Target="../tags/tag23.xml"/><Relationship Id="rId1" Type="http://schemas.openxmlformats.org/officeDocument/2006/relationships/slideLayout" Target="../slideLayouts/slideLayout6.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tags" Target="../tags/tag18.xml"/><Relationship Id="rId32" Type="http://schemas.openxmlformats.org/officeDocument/2006/relationships/tags" Target="../tags/tag26.xml"/><Relationship Id="rId37" Type="http://schemas.openxmlformats.org/officeDocument/2006/relationships/image" Target="../media/image15.emf"/><Relationship Id="rId5" Type="http://schemas.openxmlformats.org/officeDocument/2006/relationships/theme" Target="../theme/theme2.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tags" Target="../tags/tag22.xml"/><Relationship Id="rId36" Type="http://schemas.openxmlformats.org/officeDocument/2006/relationships/oleObject" Target="../embeddings/oleObject1.bin"/><Relationship Id="rId10" Type="http://schemas.openxmlformats.org/officeDocument/2006/relationships/tags" Target="../tags/tag4.xml"/><Relationship Id="rId19" Type="http://schemas.openxmlformats.org/officeDocument/2006/relationships/tags" Target="../tags/tag13.xml"/><Relationship Id="rId31" Type="http://schemas.openxmlformats.org/officeDocument/2006/relationships/tags" Target="../tags/tag25.xml"/><Relationship Id="rId4" Type="http://schemas.openxmlformats.org/officeDocument/2006/relationships/slideLayout" Target="../slideLayouts/slideLayout9.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tags" Target="../tags/tag21.xml"/><Relationship Id="rId30" Type="http://schemas.openxmlformats.org/officeDocument/2006/relationships/tags" Target="../tags/tag24.xml"/><Relationship Id="rId35" Type="http://schemas.openxmlformats.org/officeDocument/2006/relationships/tags" Target="../tags/tag29.xml"/><Relationship Id="rId8" Type="http://schemas.openxmlformats.org/officeDocument/2006/relationships/tags" Target="../tags/tag2.xml"/><Relationship Id="rId3"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1" y="6356354"/>
            <a:ext cx="1090464"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BF9797B7-FFAA-9F40-A62C-4F1E75916291}" type="datetime1">
              <a:rPr lang="en-GB" smtClean="0"/>
              <a:pPr/>
              <a:t>30/04/2017</a:t>
            </a:fld>
            <a:endParaRPr lang="en-GB" dirty="0"/>
          </a:p>
        </p:txBody>
      </p:sp>
      <p:sp>
        <p:nvSpPr>
          <p:cNvPr id="5" name="Footer Placeholder 4"/>
          <p:cNvSpPr>
            <a:spLocks noGrp="1"/>
          </p:cNvSpPr>
          <p:nvPr>
            <p:ph type="ftr" sz="quarter" idx="3"/>
          </p:nvPr>
        </p:nvSpPr>
        <p:spPr>
          <a:xfrm>
            <a:off x="1691680" y="6356354"/>
            <a:ext cx="432812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r>
              <a:rPr lang="en-GB" dirty="0"/>
              <a:t>European Medicines Verification System</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156CDDF8-47FD-4BAC-8771-3F17DB908AC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4459" r:id="rId1"/>
    <p:sldLayoutId id="2147484460" r:id="rId2"/>
    <p:sldLayoutId id="2147484463" r:id="rId3"/>
    <p:sldLayoutId id="2147484464" r:id="rId4"/>
    <p:sldLayoutId id="2147484469"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Calibri"/>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7"/>
            </p:custDataLst>
            <p:extLst>
              <p:ext uri="{D42A27DB-BD31-4B8C-83A1-F6EECF244321}">
                <p14:modId xmlns:p14="http://schemas.microsoft.com/office/powerpoint/2010/main" val="2014464253"/>
              </p:ext>
            </p:extLst>
          </p:nvPr>
        </p:nvGraphicFramePr>
        <p:xfrm>
          <a:off x="1191" y="1593"/>
          <a:ext cx="1190" cy="1587"/>
        </p:xfrm>
        <a:graphic>
          <a:graphicData uri="http://schemas.openxmlformats.org/presentationml/2006/ole">
            <mc:AlternateContent xmlns:mc="http://schemas.openxmlformats.org/markup-compatibility/2006">
              <mc:Choice xmlns:v="urn:schemas-microsoft-com:vml" Requires="v">
                <p:oleObj spid="_x0000_s24744" name="think-cell Slide" r:id="rId36" imgW="330" imgH="330" progId="TCLayout.ActiveDocument.1">
                  <p:embed/>
                </p:oleObj>
              </mc:Choice>
              <mc:Fallback>
                <p:oleObj name="think-cell Slide" r:id="rId36" imgW="330" imgH="330" progId="TCLayout.ActiveDocument.1">
                  <p:embed/>
                  <p:pic>
                    <p:nvPicPr>
                      <p:cNvPr id="0" name=""/>
                      <p:cNvPicPr/>
                      <p:nvPr/>
                    </p:nvPicPr>
                    <p:blipFill>
                      <a:blip r:embed="rId37"/>
                      <a:stretch>
                        <a:fillRect/>
                      </a:stretch>
                    </p:blipFill>
                    <p:spPr>
                      <a:xfrm>
                        <a:off x="1191" y="1593"/>
                        <a:ext cx="1190" cy="1587"/>
                      </a:xfrm>
                      <a:prstGeom prst="rect">
                        <a:avLst/>
                      </a:prstGeom>
                    </p:spPr>
                  </p:pic>
                </p:oleObj>
              </mc:Fallback>
            </mc:AlternateContent>
          </a:graphicData>
        </a:graphic>
      </p:graphicFrame>
      <p:sp>
        <p:nvSpPr>
          <p:cNvPr id="3078" name="cdtRectangle 115 Id3078"/>
          <p:cNvSpPr>
            <a:spLocks noGrp="1" noChangeArrowheads="1"/>
          </p:cNvSpPr>
          <p:nvPr>
            <p:ph type="title"/>
            <p:custDataLst>
              <p:tags r:id="rId8"/>
            </p:custDataLst>
          </p:nvPr>
        </p:nvSpPr>
        <p:spPr bwMode="auto">
          <a:xfrm>
            <a:off x="0" y="536575"/>
            <a:ext cx="9144000" cy="853794"/>
          </a:xfrm>
          <a:prstGeom prst="rect">
            <a:avLst/>
          </a:prstGeom>
          <a:noFill/>
          <a:ln w="9525">
            <a:noFill/>
            <a:miter lim="800000"/>
            <a:headEnd/>
            <a:tailEnd/>
          </a:ln>
        </p:spPr>
        <p:txBody>
          <a:bodyPr vert="horz" wrap="square" lIns="626400" tIns="396000" rIns="2124000" bIns="144000" numCol="1" anchor="b" anchorCtr="0" compatLnSpc="1">
            <a:prstTxWarp prst="textNoShape">
              <a:avLst/>
            </a:prstTxWarp>
          </a:bodyPr>
          <a:lstStyle/>
          <a:p>
            <a:pPr lvl="0"/>
            <a:endParaRPr lang="en-US" dirty="0"/>
          </a:p>
        </p:txBody>
      </p:sp>
      <p:sp>
        <p:nvSpPr>
          <p:cNvPr id="3079" name="cdtRectangle 116 Id3079"/>
          <p:cNvSpPr>
            <a:spLocks noGrp="1" noChangeArrowheads="1"/>
          </p:cNvSpPr>
          <p:nvPr>
            <p:ph type="body" idx="1"/>
            <p:custDataLst>
              <p:tags r:id="rId9"/>
            </p:custDataLst>
          </p:nvPr>
        </p:nvSpPr>
        <p:spPr bwMode="auto">
          <a:xfrm>
            <a:off x="470052" y="1557338"/>
            <a:ext cx="8312186" cy="4608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Textmastadfaffafdfaerformat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dtText Box 133 Id16"/>
          <p:cNvSpPr txBox="1">
            <a:spLocks noChangeArrowheads="1"/>
          </p:cNvSpPr>
          <p:nvPr>
            <p:custDataLst>
              <p:tags r:id="rId10"/>
            </p:custDataLst>
          </p:nvPr>
        </p:nvSpPr>
        <p:spPr bwMode="auto">
          <a:xfrm>
            <a:off x="2032716" y="6270283"/>
            <a:ext cx="6805735" cy="431800"/>
          </a:xfrm>
          <a:prstGeom prst="rect">
            <a:avLst/>
          </a:prstGeom>
          <a:noFill/>
          <a:ln w="9525">
            <a:noFill/>
            <a:miter lim="800000"/>
            <a:headEnd/>
            <a:tailEnd/>
          </a:ln>
          <a:effectLst/>
        </p:spPr>
        <p:txBody>
          <a:bodyPr lIns="144000" tIns="144000" rIns="144000" bIns="144000" anchor="ctr"/>
          <a:lstStyle/>
          <a:p>
            <a:pPr algn="r">
              <a:spcBef>
                <a:spcPct val="50000"/>
              </a:spcBef>
            </a:pPr>
            <a:r>
              <a:rPr lang="en-US" sz="1000" b="1" dirty="0">
                <a:solidFill>
                  <a:srgbClr val="879BAA"/>
                </a:solidFill>
                <a:latin typeface="Calibri"/>
                <a:ea typeface="ＭＳ Ｐゴシック" charset="-128"/>
              </a:rPr>
              <a:t>Proprietary &amp; Confidential | Copyright © 2016 Excellis Health Solutions LLC | All Rights Reserved</a:t>
            </a:r>
          </a:p>
        </p:txBody>
      </p:sp>
      <p:sp>
        <p:nvSpPr>
          <p:cNvPr id="18" name="cdtTextBox 11 Id18"/>
          <p:cNvSpPr txBox="1"/>
          <p:nvPr>
            <p:custDataLst>
              <p:tags r:id="rId11"/>
            </p:custDataLst>
          </p:nvPr>
        </p:nvSpPr>
        <p:spPr>
          <a:xfrm>
            <a:off x="411689" y="6356008"/>
            <a:ext cx="1261843" cy="260350"/>
          </a:xfrm>
          <a:prstGeom prst="rect">
            <a:avLst/>
          </a:prstGeom>
          <a:noFill/>
          <a:ln w="9525">
            <a:noFill/>
            <a:miter lim="800000"/>
            <a:headEnd/>
            <a:tailEnd/>
          </a:ln>
          <a:effectLst/>
        </p:spPr>
        <p:txBody>
          <a:bodyPr lIns="144000" tIns="144000" rIns="144000" bIns="144000" anchor="ctr"/>
          <a:lstStyle>
            <a:defPPr>
              <a:defRPr lang="de-DE"/>
            </a:defPPr>
            <a:lvl1pPr algn="r">
              <a:defRPr sz="1000" b="1">
                <a:solidFill>
                  <a:srgbClr val="879BAA"/>
                </a:solidFill>
                <a:latin typeface="Calibri"/>
              </a:defRPr>
            </a:lvl1pPr>
          </a:lstStyle>
          <a:p>
            <a:pPr algn="l">
              <a:spcBef>
                <a:spcPct val="50000"/>
              </a:spcBef>
            </a:pPr>
            <a:r>
              <a:rPr lang="en-US" dirty="0">
                <a:latin typeface="Calibri"/>
                <a:ea typeface="ＭＳ Ｐゴシック" charset="-128"/>
              </a:rPr>
              <a:t>Page </a:t>
            </a:r>
            <a:fld id="{91E7552C-A157-4A4F-8E99-698C0325FC94}" type="slidenum">
              <a:rPr lang="en-US" smtClean="0">
                <a:latin typeface="Calibri"/>
                <a:ea typeface="ＭＳ Ｐゴシック" charset="-128"/>
              </a:rPr>
              <a:pPr algn="l">
                <a:spcBef>
                  <a:spcPct val="50000"/>
                </a:spcBef>
              </a:pPr>
              <a:t>‹#›</a:t>
            </a:fld>
            <a:endParaRPr lang="en-US" dirty="0">
              <a:latin typeface="Calibri"/>
              <a:ea typeface="ＭＳ Ｐゴシック" charset="-128"/>
            </a:endParaRPr>
          </a:p>
        </p:txBody>
      </p:sp>
      <p:sp>
        <p:nvSpPr>
          <p:cNvPr id="20" name="cdtText Box 101 Id20"/>
          <p:cNvSpPr txBox="1">
            <a:spLocks noChangeArrowheads="1"/>
          </p:cNvSpPr>
          <p:nvPr>
            <p:custDataLst>
              <p:tags r:id="rId12"/>
            </p:custDataLst>
          </p:nvPr>
        </p:nvSpPr>
        <p:spPr bwMode="auto">
          <a:xfrm>
            <a:off x="4572000" y="0"/>
            <a:ext cx="1190" cy="1588"/>
          </a:xfrm>
          <a:prstGeom prst="rect">
            <a:avLst/>
          </a:prstGeom>
          <a:noFill/>
          <a:ln>
            <a:noFill/>
          </a:ln>
          <a:effectLst/>
          <a:extLst>
            <a:ext uri="{909E8E84-426E-40dd-AFC4-6F175D3DCCD1}">
              <a14:hiddenFill xmlns:a14="http://schemas.microsoft.com/office/drawing/2010/main" xmlns="">
                <a:solidFill>
                  <a:srgbClr val="FF99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36000" rIns="0" bIns="0">
            <a:noAutofit/>
          </a:bodyPr>
          <a:lstStyle/>
          <a:p>
            <a:pPr algn="ctr">
              <a:spcBef>
                <a:spcPct val="50000"/>
              </a:spcBef>
            </a:pPr>
            <a:endParaRPr lang="en-US" sz="1100" b="1" dirty="0">
              <a:solidFill>
                <a:srgbClr val="990000"/>
              </a:solidFill>
              <a:latin typeface="Calibri"/>
              <a:ea typeface="ＭＳ Ｐゴシック" charset="-128"/>
            </a:endParaRPr>
          </a:p>
        </p:txBody>
      </p:sp>
      <p:cxnSp>
        <p:nvCxnSpPr>
          <p:cNvPr id="3072" name="cdtMasterTags_CL1 Id3072"/>
          <p:cNvCxnSpPr/>
          <p:nvPr>
            <p:custDataLst>
              <p:tags r:id="rId1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3" name="cdtMasterTags_CL2 Id3073"/>
          <p:cNvCxnSpPr/>
          <p:nvPr>
            <p:custDataLst>
              <p:tags r:id="rId1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4" name="cdtMasterTags_CL3 Id3074"/>
          <p:cNvCxnSpPr/>
          <p:nvPr>
            <p:custDataLst>
              <p:tags r:id="rId1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5" name="cdtMasterTags_CL4 Id3075"/>
          <p:cNvCxnSpPr/>
          <p:nvPr>
            <p:custDataLst>
              <p:tags r:id="rId1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6" name="cdtMasterTags_CL5 Id3076"/>
          <p:cNvCxnSpPr/>
          <p:nvPr>
            <p:custDataLst>
              <p:tags r:id="rId1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77" name="cdtMasterTags_CL6 Id3077"/>
          <p:cNvCxnSpPr/>
          <p:nvPr>
            <p:custDataLst>
              <p:tags r:id="rId1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0" name="cdtMasterTags_CL7 Id3080"/>
          <p:cNvCxnSpPr/>
          <p:nvPr>
            <p:custDataLst>
              <p:tags r:id="rId1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1" name="cdtMasterTags_CL8 Id3081"/>
          <p:cNvCxnSpPr/>
          <p:nvPr>
            <p:custDataLst>
              <p:tags r:id="rId2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2" name="cdtMasterTags_CL9 Id3082"/>
          <p:cNvCxnSpPr/>
          <p:nvPr>
            <p:custDataLst>
              <p:tags r:id="rId2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3" name="cdtMasterTags_CL10 Id3083"/>
          <p:cNvCxnSpPr/>
          <p:nvPr>
            <p:custDataLst>
              <p:tags r:id="rId2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4" name="cdtMasterTags_CL11 Id3084"/>
          <p:cNvCxnSpPr/>
          <p:nvPr>
            <p:custDataLst>
              <p:tags r:id="rId2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5" name="cdtMasterTags_CL12 Id3085"/>
          <p:cNvCxnSpPr/>
          <p:nvPr>
            <p:custDataLst>
              <p:tags r:id="rId2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6" name="cdtMasterTags_CL13 Id3086"/>
          <p:cNvCxnSpPr/>
          <p:nvPr>
            <p:custDataLst>
              <p:tags r:id="rId2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7" name="cdtMasterTags_CL14 Id3087"/>
          <p:cNvCxnSpPr/>
          <p:nvPr>
            <p:custDataLst>
              <p:tags r:id="rId2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8" name="cdtMasterTags_CL15 Id3088"/>
          <p:cNvCxnSpPr/>
          <p:nvPr>
            <p:custDataLst>
              <p:tags r:id="rId2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89" name="cdtMasterTags_CL16 Id3089"/>
          <p:cNvCxnSpPr/>
          <p:nvPr>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0" name="cdtMasterTags_CL17 Id3090"/>
          <p:cNvCxnSpPr/>
          <p:nvPr>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1" name="cdtMasterTags_CL18 Id3091"/>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2" name="cdtMasterTags_CL19 Id3092"/>
          <p:cNvCxnSpPr/>
          <p:nvPr>
            <p:custDataLst>
              <p:tags r:id="rId3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3" name="cdtMasterTags_CL20 Id3093"/>
          <p:cNvCxnSpPr/>
          <p:nvPr>
            <p:custDataLst>
              <p:tags r:id="rId3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4" name="cdtMasterTags_CL21 Id3094"/>
          <p:cNvCxnSpPr/>
          <p:nvPr>
            <p:custDataLst>
              <p:tags r:id="rId3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5" name="cdtMasterTags_CL22 Id3095"/>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96" name="cdtMasterTags"/>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5" name="Rectangle 40"/>
          <p:cNvSpPr>
            <a:spLocks noChangeArrowheads="1"/>
          </p:cNvSpPr>
          <p:nvPr/>
        </p:nvSpPr>
        <p:spPr bwMode="gray">
          <a:xfrm>
            <a:off x="2" y="328613"/>
            <a:ext cx="6623569" cy="207962"/>
          </a:xfrm>
          <a:prstGeom prst="rect">
            <a:avLst/>
          </a:prstGeom>
          <a:solidFill>
            <a:srgbClr val="1A778C"/>
          </a:solidFill>
          <a:ln w="9525">
            <a:no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de-DE" altLang="de-DE" dirty="0">
              <a:solidFill>
                <a:srgbClr val="323941"/>
              </a:solidFill>
              <a:latin typeface="Calibri"/>
              <a:ea typeface="ＭＳ Ｐゴシック" charset="-128"/>
              <a:cs typeface="Calibri"/>
            </a:endParaRPr>
          </a:p>
        </p:txBody>
      </p:sp>
      <p:sp>
        <p:nvSpPr>
          <p:cNvPr id="36" name="Rectangle 40"/>
          <p:cNvSpPr>
            <a:spLocks noChangeArrowheads="1"/>
          </p:cNvSpPr>
          <p:nvPr/>
        </p:nvSpPr>
        <p:spPr bwMode="gray">
          <a:xfrm>
            <a:off x="7562723" y="328613"/>
            <a:ext cx="1219517" cy="207962"/>
          </a:xfrm>
          <a:prstGeom prst="rect">
            <a:avLst/>
          </a:prstGeom>
          <a:solidFill>
            <a:srgbClr val="1A778C"/>
          </a:solidFill>
          <a:ln w="9525">
            <a:noFill/>
            <a:miter lim="800000"/>
            <a:headEnd/>
            <a:tailEnd/>
          </a:ln>
          <a:effec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de-DE" altLang="de-DE" dirty="0">
              <a:solidFill>
                <a:srgbClr val="323941"/>
              </a:solidFill>
              <a:latin typeface="Calibri"/>
              <a:ea typeface="ＭＳ Ｐゴシック" charset="-128"/>
              <a:cs typeface="Calibri"/>
            </a:endParaRPr>
          </a:p>
        </p:txBody>
      </p:sp>
      <p:pic>
        <p:nvPicPr>
          <p:cNvPr id="2" name="Picture 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721365" y="106453"/>
            <a:ext cx="728621" cy="564979"/>
          </a:xfrm>
          <a:prstGeom prst="rect">
            <a:avLst/>
          </a:prstGeom>
        </p:spPr>
      </p:pic>
      <p:cxnSp>
        <p:nvCxnSpPr>
          <p:cNvPr id="4" name="Straight Connector 3"/>
          <p:cNvCxnSpPr/>
          <p:nvPr/>
        </p:nvCxnSpPr>
        <p:spPr bwMode="auto">
          <a:xfrm>
            <a:off x="0" y="1390370"/>
            <a:ext cx="9144000" cy="0"/>
          </a:xfrm>
          <a:prstGeom prst="line">
            <a:avLst/>
          </a:prstGeom>
          <a:solidFill>
            <a:schemeClr val="tx2"/>
          </a:solidFill>
          <a:ln w="9525" cap="flat" cmpd="sng" algn="ctr">
            <a:solidFill>
              <a:srgbClr val="1A778C"/>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5" name="Group 4"/>
          <p:cNvGrpSpPr/>
          <p:nvPr userDrawn="1"/>
        </p:nvGrpSpPr>
        <p:grpSpPr>
          <a:xfrm>
            <a:off x="471897" y="209463"/>
            <a:ext cx="1595265" cy="452494"/>
            <a:chOff x="552667" y="152857"/>
            <a:chExt cx="2445843" cy="520048"/>
          </a:xfrm>
        </p:grpSpPr>
        <p:sp>
          <p:nvSpPr>
            <p:cNvPr id="3" name="Rectangle 2"/>
            <p:cNvSpPr/>
            <p:nvPr userDrawn="1"/>
          </p:nvSpPr>
          <p:spPr bwMode="auto">
            <a:xfrm>
              <a:off x="552667" y="152857"/>
              <a:ext cx="2445843" cy="517363"/>
            </a:xfrm>
            <a:prstGeom prst="rect">
              <a:avLst/>
            </a:prstGeom>
            <a:solidFill>
              <a:schemeClr val="bg1"/>
            </a:solidFill>
            <a:ln>
              <a:noFill/>
            </a:ln>
            <a:effectLst/>
            <a:extLst/>
          </p:spPr>
          <p:txBody>
            <a:bodyPr wrap="square" lIns="108000" tIns="54000" rIns="108000" bIns="54000" numCol="1" spcCol="72000" rtlCol="0" anchor="ctr">
              <a:noAutofit/>
            </a:bodyPr>
            <a:lstStyle/>
            <a:p>
              <a:pPr algn="ctr">
                <a:buFont typeface="Wingdings" charset="0"/>
                <a:buNone/>
              </a:pPr>
              <a:endParaRPr lang="en-US" dirty="0">
                <a:solidFill>
                  <a:srgbClr val="3C505A"/>
                </a:solidFill>
                <a:latin typeface="Calibri"/>
                <a:ea typeface="ＭＳ Ｐゴシック" charset="-128"/>
              </a:endParaRPr>
            </a:p>
          </p:txBody>
        </p:sp>
        <p:pic>
          <p:nvPicPr>
            <p:cNvPr id="37" name="Picture 36"/>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640181" y="164078"/>
              <a:ext cx="2258790" cy="508827"/>
            </a:xfrm>
            <a:prstGeom prst="rect">
              <a:avLst/>
            </a:prstGeom>
          </p:spPr>
        </p:pic>
      </p:grpSp>
    </p:spTree>
    <p:extLst>
      <p:ext uri="{BB962C8B-B14F-4D97-AF65-F5344CB8AC3E}">
        <p14:creationId xmlns:p14="http://schemas.microsoft.com/office/powerpoint/2010/main" val="3157671030"/>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rtl="0" eaLnBrk="1" fontAlgn="base" hangingPunct="1">
        <a:spcBef>
          <a:spcPct val="0"/>
        </a:spcBef>
        <a:spcAft>
          <a:spcPct val="0"/>
        </a:spcAft>
        <a:defRPr sz="2800" b="1">
          <a:solidFill>
            <a:schemeClr val="bg2"/>
          </a:solidFill>
          <a:latin typeface="Calibri"/>
          <a:ea typeface="+mj-ea"/>
          <a:cs typeface="Calibri"/>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bg2"/>
          </a:solidFill>
          <a:latin typeface="Calibri"/>
          <a:ea typeface="+mn-ea"/>
          <a:cs typeface="Calibri"/>
        </a:defRPr>
      </a:lvl1pPr>
      <a:lvl2pPr marL="179388" indent="-177800" algn="l" rtl="0" eaLnBrk="1" fontAlgn="base" hangingPunct="1">
        <a:lnSpc>
          <a:spcPct val="110000"/>
        </a:lnSpc>
        <a:spcBef>
          <a:spcPct val="0"/>
        </a:spcBef>
        <a:spcAft>
          <a:spcPct val="0"/>
        </a:spcAft>
        <a:buClr>
          <a:schemeClr val="bg2"/>
        </a:buClr>
        <a:buFont typeface="Arial" panose="020B0604020202020204" pitchFamily="34" charset="0"/>
        <a:buChar char="•"/>
        <a:tabLst/>
        <a:defRPr>
          <a:solidFill>
            <a:schemeClr val="bg2"/>
          </a:solidFill>
          <a:latin typeface="Calibri"/>
          <a:ea typeface="+mn-ea"/>
          <a:cs typeface="Calibri"/>
        </a:defRPr>
      </a:lvl2pPr>
      <a:lvl3pPr marL="358775" indent="-177800" algn="l" rtl="0" eaLnBrk="1" fontAlgn="base" hangingPunct="1">
        <a:lnSpc>
          <a:spcPct val="110000"/>
        </a:lnSpc>
        <a:spcBef>
          <a:spcPct val="0"/>
        </a:spcBef>
        <a:spcAft>
          <a:spcPct val="0"/>
        </a:spcAft>
        <a:buClr>
          <a:schemeClr val="bg2"/>
        </a:buClr>
        <a:buFont typeface="Arial" panose="020B0604020202020204" pitchFamily="34" charset="0"/>
        <a:buChar char="•"/>
        <a:tabLst/>
        <a:defRPr>
          <a:solidFill>
            <a:schemeClr val="bg2"/>
          </a:solidFill>
          <a:latin typeface="Calibri"/>
          <a:ea typeface="+mn-ea"/>
          <a:cs typeface="Calibri"/>
        </a:defRPr>
      </a:lvl3pPr>
      <a:lvl4pPr marL="538163" indent="-177800" algn="l" rtl="0" eaLnBrk="1" fontAlgn="base" hangingPunct="1">
        <a:lnSpc>
          <a:spcPct val="110000"/>
        </a:lnSpc>
        <a:spcBef>
          <a:spcPct val="0"/>
        </a:spcBef>
        <a:spcAft>
          <a:spcPct val="0"/>
        </a:spcAft>
        <a:buClr>
          <a:schemeClr val="bg2"/>
        </a:buClr>
        <a:buFont typeface="Arial" panose="020B0604020202020204" pitchFamily="34" charset="0"/>
        <a:buChar char="•"/>
        <a:tabLst/>
        <a:defRPr>
          <a:solidFill>
            <a:schemeClr val="bg2"/>
          </a:solidFill>
          <a:latin typeface="Calibri"/>
          <a:ea typeface="+mn-ea"/>
          <a:cs typeface="Calibri"/>
        </a:defRPr>
      </a:lvl4pPr>
      <a:lvl5pPr marL="717550" indent="-177800" algn="l" rtl="0" eaLnBrk="1" fontAlgn="base" hangingPunct="1">
        <a:lnSpc>
          <a:spcPct val="110000"/>
        </a:lnSpc>
        <a:spcBef>
          <a:spcPct val="0"/>
        </a:spcBef>
        <a:spcAft>
          <a:spcPct val="0"/>
        </a:spcAft>
        <a:buClr>
          <a:schemeClr val="bg2"/>
        </a:buClr>
        <a:buFont typeface="Arial" panose="020B0604020202020204" pitchFamily="34" charset="0"/>
        <a:buChar char="•"/>
        <a:tabLst/>
        <a:defRPr baseline="0">
          <a:solidFill>
            <a:schemeClr val="bg2"/>
          </a:solidFill>
          <a:latin typeface="Calibri"/>
          <a:ea typeface="+mn-ea"/>
          <a:cs typeface="Calibri"/>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hyperlink" Target="mailto:Mart.Levo@reks.e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image" Target="../media/image39.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notesSlide" Target="../notesSlides/notesSlide12.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notesSlide" Target="../notesSlides/notesSlide23.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slideLayout" Target="../slideLayouts/slideLayout2.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br>
              <a:rPr lang="en-GB" dirty="0"/>
            </a:br>
            <a:endParaRPr lang="en-GB" sz="4000" dirty="0"/>
          </a:p>
        </p:txBody>
      </p:sp>
      <p:pic>
        <p:nvPicPr>
          <p:cNvPr id="6" name="Picture 2" descr="Z:\securPharm\powerpoint2014\teilbilder\europamedizin.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4168" y="260648"/>
            <a:ext cx="2592288" cy="2232248"/>
          </a:xfrm>
          <a:prstGeom prst="rect">
            <a:avLst/>
          </a:prstGeom>
          <a:noFill/>
        </p:spPr>
      </p:pic>
      <p:pic>
        <p:nvPicPr>
          <p:cNvPr id="7" name="Picture 6" descr="EAEPC.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5394" y="5457706"/>
            <a:ext cx="1007352" cy="1007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EFPIA Logo High Res.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41697" y="5442290"/>
            <a:ext cx="1686088" cy="683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ogo GIRP bitmap effects HD (1).jpg"/>
          <p:cNvPicPr>
            <a:picLocks noChangeAspect="1"/>
          </p:cNvPicPr>
          <p:nvPr/>
        </p:nvPicPr>
        <p:blipFill>
          <a:blip r:embed="rId6" cstate="print"/>
          <a:stretch>
            <a:fillRect/>
          </a:stretch>
        </p:blipFill>
        <p:spPr>
          <a:xfrm>
            <a:off x="5413906" y="5419730"/>
            <a:ext cx="1219426" cy="901315"/>
          </a:xfrm>
          <a:prstGeom prst="rect">
            <a:avLst/>
          </a:prstGeom>
        </p:spPr>
      </p:pic>
      <p:pic>
        <p:nvPicPr>
          <p:cNvPr id="10" name="Picture 9" descr="PGEU logo 3.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26074" y="5371399"/>
            <a:ext cx="1219426" cy="987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022068" y="5692737"/>
            <a:ext cx="1287336" cy="462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feld 1"/>
          <p:cNvSpPr txBox="1"/>
          <p:nvPr/>
        </p:nvSpPr>
        <p:spPr>
          <a:xfrm>
            <a:off x="769898" y="1485855"/>
            <a:ext cx="7812360" cy="4278094"/>
          </a:xfrm>
          <a:prstGeom prst="rect">
            <a:avLst/>
          </a:prstGeom>
          <a:noFill/>
        </p:spPr>
        <p:txBody>
          <a:bodyPr wrap="square" rtlCol="0">
            <a:spAutoFit/>
          </a:bodyPr>
          <a:lstStyle/>
          <a:p>
            <a:endParaRPr lang="et-EE" sz="2800" b="1" dirty="0">
              <a:solidFill>
                <a:srgbClr val="002B43"/>
              </a:solidFill>
              <a:latin typeface="Calibri"/>
            </a:endParaRPr>
          </a:p>
          <a:p>
            <a:endParaRPr lang="en-GB" sz="2800" b="1" dirty="0">
              <a:solidFill>
                <a:srgbClr val="002B43"/>
              </a:solidFill>
              <a:latin typeface="Calibri"/>
            </a:endParaRPr>
          </a:p>
          <a:p>
            <a:r>
              <a:rPr lang="en-US" sz="2000" b="1" dirty="0"/>
              <a:t>Identification and authentication of medicines in Europe: Opportunities and challenges to comply with EU legislation</a:t>
            </a:r>
            <a:br>
              <a:rPr lang="en-GB" sz="2800" b="1" dirty="0">
                <a:solidFill>
                  <a:srgbClr val="002B43"/>
                </a:solidFill>
                <a:latin typeface="Calibri"/>
              </a:rPr>
            </a:br>
            <a:endParaRPr lang="en-GB" sz="2800" b="1" dirty="0">
              <a:solidFill>
                <a:srgbClr val="002B43"/>
              </a:solidFill>
              <a:latin typeface="Calibri"/>
            </a:endParaRPr>
          </a:p>
          <a:p>
            <a:r>
              <a:rPr lang="en-US" b="1" dirty="0"/>
              <a:t>201</a:t>
            </a:r>
            <a:r>
              <a:rPr lang="et-EE" b="1" dirty="0"/>
              <a:t>7 </a:t>
            </a:r>
            <a:r>
              <a:rPr lang="en-US" b="1" dirty="0"/>
              <a:t>China/EU Pharmaceutical Industry Forum</a:t>
            </a:r>
            <a:endParaRPr lang="et-EE" dirty="0"/>
          </a:p>
          <a:p>
            <a:r>
              <a:rPr lang="et-EE" sz="2000" b="1" i="1" dirty="0" err="1">
                <a:solidFill>
                  <a:srgbClr val="002B43"/>
                </a:solidFill>
                <a:latin typeface="Calibri"/>
              </a:rPr>
              <a:t>May</a:t>
            </a:r>
            <a:r>
              <a:rPr lang="et-EE" sz="2000" b="1" i="1" dirty="0">
                <a:solidFill>
                  <a:srgbClr val="002B43"/>
                </a:solidFill>
                <a:latin typeface="Calibri"/>
              </a:rPr>
              <a:t> 17, 2017  </a:t>
            </a:r>
            <a:r>
              <a:rPr lang="en-US" dirty="0"/>
              <a:t>Shanghai, </a:t>
            </a:r>
            <a:r>
              <a:rPr lang="et-EE" dirty="0" err="1"/>
              <a:t>China</a:t>
            </a:r>
            <a:r>
              <a:rPr lang="et-EE" dirty="0"/>
              <a:t> </a:t>
            </a:r>
            <a:endParaRPr lang="en-GB" sz="2000" b="1" i="1" dirty="0">
              <a:solidFill>
                <a:srgbClr val="002B43"/>
              </a:solidFill>
              <a:latin typeface="Calibri"/>
            </a:endParaRPr>
          </a:p>
          <a:p>
            <a:endParaRPr lang="en-GB" b="1" i="1" dirty="0">
              <a:solidFill>
                <a:srgbClr val="002B43"/>
              </a:solidFill>
              <a:latin typeface="Calibri"/>
            </a:endParaRPr>
          </a:p>
          <a:p>
            <a:r>
              <a:rPr lang="en-GB" b="1" i="1" dirty="0">
                <a:solidFill>
                  <a:srgbClr val="002B43"/>
                </a:solidFill>
                <a:latin typeface="Calibri"/>
              </a:rPr>
              <a:t>By </a:t>
            </a:r>
            <a:r>
              <a:rPr lang="et-EE" b="1" i="1" dirty="0">
                <a:solidFill>
                  <a:srgbClr val="002B43"/>
                </a:solidFill>
                <a:latin typeface="Calibri"/>
              </a:rPr>
              <a:t>Mart Levo</a:t>
            </a:r>
            <a:endParaRPr lang="en-GB" b="1" i="1" dirty="0">
              <a:solidFill>
                <a:srgbClr val="002B43"/>
              </a:solidFill>
              <a:latin typeface="Calibri"/>
            </a:endParaRPr>
          </a:p>
          <a:p>
            <a:r>
              <a:rPr lang="et-EE" b="1" i="1" dirty="0">
                <a:solidFill>
                  <a:srgbClr val="002B43"/>
                </a:solidFill>
                <a:latin typeface="Calibri"/>
              </a:rPr>
              <a:t>REKS Estonia</a:t>
            </a:r>
            <a:endParaRPr lang="en-GB" b="1" i="1" dirty="0">
              <a:solidFill>
                <a:srgbClr val="002B43"/>
              </a:solidFill>
              <a:latin typeface="Calibri"/>
            </a:endParaRPr>
          </a:p>
          <a:p>
            <a:endParaRPr lang="en-GB" b="1" i="1" dirty="0">
              <a:solidFill>
                <a:srgbClr val="002B43"/>
              </a:solidFill>
              <a:latin typeface="Calibri"/>
            </a:endParaRPr>
          </a:p>
          <a:p>
            <a:r>
              <a:rPr lang="et-EE" b="1" i="1" dirty="0" err="1">
                <a:solidFill>
                  <a:srgbClr val="002B43"/>
                </a:solidFill>
                <a:latin typeface="Calibri"/>
                <a:hlinkClick r:id="rId9"/>
              </a:rPr>
              <a:t>Mart.Levo</a:t>
            </a:r>
            <a:r>
              <a:rPr lang="en-GB" b="1" i="1" dirty="0">
                <a:solidFill>
                  <a:srgbClr val="002B43"/>
                </a:solidFill>
                <a:latin typeface="Calibri"/>
                <a:hlinkClick r:id="rId9"/>
              </a:rPr>
              <a:t>@</a:t>
            </a:r>
            <a:r>
              <a:rPr lang="et-EE" b="1" i="1" dirty="0">
                <a:solidFill>
                  <a:srgbClr val="002B43"/>
                </a:solidFill>
                <a:latin typeface="Calibri"/>
                <a:hlinkClick r:id="rId9"/>
              </a:rPr>
              <a:t>reks.ee</a:t>
            </a:r>
            <a:endParaRPr lang="en-GB" b="1" i="1" dirty="0">
              <a:solidFill>
                <a:srgbClr val="002B43"/>
              </a:solidFill>
              <a:latin typeface="Calibri"/>
            </a:endParaRPr>
          </a:p>
          <a:p>
            <a:endParaRPr lang="en-GB" sz="2000" b="1" i="1" dirty="0">
              <a:solidFill>
                <a:srgbClr val="002B43"/>
              </a:solidFill>
              <a:latin typeface="Calibri"/>
            </a:endParaRPr>
          </a:p>
        </p:txBody>
      </p:sp>
    </p:spTree>
    <p:extLst>
      <p:ext uri="{BB962C8B-B14F-4D97-AF65-F5344CB8AC3E}">
        <p14:creationId xmlns:p14="http://schemas.microsoft.com/office/powerpoint/2010/main" val="7129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00"/>
            <a:ext cx="8229600" cy="1143000"/>
          </a:xfrm>
        </p:spPr>
        <p:txBody>
          <a:bodyPr>
            <a:noAutofit/>
          </a:bodyPr>
          <a:lstStyle/>
          <a:p>
            <a:r>
              <a:rPr lang="en-US" dirty="0"/>
              <a:t>Europe-wide scope of </a:t>
            </a:r>
            <a:br>
              <a:rPr lang="en-US" dirty="0"/>
            </a:br>
            <a:r>
              <a:rPr lang="en-US" dirty="0"/>
              <a:t>EU-FMD “Safety Features”</a:t>
            </a:r>
          </a:p>
        </p:txBody>
      </p:sp>
      <p:grpSp>
        <p:nvGrpSpPr>
          <p:cNvPr id="18" name="Group 17"/>
          <p:cNvGrpSpPr/>
          <p:nvPr/>
        </p:nvGrpSpPr>
        <p:grpSpPr>
          <a:xfrm>
            <a:off x="1930559" y="2638778"/>
            <a:ext cx="2520000" cy="3711140"/>
            <a:chOff x="457199" y="1861268"/>
            <a:chExt cx="2520000" cy="3960330"/>
          </a:xfrm>
        </p:grpSpPr>
        <p:sp>
          <p:nvSpPr>
            <p:cNvPr id="4" name="Rectangle 3"/>
            <p:cNvSpPr/>
            <p:nvPr/>
          </p:nvSpPr>
          <p:spPr>
            <a:xfrm>
              <a:off x="457199" y="1861268"/>
              <a:ext cx="2520000" cy="3960000"/>
            </a:xfrm>
            <a:prstGeom prst="rect">
              <a:avLst/>
            </a:prstGeom>
            <a:solidFill>
              <a:srgbClr val="00009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400" b="1" dirty="0">
                <a:latin typeface="Calibri"/>
                <a:cs typeface="Calibri"/>
              </a:endParaRPr>
            </a:p>
            <a:p>
              <a:pPr algn="ctr"/>
              <a:r>
                <a:rPr lang="en-US" sz="1400" b="1" dirty="0">
                  <a:latin typeface="Calibri"/>
                  <a:cs typeface="Calibri"/>
                </a:rPr>
                <a:t>All Prescription Medicines (Rx)</a:t>
              </a:r>
              <a:br>
                <a:rPr lang="en-US" sz="1400" b="1" dirty="0">
                  <a:latin typeface="Calibri"/>
                  <a:cs typeface="Calibri"/>
                </a:rPr>
              </a:br>
              <a:r>
                <a:rPr lang="en-US" sz="1400" b="1" dirty="0">
                  <a:latin typeface="Calibri"/>
                  <a:cs typeface="Calibri"/>
                </a:rPr>
                <a:t> are in scope</a:t>
              </a:r>
              <a:r>
                <a:rPr lang="is-IS" sz="1400" b="1" dirty="0">
                  <a:latin typeface="Calibri"/>
                  <a:cs typeface="Calibri"/>
                </a:rPr>
                <a:t>….</a:t>
              </a:r>
            </a:p>
            <a:p>
              <a:pPr algn="ctr"/>
              <a:endParaRPr lang="is-IS" sz="1400" b="1" dirty="0">
                <a:latin typeface="Calibri"/>
                <a:cs typeface="Calibri"/>
              </a:endParaRPr>
            </a:p>
            <a:p>
              <a:pPr algn="ctr"/>
              <a:r>
                <a:rPr lang="is-IS" sz="1400" dirty="0">
                  <a:latin typeface="Calibri"/>
                  <a:cs typeface="Calibri"/>
                </a:rPr>
                <a:t>…</a:t>
              </a:r>
              <a:r>
                <a:rPr lang="en-US" sz="1400" dirty="0">
                  <a:latin typeface="Calibri"/>
                  <a:cs typeface="Calibri"/>
                </a:rPr>
                <a:t>a</a:t>
              </a:r>
              <a:r>
                <a:rPr lang="is-IS" sz="1400" dirty="0">
                  <a:latin typeface="Calibri"/>
                  <a:cs typeface="Calibri"/>
                </a:rPr>
                <a:t>part from those </a:t>
              </a:r>
            </a:p>
            <a:p>
              <a:pPr algn="ctr"/>
              <a:r>
                <a:rPr lang="is-IS" sz="1400" dirty="0">
                  <a:latin typeface="Calibri"/>
                  <a:cs typeface="Calibri"/>
                </a:rPr>
                <a:t>on the Whitelist </a:t>
              </a:r>
            </a:p>
          </p:txBody>
        </p:sp>
        <p:sp>
          <p:nvSpPr>
            <p:cNvPr id="6" name="Rectangle 5"/>
            <p:cNvSpPr/>
            <p:nvPr/>
          </p:nvSpPr>
          <p:spPr>
            <a:xfrm>
              <a:off x="457199" y="4021598"/>
              <a:ext cx="1440000" cy="1800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tIns="108000" rtlCol="0" anchor="ctr"/>
            <a:lstStyle/>
            <a:p>
              <a:pPr>
                <a:lnSpc>
                  <a:spcPct val="70000"/>
                </a:lnSpc>
              </a:pPr>
              <a:r>
                <a:rPr lang="en-US" sz="1000" dirty="0">
                  <a:solidFill>
                    <a:srgbClr val="000090"/>
                  </a:solidFill>
                  <a:latin typeface="Calibri"/>
                  <a:cs typeface="Calibri"/>
                </a:rPr>
                <a:t>Currently white-listed:</a:t>
              </a:r>
            </a:p>
            <a:p>
              <a:pPr marL="171450" indent="-171450">
                <a:lnSpc>
                  <a:spcPct val="70000"/>
                </a:lnSpc>
                <a:buFont typeface="Arial"/>
                <a:buChar char="•"/>
              </a:pPr>
              <a:r>
                <a:rPr lang="en-US" sz="1000" dirty="0">
                  <a:solidFill>
                    <a:srgbClr val="000090"/>
                  </a:solidFill>
                  <a:latin typeface="Calibri"/>
                  <a:cs typeface="Calibri"/>
                </a:rPr>
                <a:t>Radionuclides</a:t>
              </a:r>
            </a:p>
            <a:p>
              <a:pPr marL="171450" indent="-171450">
                <a:lnSpc>
                  <a:spcPct val="70000"/>
                </a:lnSpc>
                <a:buFont typeface="Arial"/>
                <a:buChar char="•"/>
              </a:pPr>
              <a:r>
                <a:rPr lang="en-US" sz="1000" dirty="0">
                  <a:solidFill>
                    <a:srgbClr val="000090"/>
                  </a:solidFill>
                  <a:latin typeface="Calibri"/>
                  <a:cs typeface="Calibri"/>
                </a:rPr>
                <a:t>medicinal gases</a:t>
              </a:r>
            </a:p>
            <a:p>
              <a:pPr marL="171450" indent="-171450">
                <a:lnSpc>
                  <a:spcPct val="70000"/>
                </a:lnSpc>
                <a:buFont typeface="Arial"/>
                <a:buChar char="•"/>
              </a:pPr>
              <a:r>
                <a:rPr lang="en-US" sz="1000" dirty="0">
                  <a:solidFill>
                    <a:srgbClr val="000090"/>
                  </a:solidFill>
                  <a:latin typeface="Calibri"/>
                  <a:cs typeface="Calibri"/>
                </a:rPr>
                <a:t>IV solutions in ATC therapeutic subgroup B05B ‘blood substitutes and perfusion solutions’</a:t>
              </a:r>
            </a:p>
            <a:p>
              <a:pPr marL="171450" indent="-171450">
                <a:lnSpc>
                  <a:spcPct val="70000"/>
                </a:lnSpc>
                <a:buFont typeface="Arial"/>
                <a:buChar char="•"/>
              </a:pPr>
              <a:r>
                <a:rPr lang="en-US" sz="1000" dirty="0">
                  <a:solidFill>
                    <a:srgbClr val="000090"/>
                  </a:solidFill>
                  <a:latin typeface="Calibri"/>
                  <a:cs typeface="Calibri"/>
                </a:rPr>
                <a:t>contrast media</a:t>
              </a:r>
            </a:p>
            <a:p>
              <a:pPr marL="171450" indent="-171450">
                <a:lnSpc>
                  <a:spcPct val="70000"/>
                </a:lnSpc>
                <a:buFont typeface="Arial"/>
                <a:buChar char="•"/>
              </a:pPr>
              <a:r>
                <a:rPr lang="en-US" sz="1000" dirty="0">
                  <a:solidFill>
                    <a:srgbClr val="000090"/>
                  </a:solidFill>
                  <a:latin typeface="Calibri"/>
                  <a:cs typeface="Calibri"/>
                </a:rPr>
                <a:t>homeopathic medicinal products </a:t>
              </a:r>
            </a:p>
            <a:p>
              <a:pPr algn="ctr">
                <a:lnSpc>
                  <a:spcPct val="70000"/>
                </a:lnSpc>
              </a:pPr>
              <a:endParaRPr lang="en-US" sz="900" dirty="0">
                <a:solidFill>
                  <a:srgbClr val="000090"/>
                </a:solidFill>
                <a:latin typeface="Calibri"/>
                <a:cs typeface="Calibri"/>
              </a:endParaRPr>
            </a:p>
          </p:txBody>
        </p:sp>
      </p:grpSp>
      <p:grpSp>
        <p:nvGrpSpPr>
          <p:cNvPr id="19" name="Group 18"/>
          <p:cNvGrpSpPr/>
          <p:nvPr/>
        </p:nvGrpSpPr>
        <p:grpSpPr>
          <a:xfrm>
            <a:off x="4450561" y="2638778"/>
            <a:ext cx="2721613" cy="3711140"/>
            <a:chOff x="4237199" y="1719028"/>
            <a:chExt cx="2721613" cy="3960330"/>
          </a:xfrm>
        </p:grpSpPr>
        <p:sp>
          <p:nvSpPr>
            <p:cNvPr id="5" name="Rectangle 4"/>
            <p:cNvSpPr/>
            <p:nvPr/>
          </p:nvSpPr>
          <p:spPr>
            <a:xfrm>
              <a:off x="4237199" y="1719028"/>
              <a:ext cx="2721613" cy="3960000"/>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b="1" dirty="0">
                <a:solidFill>
                  <a:srgbClr val="000090"/>
                </a:solidFill>
                <a:latin typeface="Calibri"/>
                <a:cs typeface="Calibri"/>
              </a:endParaRPr>
            </a:p>
            <a:p>
              <a:pPr algn="ctr"/>
              <a:r>
                <a:rPr lang="en-US" sz="1400" b="1" dirty="0">
                  <a:solidFill>
                    <a:srgbClr val="000090"/>
                  </a:solidFill>
                  <a:latin typeface="Calibri"/>
                  <a:cs typeface="Calibri"/>
                </a:rPr>
                <a:t>Over the Counter Medicines (OTC)</a:t>
              </a:r>
              <a:br>
                <a:rPr lang="en-US" sz="1400" b="1" dirty="0">
                  <a:solidFill>
                    <a:srgbClr val="000090"/>
                  </a:solidFill>
                  <a:latin typeface="Calibri"/>
                  <a:cs typeface="Calibri"/>
                </a:rPr>
              </a:br>
              <a:r>
                <a:rPr lang="en-US" sz="1400" b="1" dirty="0">
                  <a:solidFill>
                    <a:srgbClr val="000090"/>
                  </a:solidFill>
                  <a:latin typeface="Calibri"/>
                  <a:cs typeface="Calibri"/>
                </a:rPr>
                <a:t>are out of scope</a:t>
              </a:r>
              <a:r>
                <a:rPr lang="is-IS" sz="1400" b="1" dirty="0">
                  <a:solidFill>
                    <a:srgbClr val="000090"/>
                  </a:solidFill>
                  <a:latin typeface="Calibri"/>
                  <a:cs typeface="Calibri"/>
                </a:rPr>
                <a:t>…</a:t>
              </a:r>
            </a:p>
            <a:p>
              <a:pPr algn="ctr"/>
              <a:endParaRPr lang="is-IS" sz="1400" b="1" dirty="0">
                <a:solidFill>
                  <a:srgbClr val="000090"/>
                </a:solidFill>
                <a:latin typeface="Calibri"/>
                <a:cs typeface="Calibri"/>
              </a:endParaRPr>
            </a:p>
            <a:p>
              <a:pPr algn="ctr"/>
              <a:r>
                <a:rPr lang="is-IS" sz="1400" dirty="0">
                  <a:solidFill>
                    <a:srgbClr val="000090"/>
                  </a:solidFill>
                  <a:latin typeface="Calibri"/>
                  <a:cs typeface="Calibri"/>
                </a:rPr>
                <a:t>...apart from those</a:t>
              </a:r>
            </a:p>
            <a:p>
              <a:pPr algn="ctr"/>
              <a:r>
                <a:rPr lang="is-IS" sz="1400" dirty="0">
                  <a:solidFill>
                    <a:srgbClr val="000090"/>
                  </a:solidFill>
                  <a:latin typeface="Calibri"/>
                  <a:cs typeface="Calibri"/>
                </a:rPr>
                <a:t>on the Blacklist</a:t>
              </a:r>
              <a:endParaRPr lang="en-US" sz="1400" dirty="0">
                <a:solidFill>
                  <a:srgbClr val="000090"/>
                </a:solidFill>
                <a:latin typeface="Calibri"/>
                <a:cs typeface="Calibri"/>
              </a:endParaRPr>
            </a:p>
          </p:txBody>
        </p:sp>
        <p:sp>
          <p:nvSpPr>
            <p:cNvPr id="7" name="Rectangle 6"/>
            <p:cNvSpPr/>
            <p:nvPr/>
          </p:nvSpPr>
          <p:spPr>
            <a:xfrm>
              <a:off x="4237199" y="3879358"/>
              <a:ext cx="1524913" cy="1800000"/>
            </a:xfrm>
            <a:prstGeom prst="rect">
              <a:avLst/>
            </a:prstGeom>
            <a:solidFill>
              <a:srgbClr val="00009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dirty="0">
                  <a:latin typeface="Calibri"/>
                  <a:cs typeface="Calibri"/>
                </a:rPr>
                <a:t>Currently black-listed:</a:t>
              </a:r>
            </a:p>
            <a:p>
              <a:endParaRPr lang="en-US" sz="1000" dirty="0">
                <a:latin typeface="Calibri"/>
                <a:cs typeface="Calibri"/>
              </a:endParaRPr>
            </a:p>
            <a:p>
              <a:pPr marL="171450" indent="-171450">
                <a:buFont typeface="Arial"/>
                <a:buChar char="•"/>
              </a:pPr>
              <a:r>
                <a:rPr lang="en-US" sz="1000" dirty="0">
                  <a:latin typeface="Calibri"/>
                  <a:cs typeface="Calibri"/>
                </a:rPr>
                <a:t>2 strengths of Omeprazol</a:t>
              </a:r>
            </a:p>
          </p:txBody>
        </p:sp>
      </p:grpSp>
      <p:sp>
        <p:nvSpPr>
          <p:cNvPr id="20" name="Left Arrow 19"/>
          <p:cNvSpPr/>
          <p:nvPr/>
        </p:nvSpPr>
        <p:spPr>
          <a:xfrm flipH="1">
            <a:off x="324556" y="2920414"/>
            <a:ext cx="1932871" cy="1980000"/>
          </a:xfrm>
          <a:prstGeom prst="lef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FFFFFF"/>
                </a:solidFill>
                <a:latin typeface="Calibri"/>
                <a:cs typeface="Calibri"/>
              </a:rPr>
              <a:t>Rx Must carry the safety features</a:t>
            </a:r>
          </a:p>
        </p:txBody>
      </p:sp>
      <p:sp>
        <p:nvSpPr>
          <p:cNvPr id="21" name="Left Arrow 20"/>
          <p:cNvSpPr/>
          <p:nvPr/>
        </p:nvSpPr>
        <p:spPr>
          <a:xfrm>
            <a:off x="6728329" y="2920414"/>
            <a:ext cx="2019025" cy="1980000"/>
          </a:xfrm>
          <a:prstGeom prst="lef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FFFFFF"/>
                </a:solidFill>
                <a:latin typeface="Calibri"/>
                <a:cs typeface="Calibri"/>
              </a:rPr>
              <a:t>OTC Must </a:t>
            </a:r>
            <a:r>
              <a:rPr lang="en-US" sz="1600" u="sng" dirty="0">
                <a:solidFill>
                  <a:srgbClr val="FFFFFF"/>
                </a:solidFill>
                <a:latin typeface="Calibri"/>
                <a:cs typeface="Calibri"/>
              </a:rPr>
              <a:t>Not </a:t>
            </a:r>
            <a:r>
              <a:rPr lang="en-US" sz="1600" dirty="0">
                <a:solidFill>
                  <a:srgbClr val="FFFFFF"/>
                </a:solidFill>
                <a:latin typeface="Calibri"/>
                <a:cs typeface="Calibri"/>
              </a:rPr>
              <a:t>carry the safety features</a:t>
            </a:r>
          </a:p>
        </p:txBody>
      </p:sp>
      <p:sp>
        <p:nvSpPr>
          <p:cNvPr id="22" name="TextBox 21"/>
          <p:cNvSpPr txBox="1"/>
          <p:nvPr/>
        </p:nvSpPr>
        <p:spPr>
          <a:xfrm>
            <a:off x="475976" y="1448812"/>
            <a:ext cx="8271379" cy="584776"/>
          </a:xfrm>
          <a:prstGeom prst="rect">
            <a:avLst/>
          </a:prstGeom>
          <a:noFill/>
        </p:spPr>
        <p:txBody>
          <a:bodyPr wrap="square" rtlCol="0" anchor="ctr">
            <a:spAutoFit/>
          </a:bodyPr>
          <a:lstStyle/>
          <a:p>
            <a:r>
              <a:rPr lang="en-US" sz="1700" b="1" dirty="0">
                <a:solidFill>
                  <a:srgbClr val="800000"/>
                </a:solidFill>
                <a:latin typeface="Calibri"/>
                <a:cs typeface="Calibri"/>
              </a:rPr>
              <a:t>Safety Features consist of 2 elements:                                 </a:t>
            </a:r>
            <a:r>
              <a:rPr lang="en-US" sz="3200" b="1" dirty="0">
                <a:solidFill>
                  <a:srgbClr val="800000"/>
                </a:solidFill>
                <a:latin typeface="Calibri"/>
                <a:cs typeface="Calibri"/>
              </a:rPr>
              <a:t>+</a:t>
            </a:r>
          </a:p>
        </p:txBody>
      </p:sp>
      <p:sp>
        <p:nvSpPr>
          <p:cNvPr id="23" name="Oval 22"/>
          <p:cNvSpPr>
            <a:spLocks noChangeAspect="1"/>
          </p:cNvSpPr>
          <p:nvPr/>
        </p:nvSpPr>
        <p:spPr>
          <a:xfrm>
            <a:off x="4697802" y="1402371"/>
            <a:ext cx="1459062" cy="841296"/>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70000"/>
              </a:lnSpc>
            </a:pPr>
            <a:r>
              <a:rPr lang="en-US" b="1" dirty="0">
                <a:solidFill>
                  <a:schemeClr val="bg1"/>
                </a:solidFill>
                <a:latin typeface="Calibri"/>
                <a:cs typeface="Calibri"/>
              </a:rPr>
              <a:t>Unique Identifier</a:t>
            </a:r>
          </a:p>
        </p:txBody>
      </p:sp>
      <p:sp>
        <p:nvSpPr>
          <p:cNvPr id="24" name="Oval 23"/>
          <p:cNvSpPr>
            <a:spLocks noChangeAspect="1"/>
          </p:cNvSpPr>
          <p:nvPr/>
        </p:nvSpPr>
        <p:spPr>
          <a:xfrm>
            <a:off x="6927304" y="1402371"/>
            <a:ext cx="1459062" cy="841296"/>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70000"/>
              </a:lnSpc>
            </a:pPr>
            <a:r>
              <a:rPr lang="en-US" b="1" dirty="0">
                <a:solidFill>
                  <a:schemeClr val="bg1"/>
                </a:solidFill>
                <a:latin typeface="Calibri"/>
                <a:cs typeface="Calibri"/>
              </a:rPr>
              <a:t>Tamper Evidence</a:t>
            </a:r>
          </a:p>
        </p:txBody>
      </p:sp>
    </p:spTree>
    <p:extLst>
      <p:ext uri="{BB962C8B-B14F-4D97-AF65-F5344CB8AC3E}">
        <p14:creationId xmlns:p14="http://schemas.microsoft.com/office/powerpoint/2010/main" val="141724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89" y="260648"/>
            <a:ext cx="6785567" cy="576064"/>
          </a:xfrm>
        </p:spPr>
        <p:txBody>
          <a:bodyPr>
            <a:noAutofit/>
          </a:bodyPr>
          <a:lstStyle/>
          <a:p>
            <a:r>
              <a:rPr lang="en-US" dirty="0"/>
              <a:t>Approach based on the concept:</a:t>
            </a:r>
            <a:br>
              <a:rPr lang="en-US" dirty="0"/>
            </a:br>
            <a:r>
              <a:rPr lang="en-US" dirty="0"/>
              <a:t>Systematical “Point of dispense verification” </a:t>
            </a:r>
            <a:endParaRPr lang="en-GB" dirty="0"/>
          </a:p>
        </p:txBody>
      </p:sp>
      <p:pic>
        <p:nvPicPr>
          <p:cNvPr id="47105" name="Picture 1" descr="Z:\securPharm\powerpoint2014\teilbilder\garfken.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67658" y="1602021"/>
            <a:ext cx="7272807" cy="4419271"/>
          </a:xfrm>
          <a:prstGeom prst="rect">
            <a:avLst/>
          </a:prstGeom>
          <a:noFill/>
        </p:spPr>
      </p:pic>
    </p:spTree>
    <p:extLst>
      <p:ext uri="{BB962C8B-B14F-4D97-AF65-F5344CB8AC3E}">
        <p14:creationId xmlns:p14="http://schemas.microsoft.com/office/powerpoint/2010/main" val="25350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2286600" y="404664"/>
            <a:ext cx="6557371" cy="576064"/>
          </a:xfrm>
          <a:extLst/>
        </p:spPr>
        <p:txBody>
          <a:bodyPr vert="horz" lIns="91440" tIns="45720" rIns="91440" bIns="45720" rtlCol="0" anchor="ctr">
            <a:noAutofit/>
          </a:bodyPr>
          <a:lstStyle/>
          <a:p>
            <a:r>
              <a:rPr lang="de-DE" dirty="0" err="1"/>
              <a:t>Repositories</a:t>
            </a:r>
            <a:r>
              <a:rPr lang="de-DE" dirty="0"/>
              <a:t> Systems </a:t>
            </a:r>
            <a:r>
              <a:rPr lang="de-DE" dirty="0" err="1"/>
              <a:t>to</a:t>
            </a:r>
            <a:r>
              <a:rPr lang="de-DE" dirty="0"/>
              <a:t> carry out </a:t>
            </a:r>
            <a:r>
              <a:rPr lang="de-DE" dirty="0" err="1"/>
              <a:t>the</a:t>
            </a:r>
            <a:r>
              <a:rPr lang="de-DE" dirty="0"/>
              <a:t> </a:t>
            </a:r>
            <a:r>
              <a:rPr lang="de-DE" dirty="0" err="1"/>
              <a:t>Systematical</a:t>
            </a:r>
            <a:r>
              <a:rPr lang="de-DE" dirty="0"/>
              <a:t> Point </a:t>
            </a:r>
            <a:r>
              <a:rPr lang="de-DE" dirty="0" err="1"/>
              <a:t>of</a:t>
            </a:r>
            <a:r>
              <a:rPr lang="de-DE" dirty="0"/>
              <a:t> Dispense </a:t>
            </a:r>
            <a:r>
              <a:rPr lang="de-DE" dirty="0" err="1"/>
              <a:t>Verification</a:t>
            </a:r>
            <a:endParaRPr lang="en-US" dirty="0"/>
          </a:p>
        </p:txBody>
      </p:sp>
      <p:sp>
        <p:nvSpPr>
          <p:cNvPr id="39" name="Cloud 138"/>
          <p:cNvSpPr>
            <a:spLocks/>
          </p:cNvSpPr>
          <p:nvPr>
            <p:custDataLst>
              <p:tags r:id="rId1"/>
            </p:custDataLst>
          </p:nvPr>
        </p:nvSpPr>
        <p:spPr bwMode="auto">
          <a:xfrm>
            <a:off x="2266649" y="4327812"/>
            <a:ext cx="1828323"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grpSp>
        <p:nvGrpSpPr>
          <p:cNvPr id="40" name="Group 39"/>
          <p:cNvGrpSpPr/>
          <p:nvPr/>
        </p:nvGrpSpPr>
        <p:grpSpPr>
          <a:xfrm>
            <a:off x="1389876" y="5258079"/>
            <a:ext cx="847488" cy="852467"/>
            <a:chOff x="783357" y="5169841"/>
            <a:chExt cx="770443" cy="852467"/>
          </a:xfrm>
          <a:solidFill>
            <a:schemeClr val="accent4">
              <a:lumMod val="75000"/>
            </a:schemeClr>
          </a:solidFill>
        </p:grpSpPr>
        <p:grpSp>
          <p:nvGrpSpPr>
            <p:cNvPr id="41" name="Gruppieren 206"/>
            <p:cNvGrpSpPr/>
            <p:nvPr/>
          </p:nvGrpSpPr>
          <p:grpSpPr>
            <a:xfrm>
              <a:off x="783357" y="5169841"/>
              <a:ext cx="648240" cy="540800"/>
              <a:chOff x="250825" y="3933824"/>
              <a:chExt cx="648240" cy="540800"/>
            </a:xfrm>
            <a:grpFill/>
          </p:grpSpPr>
          <p:grpSp>
            <p:nvGrpSpPr>
              <p:cNvPr id="47" name="Group 177"/>
              <p:cNvGrpSpPr/>
              <p:nvPr/>
            </p:nvGrpSpPr>
            <p:grpSpPr bwMode="auto">
              <a:xfrm>
                <a:off x="511668" y="4023958"/>
                <a:ext cx="387397" cy="450666"/>
                <a:chOff x="6526224" y="3317873"/>
                <a:chExt cx="396875" cy="457200"/>
              </a:xfrm>
              <a:grpFill/>
            </p:grpSpPr>
            <p:sp>
              <p:nvSpPr>
                <p:cNvPr id="49" name="Freeform 37"/>
                <p:cNvSpPr>
                  <a:spLocks noEditPoints="1"/>
                </p:cNvSpPr>
                <p:nvPr/>
              </p:nvSpPr>
              <p:spPr bwMode="auto">
                <a:xfrm>
                  <a:off x="6632587" y="3640135"/>
                  <a:ext cx="26988" cy="31750"/>
                </a:xfrm>
                <a:custGeom>
                  <a:avLst/>
                  <a:gdLst/>
                  <a:ahLst/>
                  <a:cxnLst>
                    <a:cxn ang="0">
                      <a:pos x="5" y="11"/>
                    </a:cxn>
                    <a:cxn ang="0">
                      <a:pos x="10" y="6"/>
                    </a:cxn>
                    <a:cxn ang="0">
                      <a:pos x="5" y="0"/>
                    </a:cxn>
                    <a:cxn ang="0">
                      <a:pos x="0" y="6"/>
                    </a:cxn>
                    <a:cxn ang="0">
                      <a:pos x="5" y="11"/>
                    </a:cxn>
                    <a:cxn ang="0">
                      <a:pos x="5" y="3"/>
                    </a:cxn>
                    <a:cxn ang="0">
                      <a:pos x="8" y="6"/>
                    </a:cxn>
                    <a:cxn ang="0">
                      <a:pos x="5" y="8"/>
                    </a:cxn>
                    <a:cxn ang="0">
                      <a:pos x="2" y="6"/>
                    </a:cxn>
                    <a:cxn ang="0">
                      <a:pos x="5" y="3"/>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grp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400" baseline="-25000" dirty="0">
                    <a:solidFill>
                      <a:srgbClr val="000056"/>
                    </a:solidFill>
                    <a:latin typeface="Calibri"/>
                    <a:ea typeface="ヒラギノ角ゴ Pro W3" charset="-128"/>
                  </a:endParaRPr>
                </a:p>
              </p:txBody>
            </p:sp>
            <p:sp>
              <p:nvSpPr>
                <p:cNvPr id="50" name="Freeform 38"/>
                <p:cNvSpPr>
                  <a:spLocks/>
                </p:cNvSpPr>
                <p:nvPr/>
              </p:nvSpPr>
              <p:spPr bwMode="auto">
                <a:xfrm>
                  <a:off x="6526224" y="3559173"/>
                  <a:ext cx="396875" cy="215900"/>
                </a:xfrm>
                <a:custGeom>
                  <a:avLst/>
                  <a:gdLst/>
                  <a:ahLst/>
                  <a:cxnLst>
                    <a:cxn ang="0">
                      <a:pos x="106" y="10"/>
                    </a:cxn>
                    <a:cxn ang="0">
                      <a:pos x="107" y="19"/>
                    </a:cxn>
                    <a:cxn ang="0">
                      <a:pos x="116" y="26"/>
                    </a:cxn>
                    <a:cxn ang="0">
                      <a:pos x="114" y="54"/>
                    </a:cxn>
                    <a:cxn ang="0">
                      <a:pos x="116" y="58"/>
                    </a:cxn>
                    <a:cxn ang="0">
                      <a:pos x="111" y="62"/>
                    </a:cxn>
                    <a:cxn ang="0">
                      <a:pos x="106" y="57"/>
                    </a:cxn>
                    <a:cxn ang="0">
                      <a:pos x="110" y="53"/>
                    </a:cxn>
                    <a:cxn ang="0">
                      <a:pos x="113" y="28"/>
                    </a:cxn>
                    <a:cxn ang="0">
                      <a:pos x="103" y="23"/>
                    </a:cxn>
                    <a:cxn ang="0">
                      <a:pos x="95" y="27"/>
                    </a:cxn>
                    <a:cxn ang="0">
                      <a:pos x="88" y="50"/>
                    </a:cxn>
                    <a:cxn ang="0">
                      <a:pos x="90" y="54"/>
                    </a:cxn>
                    <a:cxn ang="0">
                      <a:pos x="86" y="58"/>
                    </a:cxn>
                    <a:cxn ang="0">
                      <a:pos x="81" y="53"/>
                    </a:cxn>
                    <a:cxn ang="0">
                      <a:pos x="84" y="49"/>
                    </a:cxn>
                    <a:cxn ang="0">
                      <a:pos x="92" y="24"/>
                    </a:cxn>
                    <a:cxn ang="0">
                      <a:pos x="103" y="19"/>
                    </a:cxn>
                    <a:cxn ang="0">
                      <a:pos x="104" y="19"/>
                    </a:cxn>
                    <a:cxn ang="0">
                      <a:pos x="101" y="7"/>
                    </a:cxn>
                    <a:cxn ang="0">
                      <a:pos x="75" y="0"/>
                    </a:cxn>
                    <a:cxn ang="0">
                      <a:pos x="48" y="8"/>
                    </a:cxn>
                    <a:cxn ang="0">
                      <a:pos x="46" y="10"/>
                    </a:cxn>
                    <a:cxn ang="0">
                      <a:pos x="43" y="26"/>
                    </a:cxn>
                    <a:cxn ang="0">
                      <a:pos x="45" y="25"/>
                    </a:cxn>
                    <a:cxn ang="0">
                      <a:pos x="54" y="35"/>
                    </a:cxn>
                    <a:cxn ang="0">
                      <a:pos x="45" y="44"/>
                    </a:cxn>
                    <a:cxn ang="0">
                      <a:pos x="35" y="35"/>
                    </a:cxn>
                    <a:cxn ang="0">
                      <a:pos x="40" y="27"/>
                    </a:cxn>
                    <a:cxn ang="0">
                      <a:pos x="42" y="11"/>
                    </a:cxn>
                    <a:cxn ang="0">
                      <a:pos x="0" y="76"/>
                    </a:cxn>
                    <a:cxn ang="0">
                      <a:pos x="28" y="76"/>
                    </a:cxn>
                    <a:cxn ang="0">
                      <a:pos x="33" y="67"/>
                    </a:cxn>
                    <a:cxn ang="0">
                      <a:pos x="34" y="76"/>
                    </a:cxn>
                    <a:cxn ang="0">
                      <a:pos x="120" y="76"/>
                    </a:cxn>
                    <a:cxn ang="0">
                      <a:pos x="122" y="67"/>
                    </a:cxn>
                    <a:cxn ang="0">
                      <a:pos x="126" y="76"/>
                    </a:cxn>
                    <a:cxn ang="0">
                      <a:pos x="149" y="76"/>
                    </a:cxn>
                    <a:cxn ang="0">
                      <a:pos x="106" y="10"/>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sp>
              <p:nvSpPr>
                <p:cNvPr id="51" name="Freeform 39"/>
                <p:cNvSpPr>
                  <a:spLocks/>
                </p:cNvSpPr>
                <p:nvPr/>
              </p:nvSpPr>
              <p:spPr bwMode="auto">
                <a:xfrm>
                  <a:off x="6640524" y="3317873"/>
                  <a:ext cx="155575" cy="66675"/>
                </a:xfrm>
                <a:custGeom>
                  <a:avLst/>
                  <a:gdLst/>
                  <a:ahLst/>
                  <a:cxnLst>
                    <a:cxn ang="0">
                      <a:pos x="29" y="13"/>
                    </a:cxn>
                    <a:cxn ang="0">
                      <a:pos x="42" y="23"/>
                    </a:cxn>
                    <a:cxn ang="0">
                      <a:pos x="58" y="23"/>
                    </a:cxn>
                    <a:cxn ang="0">
                      <a:pos x="29" y="0"/>
                    </a:cxn>
                    <a:cxn ang="0">
                      <a:pos x="0" y="23"/>
                    </a:cxn>
                    <a:cxn ang="0">
                      <a:pos x="16" y="23"/>
                    </a:cxn>
                    <a:cxn ang="0">
                      <a:pos x="29" y="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sp>
              <p:nvSpPr>
                <p:cNvPr id="52" name="Freeform 40"/>
                <p:cNvSpPr>
                  <a:spLocks noEditPoints="1"/>
                </p:cNvSpPr>
                <p:nvPr/>
              </p:nvSpPr>
              <p:spPr bwMode="auto">
                <a:xfrm>
                  <a:off x="6691324" y="3365498"/>
                  <a:ext cx="52388" cy="58738"/>
                </a:xfrm>
                <a:custGeom>
                  <a:avLst/>
                  <a:gdLst/>
                  <a:ahLst/>
                  <a:cxnLst>
                    <a:cxn ang="0">
                      <a:pos x="10" y="0"/>
                    </a:cxn>
                    <a:cxn ang="0">
                      <a:pos x="0" y="10"/>
                    </a:cxn>
                    <a:cxn ang="0">
                      <a:pos x="10" y="20"/>
                    </a:cxn>
                    <a:cxn ang="0">
                      <a:pos x="20" y="10"/>
                    </a:cxn>
                    <a:cxn ang="0">
                      <a:pos x="10" y="0"/>
                    </a:cxn>
                    <a:cxn ang="0">
                      <a:pos x="10" y="18"/>
                    </a:cxn>
                    <a:cxn ang="0">
                      <a:pos x="3" y="10"/>
                    </a:cxn>
                    <a:cxn ang="0">
                      <a:pos x="10" y="2"/>
                    </a:cxn>
                    <a:cxn ang="0">
                      <a:pos x="18" y="10"/>
                    </a:cxn>
                    <a:cxn ang="0">
                      <a:pos x="10" y="18"/>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grp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400" baseline="-25000" dirty="0">
                    <a:solidFill>
                      <a:srgbClr val="000056"/>
                    </a:solidFill>
                    <a:latin typeface="Calibri"/>
                    <a:ea typeface="ヒラギノ角ゴ Pro W3" charset="-128"/>
                  </a:endParaRPr>
                </a:p>
              </p:txBody>
            </p:sp>
            <p:sp>
              <p:nvSpPr>
                <p:cNvPr id="53" name="Freeform 41"/>
                <p:cNvSpPr>
                  <a:spLocks/>
                </p:cNvSpPr>
                <p:nvPr/>
              </p:nvSpPr>
              <p:spPr bwMode="auto">
                <a:xfrm>
                  <a:off x="6630999" y="3402010"/>
                  <a:ext cx="176213" cy="150813"/>
                </a:xfrm>
                <a:custGeom>
                  <a:avLst/>
                  <a:gdLst/>
                  <a:ahLst/>
                  <a:cxnLst>
                    <a:cxn ang="0">
                      <a:pos x="33" y="53"/>
                    </a:cxn>
                    <a:cxn ang="0">
                      <a:pos x="66" y="12"/>
                    </a:cxn>
                    <a:cxn ang="0">
                      <a:pos x="64" y="0"/>
                    </a:cxn>
                    <a:cxn ang="0">
                      <a:pos x="46" y="0"/>
                    </a:cxn>
                    <a:cxn ang="0">
                      <a:pos x="33" y="11"/>
                    </a:cxn>
                    <a:cxn ang="0">
                      <a:pos x="20" y="0"/>
                    </a:cxn>
                    <a:cxn ang="0">
                      <a:pos x="2" y="0"/>
                    </a:cxn>
                    <a:cxn ang="0">
                      <a:pos x="0" y="12"/>
                    </a:cxn>
                    <a:cxn ang="0">
                      <a:pos x="33" y="53"/>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grpSp>
          <p:sp>
            <p:nvSpPr>
              <p:cNvPr id="48" name="Freeform 42"/>
              <p:cNvSpPr>
                <a:spLocks noEditPoints="1"/>
              </p:cNvSpPr>
              <p:nvPr>
                <p:custDataLst>
                  <p:tags r:id="rId29"/>
                </p:custDataLst>
              </p:nvPr>
            </p:nvSpPr>
            <p:spPr bwMode="auto">
              <a:xfrm>
                <a:off x="250825" y="3933824"/>
                <a:ext cx="331788" cy="382588"/>
              </a:xfrm>
              <a:custGeom>
                <a:avLst/>
                <a:gdLst/>
                <a:ahLst/>
                <a:cxnLst>
                  <a:cxn ang="0">
                    <a:pos x="24" y="171"/>
                  </a:cxn>
                  <a:cxn ang="0">
                    <a:pos x="138" y="171"/>
                  </a:cxn>
                  <a:cxn ang="0">
                    <a:pos x="138" y="87"/>
                  </a:cxn>
                  <a:cxn ang="0">
                    <a:pos x="24" y="87"/>
                  </a:cxn>
                  <a:cxn ang="0">
                    <a:pos x="24" y="171"/>
                  </a:cxn>
                  <a:cxn ang="0">
                    <a:pos x="123" y="157"/>
                  </a:cxn>
                  <a:cxn ang="0">
                    <a:pos x="121" y="159"/>
                  </a:cxn>
                  <a:cxn ang="0">
                    <a:pos x="41" y="159"/>
                  </a:cxn>
                  <a:cxn ang="0">
                    <a:pos x="39" y="157"/>
                  </a:cxn>
                  <a:cxn ang="0">
                    <a:pos x="39" y="149"/>
                  </a:cxn>
                  <a:cxn ang="0">
                    <a:pos x="41" y="147"/>
                  </a:cxn>
                  <a:cxn ang="0">
                    <a:pos x="121" y="147"/>
                  </a:cxn>
                  <a:cxn ang="0">
                    <a:pos x="123" y="149"/>
                  </a:cxn>
                  <a:cxn ang="0">
                    <a:pos x="123" y="157"/>
                  </a:cxn>
                  <a:cxn ang="0">
                    <a:pos x="39" y="100"/>
                  </a:cxn>
                  <a:cxn ang="0">
                    <a:pos x="41" y="98"/>
                  </a:cxn>
                  <a:cxn ang="0">
                    <a:pos x="121" y="98"/>
                  </a:cxn>
                  <a:cxn ang="0">
                    <a:pos x="123" y="100"/>
                  </a:cxn>
                  <a:cxn ang="0">
                    <a:pos x="123" y="108"/>
                  </a:cxn>
                  <a:cxn ang="0">
                    <a:pos x="121" y="110"/>
                  </a:cxn>
                  <a:cxn ang="0">
                    <a:pos x="41" y="110"/>
                  </a:cxn>
                  <a:cxn ang="0">
                    <a:pos x="39" y="108"/>
                  </a:cxn>
                  <a:cxn ang="0">
                    <a:pos x="39" y="100"/>
                  </a:cxn>
                  <a:cxn ang="0">
                    <a:pos x="38" y="125"/>
                  </a:cxn>
                  <a:cxn ang="0">
                    <a:pos x="40" y="123"/>
                  </a:cxn>
                  <a:cxn ang="0">
                    <a:pos x="120" y="123"/>
                  </a:cxn>
                  <a:cxn ang="0">
                    <a:pos x="122" y="125"/>
                  </a:cxn>
                  <a:cxn ang="0">
                    <a:pos x="122" y="133"/>
                  </a:cxn>
                  <a:cxn ang="0">
                    <a:pos x="120" y="135"/>
                  </a:cxn>
                  <a:cxn ang="0">
                    <a:pos x="40" y="135"/>
                  </a:cxn>
                  <a:cxn ang="0">
                    <a:pos x="38" y="133"/>
                  </a:cxn>
                  <a:cxn ang="0">
                    <a:pos x="38" y="125"/>
                  </a:cxn>
                  <a:cxn ang="0">
                    <a:pos x="81" y="0"/>
                  </a:cxn>
                  <a:cxn ang="0">
                    <a:pos x="0" y="81"/>
                  </a:cxn>
                  <a:cxn ang="0">
                    <a:pos x="162" y="81"/>
                  </a:cxn>
                  <a:cxn ang="0">
                    <a:pos x="81" y="0"/>
                  </a:cxn>
                  <a:cxn ang="0">
                    <a:pos x="87" y="56"/>
                  </a:cxn>
                  <a:cxn ang="0">
                    <a:pos x="87" y="71"/>
                  </a:cxn>
                  <a:cxn ang="0">
                    <a:pos x="74" y="71"/>
                  </a:cxn>
                  <a:cxn ang="0">
                    <a:pos x="74" y="56"/>
                  </a:cxn>
                  <a:cxn ang="0">
                    <a:pos x="59" y="56"/>
                  </a:cxn>
                  <a:cxn ang="0">
                    <a:pos x="59" y="43"/>
                  </a:cxn>
                  <a:cxn ang="0">
                    <a:pos x="74" y="43"/>
                  </a:cxn>
                  <a:cxn ang="0">
                    <a:pos x="74" y="28"/>
                  </a:cxn>
                  <a:cxn ang="0">
                    <a:pos x="87" y="28"/>
                  </a:cxn>
                  <a:cxn ang="0">
                    <a:pos x="87" y="43"/>
                  </a:cxn>
                  <a:cxn ang="0">
                    <a:pos x="102" y="43"/>
                  </a:cxn>
                  <a:cxn ang="0">
                    <a:pos x="102" y="56"/>
                  </a:cxn>
                  <a:cxn ang="0">
                    <a:pos x="87" y="56"/>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grpSp>
        <p:sp>
          <p:nvSpPr>
            <p:cNvPr id="46" name="Text Box 4"/>
            <p:cNvSpPr txBox="1">
              <a:spLocks noChangeArrowheads="1"/>
            </p:cNvSpPr>
            <p:nvPr>
              <p:custDataLst>
                <p:tags r:id="rId28"/>
              </p:custDataLst>
            </p:nvPr>
          </p:nvSpPr>
          <p:spPr bwMode="gray">
            <a:xfrm>
              <a:off x="897195" y="5806864"/>
              <a:ext cx="656605" cy="215444"/>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400" dirty="0">
                  <a:solidFill>
                    <a:srgbClr val="1F497D">
                      <a:lumMod val="75000"/>
                    </a:srgbClr>
                  </a:solidFill>
                  <a:latin typeface="Calibri"/>
                </a:rPr>
                <a:t>Pharmacy</a:t>
              </a:r>
            </a:p>
          </p:txBody>
        </p:sp>
      </p:grpSp>
      <p:cxnSp>
        <p:nvCxnSpPr>
          <p:cNvPr id="54" name="Straight Arrow Connector 95"/>
          <p:cNvCxnSpPr>
            <a:cxnSpLocks noChangeShapeType="1"/>
          </p:cNvCxnSpPr>
          <p:nvPr>
            <p:custDataLst>
              <p:tags r:id="rId2"/>
            </p:custDataLst>
          </p:nvPr>
        </p:nvCxnSpPr>
        <p:spPr bwMode="auto">
          <a:xfrm flipV="1">
            <a:off x="2083485" y="5110948"/>
            <a:ext cx="384839" cy="329596"/>
          </a:xfrm>
          <a:prstGeom prst="straightConnector1">
            <a:avLst/>
          </a:prstGeom>
          <a:noFill/>
          <a:ln w="19050" algn="ctr">
            <a:solidFill>
              <a:schemeClr val="accent4">
                <a:lumMod val="75000"/>
              </a:schemeClr>
            </a:solidFill>
            <a:round/>
            <a:headEnd type="arrow" w="med" len="med"/>
            <a:tailEnd type="arrow" w="med" len="med"/>
          </a:ln>
        </p:spPr>
      </p:cxnSp>
      <p:grpSp>
        <p:nvGrpSpPr>
          <p:cNvPr id="55" name="Group 54"/>
          <p:cNvGrpSpPr/>
          <p:nvPr/>
        </p:nvGrpSpPr>
        <p:grpSpPr>
          <a:xfrm>
            <a:off x="3427314" y="5505474"/>
            <a:ext cx="833562" cy="731382"/>
            <a:chOff x="1645892" y="5585771"/>
            <a:chExt cx="757786" cy="731382"/>
          </a:xfrm>
        </p:grpSpPr>
        <p:grpSp>
          <p:nvGrpSpPr>
            <p:cNvPr id="56" name="Group 55"/>
            <p:cNvGrpSpPr/>
            <p:nvPr/>
          </p:nvGrpSpPr>
          <p:grpSpPr bwMode="auto">
            <a:xfrm>
              <a:off x="1762846" y="5585771"/>
              <a:ext cx="539750" cy="379413"/>
              <a:chOff x="3357554" y="4429132"/>
              <a:chExt cx="642942" cy="500066"/>
            </a:xfrm>
            <a:solidFill>
              <a:schemeClr val="accent4">
                <a:lumMod val="75000"/>
              </a:schemeClr>
            </a:solidFill>
            <a:scene3d>
              <a:camera prst="isometricOffAxis1Right"/>
              <a:lightRig rig="threePt" dir="t"/>
            </a:scene3d>
          </p:grpSpPr>
          <p:sp>
            <p:nvSpPr>
              <p:cNvPr id="59" name="Flowchart: Manual Operation 189"/>
              <p:cNvSpPr/>
              <p:nvPr/>
            </p:nvSpPr>
            <p:spPr bwMode="auto">
              <a:xfrm flipV="1">
                <a:off x="3357554" y="4429132"/>
                <a:ext cx="642942" cy="142876"/>
              </a:xfrm>
              <a:prstGeom prst="flowChartManualOperation">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sp>
            <p:nvSpPr>
              <p:cNvPr id="60" name="Flowchart: Process 190"/>
              <p:cNvSpPr/>
              <p:nvPr/>
            </p:nvSpPr>
            <p:spPr bwMode="auto">
              <a:xfrm>
                <a:off x="3357554" y="4572008"/>
                <a:ext cx="642942" cy="357190"/>
              </a:xfrm>
              <a:prstGeom prst="flowChartProcess">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400" dirty="0">
                  <a:solidFill>
                    <a:prstClr val="white"/>
                  </a:solidFill>
                  <a:latin typeface="Calibri"/>
                </a:endParaRPr>
              </a:p>
            </p:txBody>
          </p:sp>
        </p:grpSp>
        <p:sp>
          <p:nvSpPr>
            <p:cNvPr id="57" name="Flowchart: Process 188"/>
            <p:cNvSpPr/>
            <p:nvPr/>
          </p:nvSpPr>
          <p:spPr bwMode="auto">
            <a:xfrm>
              <a:off x="2062707" y="5802578"/>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hangingPunct="0">
                <a:defRPr/>
              </a:pPr>
              <a:endParaRPr lang="en-GB" sz="1400" baseline="-25000" dirty="0">
                <a:solidFill>
                  <a:srgbClr val="000056"/>
                </a:solidFill>
                <a:latin typeface="Calibri"/>
                <a:ea typeface="ヒラギノ角ゴ Pro W3" charset="-128"/>
              </a:endParaRPr>
            </a:p>
          </p:txBody>
        </p:sp>
        <p:sp>
          <p:nvSpPr>
            <p:cNvPr id="58" name="Text Box 4"/>
            <p:cNvSpPr txBox="1">
              <a:spLocks noChangeArrowheads="1"/>
            </p:cNvSpPr>
            <p:nvPr>
              <p:custDataLst>
                <p:tags r:id="rId27"/>
              </p:custDataLst>
            </p:nvPr>
          </p:nvSpPr>
          <p:spPr bwMode="gray">
            <a:xfrm>
              <a:off x="1645892" y="6101709"/>
              <a:ext cx="757786" cy="215444"/>
            </a:xfrm>
            <a:prstGeom prst="rect">
              <a:avLst/>
            </a:prstGeom>
            <a:noFill/>
            <a:ln w="9525">
              <a:noFill/>
              <a:miter lim="800000"/>
              <a:headEnd/>
              <a:tailEnd/>
            </a:ln>
          </p:spPr>
          <p:txBody>
            <a:bodyPr wrap="none" lIns="0" tIns="0" rIns="0" bIns="0">
              <a:spAutoFit/>
            </a:bodyPr>
            <a:lstStyle/>
            <a:p>
              <a:pPr algn="ctr" eaLnBrk="0" hangingPunct="0"/>
              <a:r>
                <a:rPr lang="en-GB" sz="1400" dirty="0">
                  <a:solidFill>
                    <a:srgbClr val="8064A2">
                      <a:lumMod val="75000"/>
                    </a:srgbClr>
                  </a:solidFill>
                  <a:latin typeface="Calibri"/>
                </a:rPr>
                <a:t>Wholesaler</a:t>
              </a:r>
            </a:p>
          </p:txBody>
        </p:sp>
      </p:grpSp>
      <p:cxnSp>
        <p:nvCxnSpPr>
          <p:cNvPr id="61" name="Straight Arrow Connector 81"/>
          <p:cNvCxnSpPr>
            <a:cxnSpLocks noChangeShapeType="1"/>
            <a:endCxn id="59" idx="1"/>
          </p:cNvCxnSpPr>
          <p:nvPr>
            <p:custDataLst>
              <p:tags r:id="rId3"/>
            </p:custDataLst>
          </p:nvPr>
        </p:nvCxnSpPr>
        <p:spPr bwMode="auto">
          <a:xfrm>
            <a:off x="3420776" y="5167599"/>
            <a:ext cx="194563" cy="392081"/>
          </a:xfrm>
          <a:prstGeom prst="straightConnector1">
            <a:avLst/>
          </a:prstGeom>
          <a:noFill/>
          <a:ln w="19050" algn="ctr">
            <a:solidFill>
              <a:schemeClr val="accent4">
                <a:lumMod val="75000"/>
              </a:schemeClr>
            </a:solidFill>
            <a:prstDash val="dash"/>
            <a:round/>
            <a:headEnd type="arrow" w="med" len="med"/>
            <a:tailEnd type="arrow" w="med" len="med"/>
          </a:ln>
        </p:spPr>
      </p:cxnSp>
      <p:sp>
        <p:nvSpPr>
          <p:cNvPr id="63" name="Flowchart: Process 188"/>
          <p:cNvSpPr/>
          <p:nvPr/>
        </p:nvSpPr>
        <p:spPr bwMode="auto">
          <a:xfrm>
            <a:off x="1219583" y="1818969"/>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hangingPunct="0">
              <a:defRPr/>
            </a:pPr>
            <a:endParaRPr lang="en-GB" sz="1400" baseline="-25000" dirty="0">
              <a:solidFill>
                <a:srgbClr val="000056"/>
              </a:solidFill>
              <a:latin typeface="Calibri"/>
              <a:ea typeface="ヒラギノ角ゴ Pro W3" charset="-128"/>
            </a:endParaRPr>
          </a:p>
        </p:txBody>
      </p:sp>
      <p:sp>
        <p:nvSpPr>
          <p:cNvPr id="64" name="Flowchart: Process 188"/>
          <p:cNvSpPr/>
          <p:nvPr/>
        </p:nvSpPr>
        <p:spPr bwMode="auto">
          <a:xfrm>
            <a:off x="8180287" y="5832827"/>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hangingPunct="0">
              <a:defRPr/>
            </a:pPr>
            <a:endParaRPr lang="en-GB" sz="1400" baseline="-25000" dirty="0">
              <a:solidFill>
                <a:srgbClr val="000056"/>
              </a:solidFill>
              <a:latin typeface="Calibri"/>
              <a:ea typeface="ヒラギノ角ゴ Pro W3" charset="-128"/>
            </a:endParaRPr>
          </a:p>
        </p:txBody>
      </p:sp>
      <p:grpSp>
        <p:nvGrpSpPr>
          <p:cNvPr id="65" name="Group 64"/>
          <p:cNvGrpSpPr/>
          <p:nvPr/>
        </p:nvGrpSpPr>
        <p:grpSpPr>
          <a:xfrm>
            <a:off x="1750370" y="3216127"/>
            <a:ext cx="6720331" cy="965201"/>
            <a:chOff x="1598465" y="2809930"/>
            <a:chExt cx="6720331" cy="965201"/>
          </a:xfrm>
        </p:grpSpPr>
        <p:grpSp>
          <p:nvGrpSpPr>
            <p:cNvPr id="66" name="Group 20"/>
            <p:cNvGrpSpPr>
              <a:grpSpLocks/>
            </p:cNvGrpSpPr>
            <p:nvPr>
              <p:custDataLst>
                <p:tags r:id="rId22"/>
              </p:custDataLst>
            </p:nvPr>
          </p:nvGrpSpPr>
          <p:grpSpPr bwMode="auto">
            <a:xfrm>
              <a:off x="1598465" y="2809930"/>
              <a:ext cx="1127127" cy="965201"/>
              <a:chOff x="534" y="1647"/>
              <a:chExt cx="710" cy="608"/>
            </a:xfrm>
            <a:solidFill>
              <a:schemeClr val="bg1">
                <a:lumMod val="65000"/>
              </a:schemeClr>
            </a:solidFill>
          </p:grpSpPr>
          <p:sp>
            <p:nvSpPr>
              <p:cNvPr id="72" name="Freeform 84"/>
              <p:cNvSpPr>
                <a:spLocks/>
              </p:cNvSpPr>
              <p:nvPr/>
            </p:nvSpPr>
            <p:spPr bwMode="auto">
              <a:xfrm>
                <a:off x="681" y="1647"/>
                <a:ext cx="372" cy="332"/>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400" baseline="-25000" dirty="0">
                  <a:solidFill>
                    <a:prstClr val="black">
                      <a:lumMod val="65000"/>
                      <a:lumOff val="35000"/>
                    </a:prstClr>
                  </a:solidFill>
                  <a:latin typeface="Calibri"/>
                  <a:ea typeface="ヒラギノ角ゴ Pro W3" charset="-128"/>
                </a:endParaRPr>
              </a:p>
            </p:txBody>
          </p:sp>
          <p:sp>
            <p:nvSpPr>
              <p:cNvPr id="73" name="Text Box 4"/>
              <p:cNvSpPr txBox="1">
                <a:spLocks noChangeArrowheads="1"/>
              </p:cNvSpPr>
              <p:nvPr>
                <p:custDataLst>
                  <p:tags r:id="rId26"/>
                </p:custDataLst>
              </p:nvPr>
            </p:nvSpPr>
            <p:spPr bwMode="gray">
              <a:xfrm>
                <a:off x="534" y="1984"/>
                <a:ext cx="710" cy="271"/>
              </a:xfrm>
              <a:prstGeom prst="rect">
                <a:avLst/>
              </a:prstGeom>
              <a:solidFill>
                <a:schemeClr val="bg1"/>
              </a:solidFill>
              <a:ln w="9525">
                <a:noFill/>
                <a:miter lim="800000"/>
                <a:headEnd/>
                <a:tailEnd/>
              </a:ln>
            </p:spPr>
            <p:txBody>
              <a:bodyPr wrap="none" lIns="0" tIns="0" rIns="0" bIns="0">
                <a:spAutoFit/>
              </a:bodyPr>
              <a:lstStyle/>
              <a:p>
                <a:pPr algn="ctr" eaLnBrk="0" hangingPunct="0"/>
                <a:r>
                  <a:rPr lang="en-GB" sz="1400" dirty="0">
                    <a:solidFill>
                      <a:prstClr val="white">
                        <a:lumMod val="65000"/>
                      </a:prstClr>
                    </a:solidFill>
                    <a:latin typeface="Calibri"/>
                  </a:rPr>
                  <a:t>Pharmaceutical</a:t>
                </a:r>
                <a:br>
                  <a:rPr lang="en-GB" sz="1400" dirty="0">
                    <a:solidFill>
                      <a:prstClr val="white">
                        <a:lumMod val="65000"/>
                      </a:prstClr>
                    </a:solidFill>
                    <a:latin typeface="Calibri"/>
                  </a:rPr>
                </a:br>
                <a:r>
                  <a:rPr lang="en-GB" sz="1400" dirty="0">
                    <a:solidFill>
                      <a:prstClr val="white">
                        <a:lumMod val="65000"/>
                      </a:prstClr>
                    </a:solidFill>
                    <a:latin typeface="Calibri"/>
                  </a:rPr>
                  <a:t>Manufacturer</a:t>
                </a:r>
              </a:p>
            </p:txBody>
          </p:sp>
        </p:grpSp>
        <p:cxnSp>
          <p:nvCxnSpPr>
            <p:cNvPr id="67" name="Straight Arrow Connector 81"/>
            <p:cNvCxnSpPr>
              <a:cxnSpLocks noChangeShapeType="1"/>
            </p:cNvCxnSpPr>
            <p:nvPr>
              <p:custDataLst>
                <p:tags r:id="rId23"/>
              </p:custDataLst>
            </p:nvPr>
          </p:nvCxnSpPr>
          <p:spPr bwMode="auto">
            <a:xfrm flipH="1">
              <a:off x="2531250" y="3190052"/>
              <a:ext cx="888622" cy="0"/>
            </a:xfrm>
            <a:prstGeom prst="straightConnector1">
              <a:avLst/>
            </a:prstGeom>
            <a:noFill/>
            <a:ln w="57150" algn="ctr">
              <a:solidFill>
                <a:schemeClr val="bg1">
                  <a:lumMod val="65000"/>
                </a:schemeClr>
              </a:solidFill>
              <a:round/>
              <a:headEnd type="triangle" w="med" len="med"/>
              <a:tailEnd type="triangle" w="med" len="med"/>
            </a:ln>
          </p:spPr>
        </p:cxnSp>
        <p:grpSp>
          <p:nvGrpSpPr>
            <p:cNvPr id="68" name="Group 67"/>
            <p:cNvGrpSpPr/>
            <p:nvPr/>
          </p:nvGrpSpPr>
          <p:grpSpPr>
            <a:xfrm>
              <a:off x="6760457" y="2889273"/>
              <a:ext cx="1558339" cy="527051"/>
              <a:chOff x="6760457" y="2889273"/>
              <a:chExt cx="1558339" cy="527051"/>
            </a:xfrm>
          </p:grpSpPr>
          <p:sp>
            <p:nvSpPr>
              <p:cNvPr id="70" name="Text Box 4"/>
              <p:cNvSpPr txBox="1">
                <a:spLocks noChangeArrowheads="1"/>
              </p:cNvSpPr>
              <p:nvPr>
                <p:custDataLst>
                  <p:tags r:id="rId25"/>
                </p:custDataLst>
              </p:nvPr>
            </p:nvSpPr>
            <p:spPr bwMode="gray">
              <a:xfrm>
                <a:off x="7498058" y="2946360"/>
                <a:ext cx="820738" cy="430887"/>
              </a:xfrm>
              <a:prstGeom prst="rect">
                <a:avLst/>
              </a:prstGeom>
              <a:noFill/>
              <a:ln w="9525">
                <a:noFill/>
                <a:miter lim="800000"/>
                <a:headEnd/>
                <a:tailEnd/>
              </a:ln>
            </p:spPr>
            <p:txBody>
              <a:bodyPr wrap="none" lIns="0" tIns="0" rIns="0" bIns="0">
                <a:spAutoFit/>
              </a:bodyPr>
              <a:lstStyle/>
              <a:p>
                <a:pPr algn="ctr" eaLnBrk="0" hangingPunct="0"/>
                <a:r>
                  <a:rPr lang="en-GB" sz="1400" dirty="0">
                    <a:solidFill>
                      <a:prstClr val="white">
                        <a:lumMod val="65000"/>
                      </a:prstClr>
                    </a:solidFill>
                    <a:latin typeface="Calibri"/>
                  </a:rPr>
                  <a:t>Parallel</a:t>
                </a:r>
                <a:br>
                  <a:rPr lang="en-GB" sz="1400" dirty="0">
                    <a:solidFill>
                      <a:prstClr val="white">
                        <a:lumMod val="65000"/>
                      </a:prstClr>
                    </a:solidFill>
                    <a:latin typeface="Calibri"/>
                  </a:rPr>
                </a:br>
                <a:r>
                  <a:rPr lang="en-GB" sz="1400" dirty="0">
                    <a:solidFill>
                      <a:prstClr val="white">
                        <a:lumMod val="65000"/>
                      </a:prstClr>
                    </a:solidFill>
                    <a:latin typeface="Calibri"/>
                  </a:rPr>
                  <a:t>Distributor</a:t>
                </a:r>
              </a:p>
            </p:txBody>
          </p:sp>
          <p:sp>
            <p:nvSpPr>
              <p:cNvPr id="71" name="Freeform 84"/>
              <p:cNvSpPr>
                <a:spLocks/>
              </p:cNvSpPr>
              <p:nvPr/>
            </p:nvSpPr>
            <p:spPr bwMode="auto">
              <a:xfrm flipH="1">
                <a:off x="6760457" y="2889273"/>
                <a:ext cx="619855" cy="527051"/>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400" baseline="-25000" dirty="0">
                  <a:solidFill>
                    <a:prstClr val="black">
                      <a:lumMod val="65000"/>
                      <a:lumOff val="35000"/>
                    </a:prstClr>
                  </a:solidFill>
                  <a:latin typeface="Calibri"/>
                  <a:ea typeface="ヒラギノ角ゴ Pro W3" charset="-128"/>
                </a:endParaRPr>
              </a:p>
            </p:txBody>
          </p:sp>
        </p:grpSp>
        <p:cxnSp>
          <p:nvCxnSpPr>
            <p:cNvPr id="69" name="Straight Arrow Connector 81"/>
            <p:cNvCxnSpPr>
              <a:cxnSpLocks noChangeShapeType="1"/>
            </p:cNvCxnSpPr>
            <p:nvPr>
              <p:custDataLst>
                <p:tags r:id="rId24"/>
              </p:custDataLst>
            </p:nvPr>
          </p:nvCxnSpPr>
          <p:spPr bwMode="auto">
            <a:xfrm flipH="1">
              <a:off x="5843618" y="3161467"/>
              <a:ext cx="888622" cy="0"/>
            </a:xfrm>
            <a:prstGeom prst="straightConnector1">
              <a:avLst/>
            </a:prstGeom>
            <a:noFill/>
            <a:ln w="57150" algn="ctr">
              <a:solidFill>
                <a:schemeClr val="bg1">
                  <a:lumMod val="65000"/>
                </a:schemeClr>
              </a:solidFill>
              <a:round/>
              <a:headEnd type="triangle" w="med" len="med"/>
              <a:tailEnd type="triangle" w="med" len="med"/>
            </a:ln>
          </p:spPr>
        </p:cxnSp>
      </p:grpSp>
      <p:grpSp>
        <p:nvGrpSpPr>
          <p:cNvPr id="74" name="Group 73"/>
          <p:cNvGrpSpPr/>
          <p:nvPr/>
        </p:nvGrpSpPr>
        <p:grpSpPr>
          <a:xfrm>
            <a:off x="5204894" y="1480378"/>
            <a:ext cx="2477924" cy="4074070"/>
            <a:chOff x="5052991" y="1074185"/>
            <a:chExt cx="2477924" cy="4074070"/>
          </a:xfrm>
        </p:grpSpPr>
        <p:sp>
          <p:nvSpPr>
            <p:cNvPr id="75" name="Cloud 138"/>
            <p:cNvSpPr>
              <a:spLocks/>
            </p:cNvSpPr>
            <p:nvPr>
              <p:custDataLst>
                <p:tags r:id="rId20"/>
              </p:custDataLst>
            </p:nvPr>
          </p:nvSpPr>
          <p:spPr bwMode="auto">
            <a:xfrm>
              <a:off x="5868803" y="4308468"/>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solidFill>
            <a:ln w="9525">
              <a:solidFill>
                <a:schemeClr val="accent4">
                  <a:lumMod val="60000"/>
                  <a:lumOff val="40000"/>
                </a:schemeClr>
              </a:solid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sp>
          <p:nvSpPr>
            <p:cNvPr id="76" name="Cloud 138"/>
            <p:cNvSpPr>
              <a:spLocks/>
            </p:cNvSpPr>
            <p:nvPr>
              <p:custDataLst>
                <p:tags r:id="rId21"/>
              </p:custDataLst>
            </p:nvPr>
          </p:nvSpPr>
          <p:spPr bwMode="auto">
            <a:xfrm>
              <a:off x="5052991" y="1074185"/>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60000"/>
                <a:lumOff val="40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grpSp>
      <p:cxnSp>
        <p:nvCxnSpPr>
          <p:cNvPr id="77" name="Straight Arrow Connector 81"/>
          <p:cNvCxnSpPr>
            <a:cxnSpLocks noChangeShapeType="1"/>
          </p:cNvCxnSpPr>
          <p:nvPr>
            <p:custDataLst>
              <p:tags r:id="rId4"/>
            </p:custDataLst>
          </p:nvPr>
        </p:nvCxnSpPr>
        <p:spPr bwMode="auto">
          <a:xfrm flipH="1">
            <a:off x="5107304" y="2320165"/>
            <a:ext cx="530047" cy="661850"/>
          </a:xfrm>
          <a:prstGeom prst="straightConnector1">
            <a:avLst/>
          </a:prstGeom>
          <a:noFill/>
          <a:ln w="57150" algn="ctr">
            <a:solidFill>
              <a:schemeClr val="accent4">
                <a:lumMod val="60000"/>
                <a:lumOff val="40000"/>
              </a:schemeClr>
            </a:solidFill>
            <a:round/>
            <a:headEnd type="triangle" w="med" len="med"/>
            <a:tailEnd type="triangle" w="med" len="med"/>
          </a:ln>
        </p:spPr>
      </p:cxnSp>
      <p:cxnSp>
        <p:nvCxnSpPr>
          <p:cNvPr id="78" name="Straight Arrow Connector 81"/>
          <p:cNvCxnSpPr>
            <a:cxnSpLocks noChangeShapeType="1"/>
          </p:cNvCxnSpPr>
          <p:nvPr>
            <p:custDataLst>
              <p:tags r:id="rId5"/>
            </p:custDataLst>
          </p:nvPr>
        </p:nvCxnSpPr>
        <p:spPr bwMode="auto">
          <a:xfrm flipH="1">
            <a:off x="3490787" y="3895760"/>
            <a:ext cx="441031" cy="420607"/>
          </a:xfrm>
          <a:prstGeom prst="straightConnector1">
            <a:avLst/>
          </a:prstGeom>
          <a:noFill/>
          <a:ln w="57150" algn="ctr">
            <a:solidFill>
              <a:schemeClr val="accent4">
                <a:lumMod val="75000"/>
              </a:schemeClr>
            </a:solidFill>
            <a:round/>
            <a:headEnd type="triangle" w="med" len="med"/>
            <a:tailEnd type="triangle" w="med" len="med"/>
          </a:ln>
        </p:spPr>
      </p:cxnSp>
      <p:sp>
        <p:nvSpPr>
          <p:cNvPr id="80" name="Cloud 136"/>
          <p:cNvSpPr>
            <a:spLocks/>
          </p:cNvSpPr>
          <p:nvPr>
            <p:custDataLst>
              <p:tags r:id="rId6"/>
            </p:custDataLst>
          </p:nvPr>
        </p:nvSpPr>
        <p:spPr bwMode="auto">
          <a:xfrm>
            <a:off x="3660431" y="3029195"/>
            <a:ext cx="2221014" cy="1047614"/>
          </a:xfrm>
          <a:custGeom>
            <a:avLst/>
            <a:gdLst>
              <a:gd name="T0" fmla="*/ 180562 w 43200"/>
              <a:gd name="T1" fmla="*/ 508868 h 43200"/>
              <a:gd name="T2" fmla="*/ 83106 w 43200"/>
              <a:gd name="T3" fmla="*/ 493375 h 43200"/>
              <a:gd name="T4" fmla="*/ 266554 w 43200"/>
              <a:gd name="T5" fmla="*/ 678420 h 43200"/>
              <a:gd name="T6" fmla="*/ 223924 w 43200"/>
              <a:gd name="T7" fmla="*/ 685826 h 43200"/>
              <a:gd name="T8" fmla="*/ 633988 w 43200"/>
              <a:gd name="T9" fmla="*/ 759891 h 43200"/>
              <a:gd name="T10" fmla="*/ 608287 w 43200"/>
              <a:gd name="T11" fmla="*/ 726066 h 43200"/>
              <a:gd name="T12" fmla="*/ 1109114 w 43200"/>
              <a:gd name="T13" fmla="*/ 675543 h 43200"/>
              <a:gd name="T14" fmla="*/ 1098841 w 43200"/>
              <a:gd name="T15" fmla="*/ 712653 h 43200"/>
              <a:gd name="T16" fmla="*/ 1313108 w 43200"/>
              <a:gd name="T17" fmla="*/ 446215 h 43200"/>
              <a:gd name="T18" fmla="*/ 1438189 w 43200"/>
              <a:gd name="T19" fmla="*/ 584935 h 43200"/>
              <a:gd name="T20" fmla="*/ 1608171 w 43200"/>
              <a:gd name="T21" fmla="*/ 298474 h 43200"/>
              <a:gd name="T22" fmla="*/ 1552460 w 43200"/>
              <a:gd name="T23" fmla="*/ 350494 h 43200"/>
              <a:gd name="T24" fmla="*/ 1474510 w 43200"/>
              <a:gd name="T25" fmla="*/ 105479 h 43200"/>
              <a:gd name="T26" fmla="*/ 1477434 w 43200"/>
              <a:gd name="T27" fmla="*/ 130050 h 43200"/>
              <a:gd name="T28" fmla="*/ 1118771 w 43200"/>
              <a:gd name="T29" fmla="*/ 76825 h 43200"/>
              <a:gd name="T30" fmla="*/ 1147320 w 43200"/>
              <a:gd name="T31" fmla="*/ 45488 h 43200"/>
              <a:gd name="T32" fmla="*/ 851871 w 43200"/>
              <a:gd name="T33" fmla="*/ 91755 h 43200"/>
              <a:gd name="T34" fmla="*/ 865684 w 43200"/>
              <a:gd name="T35" fmla="*/ 64734 h 43200"/>
              <a:gd name="T36" fmla="*/ 538648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0066"/>
          </a:solidFill>
          <a:ln w="9525">
            <a:noFill/>
            <a:round/>
            <a:headEnd/>
            <a:tailEnd/>
          </a:ln>
          <a:effectLst>
            <a:outerShdw dist="38100" dir="2700000" algn="tl" rotWithShape="0">
              <a:srgbClr val="000000">
                <a:alpha val="39999"/>
              </a:srgbClr>
            </a:outerShdw>
          </a:effectLst>
        </p:spPr>
        <p:txBody>
          <a:bodyPr lIns="0" anchor="ctr" anchorCtr="1"/>
          <a:lstStyle/>
          <a:p>
            <a:pPr eaLnBrk="0" hangingPunct="0">
              <a:defRPr/>
            </a:pPr>
            <a:r>
              <a:rPr lang="en-GB" sz="1600" dirty="0">
                <a:solidFill>
                  <a:prstClr val="white"/>
                </a:solidFill>
                <a:latin typeface="Calibri"/>
                <a:ea typeface="ヒラギノ角ゴ Pro W3" charset="-128"/>
              </a:rPr>
              <a:t>European</a:t>
            </a:r>
            <a:br>
              <a:rPr lang="en-GB" sz="1600" dirty="0">
                <a:solidFill>
                  <a:prstClr val="white"/>
                </a:solidFill>
                <a:latin typeface="Calibri"/>
                <a:ea typeface="ヒラギノ角ゴ Pro W3" charset="-128"/>
              </a:rPr>
            </a:br>
            <a:r>
              <a:rPr lang="en-GB" sz="1600" dirty="0">
                <a:solidFill>
                  <a:prstClr val="white"/>
                </a:solidFill>
                <a:latin typeface="Calibri"/>
                <a:ea typeface="ヒラギノ角ゴ Pro W3" charset="-128"/>
              </a:rPr>
              <a:t>Hub</a:t>
            </a:r>
          </a:p>
        </p:txBody>
      </p:sp>
      <p:grpSp>
        <p:nvGrpSpPr>
          <p:cNvPr id="84" name="Group 83"/>
          <p:cNvGrpSpPr/>
          <p:nvPr/>
        </p:nvGrpSpPr>
        <p:grpSpPr>
          <a:xfrm>
            <a:off x="971602" y="1445660"/>
            <a:ext cx="7919785" cy="1770467"/>
            <a:chOff x="900687" y="1194920"/>
            <a:chExt cx="7919785" cy="1770467"/>
          </a:xfrm>
        </p:grpSpPr>
        <p:grpSp>
          <p:nvGrpSpPr>
            <p:cNvPr id="85" name="Group 84"/>
            <p:cNvGrpSpPr/>
            <p:nvPr/>
          </p:nvGrpSpPr>
          <p:grpSpPr>
            <a:xfrm>
              <a:off x="900687" y="1194920"/>
              <a:ext cx="7919785" cy="1447068"/>
              <a:chOff x="819697" y="1039463"/>
              <a:chExt cx="7919785" cy="1447068"/>
            </a:xfrm>
          </p:grpSpPr>
          <p:sp>
            <p:nvSpPr>
              <p:cNvPr id="89" name="Cloud 138"/>
              <p:cNvSpPr>
                <a:spLocks/>
              </p:cNvSpPr>
              <p:nvPr>
                <p:custDataLst>
                  <p:tags r:id="rId17"/>
                </p:custDataLst>
              </p:nvPr>
            </p:nvSpPr>
            <p:spPr bwMode="auto">
              <a:xfrm>
                <a:off x="7077370"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sp>
            <p:nvSpPr>
              <p:cNvPr id="90" name="Cloud 138"/>
              <p:cNvSpPr>
                <a:spLocks/>
              </p:cNvSpPr>
              <p:nvPr>
                <p:custDataLst>
                  <p:tags r:id="rId18"/>
                </p:custDataLst>
              </p:nvPr>
            </p:nvSpPr>
            <p:spPr bwMode="auto">
              <a:xfrm>
                <a:off x="2975561" y="1039463"/>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sp>
            <p:nvSpPr>
              <p:cNvPr id="91" name="Cloud 138"/>
              <p:cNvSpPr>
                <a:spLocks/>
              </p:cNvSpPr>
              <p:nvPr>
                <p:custDataLst>
                  <p:tags r:id="rId19"/>
                </p:custDataLst>
              </p:nvPr>
            </p:nvSpPr>
            <p:spPr bwMode="auto">
              <a:xfrm>
                <a:off x="819697"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National</a:t>
                </a:r>
                <a:br>
                  <a:rPr lang="en-GB" sz="1400" dirty="0">
                    <a:solidFill>
                      <a:prstClr val="white"/>
                    </a:solidFill>
                    <a:latin typeface="Calibri"/>
                  </a:rPr>
                </a:br>
                <a:r>
                  <a:rPr lang="en-GB" sz="1400" dirty="0">
                    <a:solidFill>
                      <a:prstClr val="white"/>
                    </a:solidFill>
                    <a:latin typeface="Calibri"/>
                  </a:rPr>
                  <a:t>System </a:t>
                </a:r>
              </a:p>
            </p:txBody>
          </p:sp>
        </p:grpSp>
        <p:cxnSp>
          <p:nvCxnSpPr>
            <p:cNvPr id="86" name="Straight Arrow Connector 81"/>
            <p:cNvCxnSpPr>
              <a:cxnSpLocks noChangeShapeType="1"/>
            </p:cNvCxnSpPr>
            <p:nvPr>
              <p:custDataLst>
                <p:tags r:id="rId14"/>
              </p:custDataLst>
            </p:nvPr>
          </p:nvCxnSpPr>
          <p:spPr bwMode="auto">
            <a:xfrm>
              <a:off x="2706028" y="2450979"/>
              <a:ext cx="888623" cy="477997"/>
            </a:xfrm>
            <a:prstGeom prst="straightConnector1">
              <a:avLst/>
            </a:prstGeom>
            <a:noFill/>
            <a:ln w="57150" algn="ctr">
              <a:solidFill>
                <a:schemeClr val="accent4"/>
              </a:solidFill>
              <a:round/>
              <a:headEnd type="triangle" w="med" len="med"/>
              <a:tailEnd type="triangle" w="med" len="med"/>
            </a:ln>
          </p:spPr>
        </p:cxnSp>
        <p:cxnSp>
          <p:nvCxnSpPr>
            <p:cNvPr id="87" name="Straight Arrow Connector 81"/>
            <p:cNvCxnSpPr>
              <a:cxnSpLocks noChangeShapeType="1"/>
            </p:cNvCxnSpPr>
            <p:nvPr>
              <p:custDataLst>
                <p:tags r:id="rId15"/>
              </p:custDataLst>
            </p:nvPr>
          </p:nvCxnSpPr>
          <p:spPr bwMode="auto">
            <a:xfrm flipH="1">
              <a:off x="5991743" y="2450979"/>
              <a:ext cx="965503" cy="514408"/>
            </a:xfrm>
            <a:prstGeom prst="straightConnector1">
              <a:avLst/>
            </a:prstGeom>
            <a:noFill/>
            <a:ln w="57150" algn="ctr">
              <a:solidFill>
                <a:schemeClr val="accent4">
                  <a:lumMod val="75000"/>
                </a:schemeClr>
              </a:solidFill>
              <a:round/>
              <a:headEnd type="triangle" w="med" len="med"/>
              <a:tailEnd type="triangle" w="med" len="med"/>
            </a:ln>
          </p:spPr>
        </p:cxnSp>
        <p:cxnSp>
          <p:nvCxnSpPr>
            <p:cNvPr id="88" name="Straight Arrow Connector 81"/>
            <p:cNvCxnSpPr>
              <a:cxnSpLocks noChangeShapeType="1"/>
            </p:cNvCxnSpPr>
            <p:nvPr>
              <p:custDataLst>
                <p:tags r:id="rId16"/>
              </p:custDataLst>
            </p:nvPr>
          </p:nvCxnSpPr>
          <p:spPr bwMode="auto">
            <a:xfrm>
              <a:off x="4171999" y="2083207"/>
              <a:ext cx="252764" cy="695252"/>
            </a:xfrm>
            <a:prstGeom prst="straightConnector1">
              <a:avLst/>
            </a:prstGeom>
            <a:noFill/>
            <a:ln w="57150" algn="ctr">
              <a:solidFill>
                <a:schemeClr val="accent4">
                  <a:lumMod val="75000"/>
                </a:schemeClr>
              </a:solidFill>
              <a:round/>
              <a:headEnd type="triangle" w="med" len="med"/>
              <a:tailEnd type="triangle" w="med" len="med"/>
            </a:ln>
          </p:spPr>
        </p:cxnSp>
      </p:grpSp>
      <p:cxnSp>
        <p:nvCxnSpPr>
          <p:cNvPr id="92" name="Straight Arrow Connector 81"/>
          <p:cNvCxnSpPr>
            <a:cxnSpLocks noChangeShapeType="1"/>
          </p:cNvCxnSpPr>
          <p:nvPr>
            <p:custDataLst>
              <p:tags r:id="rId7"/>
            </p:custDataLst>
          </p:nvPr>
        </p:nvCxnSpPr>
        <p:spPr bwMode="auto">
          <a:xfrm>
            <a:off x="5637350" y="3988260"/>
            <a:ext cx="921035" cy="726405"/>
          </a:xfrm>
          <a:prstGeom prst="straightConnector1">
            <a:avLst/>
          </a:prstGeom>
          <a:noFill/>
          <a:ln w="57150" algn="ctr">
            <a:solidFill>
              <a:schemeClr val="accent4"/>
            </a:solidFill>
            <a:round/>
            <a:headEnd type="triangle" w="med" len="med"/>
            <a:tailEnd type="triangle" w="med" len="med"/>
          </a:ln>
        </p:spPr>
      </p:cxnSp>
      <p:grpSp>
        <p:nvGrpSpPr>
          <p:cNvPr id="93" name="Group 92"/>
          <p:cNvGrpSpPr/>
          <p:nvPr/>
        </p:nvGrpSpPr>
        <p:grpSpPr>
          <a:xfrm>
            <a:off x="986213" y="1451579"/>
            <a:ext cx="7919785" cy="1770467"/>
            <a:chOff x="900687" y="1194920"/>
            <a:chExt cx="7919785" cy="1770467"/>
          </a:xfrm>
          <a:solidFill>
            <a:schemeClr val="tx2">
              <a:lumMod val="60000"/>
              <a:lumOff val="40000"/>
            </a:schemeClr>
          </a:solidFill>
        </p:grpSpPr>
        <p:grpSp>
          <p:nvGrpSpPr>
            <p:cNvPr id="94" name="Group 93"/>
            <p:cNvGrpSpPr/>
            <p:nvPr/>
          </p:nvGrpSpPr>
          <p:grpSpPr>
            <a:xfrm>
              <a:off x="900687" y="1194920"/>
              <a:ext cx="7919785" cy="1447068"/>
              <a:chOff x="819697" y="1039463"/>
              <a:chExt cx="7919785" cy="1447068"/>
            </a:xfrm>
            <a:grpFill/>
          </p:grpSpPr>
          <p:sp>
            <p:nvSpPr>
              <p:cNvPr id="98" name="Cloud 138"/>
              <p:cNvSpPr>
                <a:spLocks/>
              </p:cNvSpPr>
              <p:nvPr>
                <p:custDataLst>
                  <p:tags r:id="rId11"/>
                </p:custDataLst>
              </p:nvPr>
            </p:nvSpPr>
            <p:spPr bwMode="auto">
              <a:xfrm>
                <a:off x="7077370"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pFill/>
              <a:ln w="9525">
                <a:solidFill>
                  <a:schemeClr val="tx2">
                    <a:lumMod val="60000"/>
                    <a:lumOff val="40000"/>
                  </a:schemeClr>
                </a:solid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 National Blueprint</a:t>
                </a:r>
                <a:br>
                  <a:rPr lang="en-GB" sz="1400" dirty="0">
                    <a:solidFill>
                      <a:prstClr val="white"/>
                    </a:solidFill>
                    <a:latin typeface="Calibri"/>
                  </a:rPr>
                </a:br>
                <a:r>
                  <a:rPr lang="en-GB" sz="1400" dirty="0">
                    <a:solidFill>
                      <a:prstClr val="white"/>
                    </a:solidFill>
                    <a:latin typeface="Calibri"/>
                  </a:rPr>
                  <a:t>System </a:t>
                </a:r>
              </a:p>
            </p:txBody>
          </p:sp>
          <p:sp>
            <p:nvSpPr>
              <p:cNvPr id="99" name="Cloud 138"/>
              <p:cNvSpPr>
                <a:spLocks/>
              </p:cNvSpPr>
              <p:nvPr>
                <p:custDataLst>
                  <p:tags r:id="rId12"/>
                </p:custDataLst>
              </p:nvPr>
            </p:nvSpPr>
            <p:spPr bwMode="auto">
              <a:xfrm>
                <a:off x="2975561" y="1039463"/>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pFill/>
              <a:ln w="9525">
                <a:solidFill>
                  <a:schemeClr val="tx2">
                    <a:lumMod val="60000"/>
                    <a:lumOff val="40000"/>
                  </a:schemeClr>
                </a:solid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 National Blueprint</a:t>
                </a:r>
                <a:br>
                  <a:rPr lang="en-GB" sz="1400" dirty="0">
                    <a:solidFill>
                      <a:prstClr val="white"/>
                    </a:solidFill>
                    <a:latin typeface="Calibri"/>
                  </a:rPr>
                </a:br>
                <a:r>
                  <a:rPr lang="en-GB" sz="1400" dirty="0">
                    <a:solidFill>
                      <a:prstClr val="white"/>
                    </a:solidFill>
                    <a:latin typeface="Calibri"/>
                  </a:rPr>
                  <a:t>System </a:t>
                </a:r>
              </a:p>
            </p:txBody>
          </p:sp>
          <p:sp>
            <p:nvSpPr>
              <p:cNvPr id="100" name="Cloud 138"/>
              <p:cNvSpPr>
                <a:spLocks/>
              </p:cNvSpPr>
              <p:nvPr>
                <p:custDataLst>
                  <p:tags r:id="rId13"/>
                </p:custDataLst>
              </p:nvPr>
            </p:nvSpPr>
            <p:spPr bwMode="auto">
              <a:xfrm>
                <a:off x="819697"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pFill/>
              <a:ln w="9525">
                <a:solidFill>
                  <a:schemeClr val="tx2">
                    <a:lumMod val="60000"/>
                    <a:lumOff val="40000"/>
                  </a:schemeClr>
                </a:solidFill>
                <a:round/>
                <a:headEnd/>
                <a:tailEnd/>
              </a:ln>
              <a:effectLst>
                <a:outerShdw dist="38100" dir="2700000" algn="tl" rotWithShape="0">
                  <a:srgbClr val="000000">
                    <a:alpha val="39999"/>
                  </a:srgbClr>
                </a:outerShdw>
              </a:effectLst>
            </p:spPr>
            <p:txBody>
              <a:bodyPr anchor="ctr" anchorCtr="1"/>
              <a:lstStyle/>
              <a:p>
                <a:pPr algn="ctr" eaLnBrk="0" hangingPunct="0">
                  <a:defRPr/>
                </a:pPr>
                <a:r>
                  <a:rPr lang="en-GB" sz="1400" dirty="0">
                    <a:solidFill>
                      <a:prstClr val="white"/>
                    </a:solidFill>
                    <a:latin typeface="Calibri"/>
                  </a:rPr>
                  <a:t> National Blueprint</a:t>
                </a:r>
                <a:br>
                  <a:rPr lang="en-GB" sz="1400" dirty="0">
                    <a:solidFill>
                      <a:prstClr val="white"/>
                    </a:solidFill>
                    <a:latin typeface="Calibri"/>
                  </a:rPr>
                </a:br>
                <a:r>
                  <a:rPr lang="en-GB" sz="1400" dirty="0">
                    <a:solidFill>
                      <a:prstClr val="white"/>
                    </a:solidFill>
                    <a:latin typeface="Calibri"/>
                  </a:rPr>
                  <a:t>System </a:t>
                </a:r>
              </a:p>
            </p:txBody>
          </p:sp>
        </p:grpSp>
        <p:cxnSp>
          <p:nvCxnSpPr>
            <p:cNvPr id="95" name="Straight Arrow Connector 81"/>
            <p:cNvCxnSpPr>
              <a:cxnSpLocks noChangeShapeType="1"/>
            </p:cNvCxnSpPr>
            <p:nvPr>
              <p:custDataLst>
                <p:tags r:id="rId8"/>
              </p:custDataLst>
            </p:nvPr>
          </p:nvCxnSpPr>
          <p:spPr bwMode="auto">
            <a:xfrm>
              <a:off x="2706028" y="2450979"/>
              <a:ext cx="888623" cy="477997"/>
            </a:xfrm>
            <a:prstGeom prst="straightConnector1">
              <a:avLst/>
            </a:prstGeom>
            <a:grpFill/>
            <a:ln w="57150" algn="ctr">
              <a:solidFill>
                <a:schemeClr val="tx2">
                  <a:lumMod val="60000"/>
                  <a:lumOff val="40000"/>
                </a:schemeClr>
              </a:solidFill>
              <a:round/>
              <a:headEnd type="triangle" w="med" len="med"/>
              <a:tailEnd type="triangle" w="med" len="med"/>
            </a:ln>
          </p:spPr>
        </p:cxnSp>
        <p:cxnSp>
          <p:nvCxnSpPr>
            <p:cNvPr id="96" name="Straight Arrow Connector 81"/>
            <p:cNvCxnSpPr>
              <a:cxnSpLocks noChangeShapeType="1"/>
            </p:cNvCxnSpPr>
            <p:nvPr>
              <p:custDataLst>
                <p:tags r:id="rId9"/>
              </p:custDataLst>
            </p:nvPr>
          </p:nvCxnSpPr>
          <p:spPr bwMode="auto">
            <a:xfrm flipH="1">
              <a:off x="5991743" y="2450979"/>
              <a:ext cx="965503" cy="514408"/>
            </a:xfrm>
            <a:prstGeom prst="straightConnector1">
              <a:avLst/>
            </a:prstGeom>
            <a:grpFill/>
            <a:ln w="57150" algn="ctr">
              <a:solidFill>
                <a:schemeClr val="tx2">
                  <a:lumMod val="60000"/>
                  <a:lumOff val="40000"/>
                </a:schemeClr>
              </a:solidFill>
              <a:round/>
              <a:headEnd type="triangle" w="med" len="med"/>
              <a:tailEnd type="triangle" w="med" len="med"/>
            </a:ln>
          </p:spPr>
        </p:cxnSp>
        <p:cxnSp>
          <p:nvCxnSpPr>
            <p:cNvPr id="97" name="Straight Arrow Connector 81"/>
            <p:cNvCxnSpPr>
              <a:cxnSpLocks noChangeShapeType="1"/>
            </p:cNvCxnSpPr>
            <p:nvPr>
              <p:custDataLst>
                <p:tags r:id="rId10"/>
              </p:custDataLst>
            </p:nvPr>
          </p:nvCxnSpPr>
          <p:spPr bwMode="auto">
            <a:xfrm>
              <a:off x="4171999" y="2083207"/>
              <a:ext cx="252764" cy="695252"/>
            </a:xfrm>
            <a:prstGeom prst="straightConnector1">
              <a:avLst/>
            </a:prstGeom>
            <a:grpFill/>
            <a:ln w="57150" algn="ctr">
              <a:solidFill>
                <a:schemeClr val="tx2">
                  <a:lumMod val="60000"/>
                  <a:lumOff val="40000"/>
                </a:schemeClr>
              </a:solidFill>
              <a:round/>
              <a:headEnd type="triangle" w="med" len="med"/>
              <a:tailEnd type="triangle" w="med" len="med"/>
            </a:ln>
          </p:spPr>
        </p:cxnSp>
      </p:grpSp>
      <p:pic>
        <p:nvPicPr>
          <p:cNvPr id="62" name="Picture 61" descr="low definition-05.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138132" y="3185631"/>
            <a:ext cx="693060" cy="585570"/>
          </a:xfrm>
          <a:prstGeom prst="rect">
            <a:avLst/>
          </a:prstGeom>
        </p:spPr>
      </p:pic>
    </p:spTree>
    <p:extLst>
      <p:ext uri="{BB962C8B-B14F-4D97-AF65-F5344CB8AC3E}">
        <p14:creationId xmlns:p14="http://schemas.microsoft.com/office/powerpoint/2010/main" val="11643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238885" y="551723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5" name="Rechteck 14"/>
          <p:cNvSpPr/>
          <p:nvPr/>
        </p:nvSpPr>
        <p:spPr>
          <a:xfrm>
            <a:off x="1238885" y="4365104"/>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4" name="Rechteck 13"/>
          <p:cNvSpPr/>
          <p:nvPr/>
        </p:nvSpPr>
        <p:spPr>
          <a:xfrm>
            <a:off x="1259632" y="3268307"/>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Abgerundetes Rechteck 3"/>
          <p:cNvSpPr/>
          <p:nvPr/>
        </p:nvSpPr>
        <p:spPr>
          <a:xfrm>
            <a:off x="1619672" y="2872263"/>
            <a:ext cx="6912768" cy="72008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Safety Features – Impact on Stakeholders</a:t>
            </a:r>
            <a:endParaRPr lang="en-GB" sz="2600" dirty="0">
              <a:latin typeface="Calibri"/>
            </a:endParaRPr>
          </a:p>
        </p:txBody>
      </p:sp>
      <p:sp>
        <p:nvSpPr>
          <p:cNvPr id="9" name="Abgerundetes Rechteck 8"/>
          <p:cNvSpPr/>
          <p:nvPr/>
        </p:nvSpPr>
        <p:spPr>
          <a:xfrm>
            <a:off x="1619672" y="4024391"/>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EMVO, EMVS and NMVOs</a:t>
            </a:r>
            <a:endParaRPr lang="en-GB" sz="2600" dirty="0">
              <a:latin typeface="Calibri"/>
            </a:endParaRPr>
          </a:p>
        </p:txBody>
      </p:sp>
      <p:sp>
        <p:nvSpPr>
          <p:cNvPr id="10" name="Abgerundetes Rechteck 9"/>
          <p:cNvSpPr/>
          <p:nvPr/>
        </p:nvSpPr>
        <p:spPr>
          <a:xfrm>
            <a:off x="1647298" y="5157192"/>
            <a:ext cx="6912000"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Conclusion </a:t>
            </a:r>
            <a:endParaRPr lang="en-GB" sz="2600" dirty="0">
              <a:latin typeface="Calibri"/>
            </a:endParaRPr>
          </a:p>
        </p:txBody>
      </p:sp>
      <p:sp>
        <p:nvSpPr>
          <p:cNvPr id="11" name="Rechteck 13"/>
          <p:cNvSpPr/>
          <p:nvPr/>
        </p:nvSpPr>
        <p:spPr>
          <a:xfrm>
            <a:off x="1259632" y="212091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Abgerundetes Rechteck 3"/>
          <p:cNvSpPr/>
          <p:nvPr/>
        </p:nvSpPr>
        <p:spPr>
          <a:xfrm>
            <a:off x="1619672" y="1724868"/>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Introduction: EU-FMD background </a:t>
            </a:r>
            <a:endParaRPr lang="en-GB" sz="2600" dirty="0">
              <a:latin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374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2133" y="332656"/>
            <a:ext cx="6339418" cy="1111876"/>
          </a:xfrm>
        </p:spPr>
        <p:txBody>
          <a:bodyPr/>
          <a:lstStyle/>
          <a:p>
            <a:r>
              <a:rPr lang="en-GB" dirty="0"/>
              <a:t>The Blueprint approach provides substantial benefit</a:t>
            </a:r>
          </a:p>
        </p:txBody>
      </p:sp>
      <p:sp>
        <p:nvSpPr>
          <p:cNvPr id="6" name="Foliennummernplatzhalter 5"/>
          <p:cNvSpPr>
            <a:spLocks noGrp="1"/>
          </p:cNvSpPr>
          <p:nvPr>
            <p:ph type="sldNum" sz="quarter" idx="4294967295"/>
          </p:nvPr>
        </p:nvSpPr>
        <p:spPr>
          <a:xfrm>
            <a:off x="7897906" y="6275668"/>
            <a:ext cx="990600" cy="365125"/>
          </a:xfrm>
          <a:prstGeom prst="rect">
            <a:avLst/>
          </a:prstGeom>
        </p:spPr>
        <p:txBody>
          <a:bodyPr/>
          <a:lstStyle/>
          <a:p>
            <a:fld id="{156CDDF8-47FD-4BAC-8771-3F17DB908AC8}" type="slidenum">
              <a:rPr lang="en-GB" sz="1200" smtClean="0">
                <a:solidFill>
                  <a:prstClr val="white">
                    <a:lumMod val="50000"/>
                  </a:prstClr>
                </a:solidFill>
              </a:rPr>
              <a:pPr/>
              <a:t>14</a:t>
            </a:fld>
            <a:endParaRPr lang="en-GB" sz="1200" dirty="0">
              <a:solidFill>
                <a:prstClr val="white">
                  <a:lumMod val="50000"/>
                </a:prstClr>
              </a:solidFill>
            </a:endParaRPr>
          </a:p>
        </p:txBody>
      </p:sp>
      <p:sp>
        <p:nvSpPr>
          <p:cNvPr id="34" name="Content Placeholder 5"/>
          <p:cNvSpPr txBox="1">
            <a:spLocks/>
          </p:cNvSpPr>
          <p:nvPr/>
        </p:nvSpPr>
        <p:spPr>
          <a:xfrm>
            <a:off x="899592" y="1988840"/>
            <a:ext cx="7489081" cy="4435981"/>
          </a:xfrm>
          <a:prstGeom prst="rect">
            <a:avLst/>
          </a:prstGeom>
          <a:solidFill>
            <a:schemeClr val="bg2"/>
          </a:solidFill>
          <a:ln w="25400">
            <a:noFill/>
          </a:ln>
        </p:spPr>
        <p:txBody>
          <a:bodyPr wrap="square" lIns="90000" tIns="252000" rIns="90000" bIns="72000" rtlCol="0">
            <a:spAutoFit/>
          </a:bodyPr>
          <a:lstStyle>
            <a:defPPr>
              <a:defRPr lang="fr-FR"/>
            </a:defPPr>
            <a:lvl1pPr>
              <a:defRPr sz="2400">
                <a:solidFill>
                  <a:schemeClr val="tx1">
                    <a:lumMod val="50000"/>
                    <a:lumOff val="50000"/>
                  </a:schemeClr>
                </a:solidFill>
                <a:latin typeface="+mj-lt"/>
              </a:defRPr>
            </a:lvl1pPr>
          </a:lstStyle>
          <a:p>
            <a:pPr marL="342900" indent="-342900">
              <a:spcBef>
                <a:spcPts val="600"/>
              </a:spcBef>
              <a:buSzPct val="130000"/>
              <a:buFont typeface="Arial"/>
              <a:buChar char="•"/>
            </a:pPr>
            <a:r>
              <a:rPr lang="en-GB" dirty="0">
                <a:solidFill>
                  <a:schemeClr val="tx1"/>
                </a:solidFill>
                <a:latin typeface="+mn-lt"/>
                <a:cs typeface="Arial" panose="020B0604020202020204" pitchFamily="34" charset="0"/>
              </a:rPr>
              <a:t>Complexity reduction for NMVOs:</a:t>
            </a:r>
          </a:p>
          <a:p>
            <a:pPr marL="800100" lvl="1" indent="-342900">
              <a:spcBef>
                <a:spcPts val="600"/>
              </a:spcBef>
              <a:buFont typeface="Arial"/>
              <a:buChar char="•"/>
            </a:pPr>
            <a:r>
              <a:rPr lang="en-US" sz="2000" dirty="0">
                <a:latin typeface="+mn-lt"/>
                <a:cs typeface="Arial" panose="020B0604020202020204" pitchFamily="34" charset="0"/>
              </a:rPr>
              <a:t>Allows national stakeholders to build national system without starting from scratch </a:t>
            </a:r>
            <a:r>
              <a:rPr lang="en-US" sz="2000" i="1" dirty="0">
                <a:latin typeface="+mn-lt"/>
                <a:cs typeface="Arial" panose="020B0604020202020204" pitchFamily="34" charset="0"/>
              </a:rPr>
              <a:t>= saves time and money</a:t>
            </a:r>
          </a:p>
          <a:p>
            <a:pPr marL="800100" lvl="2" indent="-346075">
              <a:spcBef>
                <a:spcPts val="600"/>
              </a:spcBef>
              <a:buFont typeface="Arial"/>
              <a:buChar char="•"/>
            </a:pPr>
            <a:r>
              <a:rPr lang="en-US" sz="2000" dirty="0">
                <a:latin typeface="+mn-lt"/>
                <a:cs typeface="Arial" panose="020B0604020202020204" pitchFamily="34" charset="0"/>
              </a:rPr>
              <a:t>Based on a “standard” national verification system providing all necessary functionality = </a:t>
            </a:r>
            <a:r>
              <a:rPr lang="en-US" sz="2000" i="1" dirty="0">
                <a:latin typeface="+mn-lt"/>
                <a:cs typeface="Arial" panose="020B0604020202020204" pitchFamily="34" charset="0"/>
              </a:rPr>
              <a:t>will comply with DR</a:t>
            </a:r>
          </a:p>
          <a:p>
            <a:pPr marL="800100" lvl="1" indent="-342900">
              <a:spcBef>
                <a:spcPts val="600"/>
              </a:spcBef>
              <a:buFont typeface="Arial"/>
              <a:buChar char="•"/>
            </a:pPr>
            <a:r>
              <a:rPr lang="fr-BE" sz="2000" dirty="0">
                <a:latin typeface="+mn-lt"/>
                <a:cs typeface="Arial" panose="020B0604020202020204" pitchFamily="34" charset="0"/>
              </a:rPr>
              <a:t>Strong support by EMVO during deployment (quality management) &amp; operation (system management) </a:t>
            </a:r>
            <a:endParaRPr lang="en-GB" sz="2000" dirty="0">
              <a:latin typeface="+mn-lt"/>
              <a:cs typeface="Arial" panose="020B0604020202020204" pitchFamily="34" charset="0"/>
            </a:endParaRPr>
          </a:p>
          <a:p>
            <a:pPr marL="342900" indent="-342900">
              <a:spcBef>
                <a:spcPts val="600"/>
              </a:spcBef>
              <a:buSzPct val="130000"/>
              <a:buFont typeface="Arial"/>
              <a:buChar char="•"/>
            </a:pPr>
            <a:r>
              <a:rPr lang="en-GB" dirty="0">
                <a:solidFill>
                  <a:schemeClr val="tx1"/>
                </a:solidFill>
                <a:latin typeface="+mn-lt"/>
                <a:cs typeface="Arial" panose="020B0604020202020204" pitchFamily="34" charset="0"/>
              </a:rPr>
              <a:t>Cost reduction for payers through economy of scale</a:t>
            </a:r>
          </a:p>
          <a:p>
            <a:pPr marL="800100" lvl="1" indent="-342900">
              <a:spcBef>
                <a:spcPts val="600"/>
              </a:spcBef>
              <a:buFont typeface="Arial"/>
              <a:buChar char="•"/>
            </a:pPr>
            <a:r>
              <a:rPr lang="en-GB" sz="2000" dirty="0">
                <a:latin typeface="+mn-lt"/>
                <a:cs typeface="Arial" panose="020B0604020202020204" pitchFamily="34" charset="0"/>
              </a:rPr>
              <a:t>Several countries buying from the same supplier</a:t>
            </a:r>
          </a:p>
          <a:p>
            <a:pPr marL="800100" lvl="1" indent="-342900">
              <a:spcBef>
                <a:spcPts val="600"/>
              </a:spcBef>
              <a:buFont typeface="Arial"/>
              <a:buChar char="•"/>
            </a:pPr>
            <a:r>
              <a:rPr lang="en-GB" sz="2000" dirty="0">
                <a:latin typeface="+mn-lt"/>
                <a:cs typeface="Arial" panose="020B0604020202020204" pitchFamily="34" charset="0"/>
              </a:rPr>
              <a:t>Coordinated operation </a:t>
            </a:r>
          </a:p>
          <a:p>
            <a:pPr marL="342900" indent="-342900">
              <a:spcBef>
                <a:spcPts val="600"/>
              </a:spcBef>
              <a:buSzPct val="130000"/>
              <a:buFont typeface="Arial"/>
              <a:buChar char="•"/>
            </a:pPr>
            <a:r>
              <a:rPr lang="en-GB" dirty="0">
                <a:solidFill>
                  <a:schemeClr val="tx1"/>
                </a:solidFill>
                <a:latin typeface="+mn-lt"/>
                <a:cs typeface="Arial" panose="020B0604020202020204" pitchFamily="34" charset="0"/>
              </a:rPr>
              <a:t>Benchmark for Total Cost of Ownership available</a:t>
            </a:r>
          </a:p>
        </p:txBody>
      </p:sp>
      <p:sp>
        <p:nvSpPr>
          <p:cNvPr id="38" name="Cloud 83"/>
          <p:cNvSpPr>
            <a:spLocks/>
          </p:cNvSpPr>
          <p:nvPr>
            <p:custDataLst>
              <p:tags r:id="rId1"/>
            </p:custDataLst>
          </p:nvPr>
        </p:nvSpPr>
        <p:spPr bwMode="auto">
          <a:xfrm>
            <a:off x="6944290" y="1538844"/>
            <a:ext cx="1944216" cy="899992"/>
          </a:xfrm>
          <a:custGeom>
            <a:avLst/>
            <a:gdLst>
              <a:gd name="T0" fmla="*/ 180562 w 43200"/>
              <a:gd name="T1" fmla="*/ 508868 h 43200"/>
              <a:gd name="T2" fmla="*/ 83106 w 43200"/>
              <a:gd name="T3" fmla="*/ 493375 h 43200"/>
              <a:gd name="T4" fmla="*/ 266554 w 43200"/>
              <a:gd name="T5" fmla="*/ 678420 h 43200"/>
              <a:gd name="T6" fmla="*/ 223924 w 43200"/>
              <a:gd name="T7" fmla="*/ 685826 h 43200"/>
              <a:gd name="T8" fmla="*/ 633988 w 43200"/>
              <a:gd name="T9" fmla="*/ 759891 h 43200"/>
              <a:gd name="T10" fmla="*/ 608287 w 43200"/>
              <a:gd name="T11" fmla="*/ 726066 h 43200"/>
              <a:gd name="T12" fmla="*/ 1109114 w 43200"/>
              <a:gd name="T13" fmla="*/ 675543 h 43200"/>
              <a:gd name="T14" fmla="*/ 1098841 w 43200"/>
              <a:gd name="T15" fmla="*/ 712653 h 43200"/>
              <a:gd name="T16" fmla="*/ 1313108 w 43200"/>
              <a:gd name="T17" fmla="*/ 446215 h 43200"/>
              <a:gd name="T18" fmla="*/ 1438189 w 43200"/>
              <a:gd name="T19" fmla="*/ 584935 h 43200"/>
              <a:gd name="T20" fmla="*/ 1608171 w 43200"/>
              <a:gd name="T21" fmla="*/ 298474 h 43200"/>
              <a:gd name="T22" fmla="*/ 1552460 w 43200"/>
              <a:gd name="T23" fmla="*/ 350494 h 43200"/>
              <a:gd name="T24" fmla="*/ 1474510 w 43200"/>
              <a:gd name="T25" fmla="*/ 105479 h 43200"/>
              <a:gd name="T26" fmla="*/ 1477434 w 43200"/>
              <a:gd name="T27" fmla="*/ 130050 h 43200"/>
              <a:gd name="T28" fmla="*/ 1118771 w 43200"/>
              <a:gd name="T29" fmla="*/ 76825 h 43200"/>
              <a:gd name="T30" fmla="*/ 1147320 w 43200"/>
              <a:gd name="T31" fmla="*/ 45488 h 43200"/>
              <a:gd name="T32" fmla="*/ 851871 w 43200"/>
              <a:gd name="T33" fmla="*/ 91755 h 43200"/>
              <a:gd name="T34" fmla="*/ 865684 w 43200"/>
              <a:gd name="T35" fmla="*/ 64734 h 43200"/>
              <a:gd name="T36" fmla="*/ 538648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60000"/>
              <a:lumOff val="40000"/>
            </a:schemeClr>
          </a:solidFill>
          <a:ln w="9525">
            <a:noFill/>
            <a:round/>
            <a:headEnd/>
            <a:tailEnd/>
          </a:ln>
          <a:effectLst>
            <a:outerShdw dist="38100" dir="2700000" algn="tl" rotWithShape="0">
              <a:srgbClr val="000000">
                <a:alpha val="39999"/>
              </a:srgbClr>
            </a:outerShdw>
          </a:effectLst>
        </p:spPr>
        <p:txBody>
          <a:bodyPr tIns="72000" bIns="72000" anchor="ctr" anchorCtr="1"/>
          <a:lstStyle/>
          <a:p>
            <a:pPr algn="ctr" eaLnBrk="0" hangingPunct="0">
              <a:defRPr/>
            </a:pPr>
            <a:r>
              <a:rPr lang="en-GB" sz="1600" dirty="0">
                <a:solidFill>
                  <a:prstClr val="white"/>
                </a:solidFill>
              </a:rPr>
              <a:t>National</a:t>
            </a:r>
            <a:br>
              <a:rPr lang="en-GB" sz="1600" dirty="0">
                <a:solidFill>
                  <a:prstClr val="white"/>
                </a:solidFill>
              </a:rPr>
            </a:br>
            <a:r>
              <a:rPr lang="en-GB" sz="1600" dirty="0">
                <a:solidFill>
                  <a:prstClr val="white"/>
                </a:solidFill>
              </a:rPr>
              <a:t>Blueprint System </a:t>
            </a:r>
          </a:p>
        </p:txBody>
      </p:sp>
    </p:spTree>
    <p:extLst>
      <p:ext uri="{BB962C8B-B14F-4D97-AF65-F5344CB8AC3E}">
        <p14:creationId xmlns:p14="http://schemas.microsoft.com/office/powerpoint/2010/main" val="38736657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Impact</a:t>
            </a:r>
          </a:p>
        </p:txBody>
      </p:sp>
      <p:graphicFrame>
        <p:nvGraphicFramePr>
          <p:cNvPr id="4" name="Table 3"/>
          <p:cNvGraphicFramePr>
            <a:graphicFrameLocks noGrp="1"/>
          </p:cNvGraphicFramePr>
          <p:nvPr>
            <p:extLst>
              <p:ext uri="{D42A27DB-BD31-4B8C-83A1-F6EECF244321}">
                <p14:modId xmlns:p14="http://schemas.microsoft.com/office/powerpoint/2010/main" val="2339607028"/>
              </p:ext>
            </p:extLst>
          </p:nvPr>
        </p:nvGraphicFramePr>
        <p:xfrm>
          <a:off x="489267" y="1486424"/>
          <a:ext cx="8179890" cy="4757752"/>
        </p:xfrm>
        <a:graphic>
          <a:graphicData uri="http://schemas.openxmlformats.org/drawingml/2006/table">
            <a:tbl>
              <a:tblPr/>
              <a:tblGrid>
                <a:gridCol w="259555">
                  <a:extLst>
                    <a:ext uri="{9D8B030D-6E8A-4147-A177-3AD203B41FA5}">
                      <a16:colId xmlns:a16="http://schemas.microsoft.com/office/drawing/2014/main" val="20000"/>
                    </a:ext>
                  </a:extLst>
                </a:gridCol>
                <a:gridCol w="1523067">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71097">
                  <a:extLst>
                    <a:ext uri="{9D8B030D-6E8A-4147-A177-3AD203B41FA5}">
                      <a16:colId xmlns:a16="http://schemas.microsoft.com/office/drawing/2014/main" val="20003"/>
                    </a:ext>
                  </a:extLst>
                </a:gridCol>
                <a:gridCol w="1109004">
                  <a:extLst>
                    <a:ext uri="{9D8B030D-6E8A-4147-A177-3AD203B41FA5}">
                      <a16:colId xmlns:a16="http://schemas.microsoft.com/office/drawing/2014/main" val="20004"/>
                    </a:ext>
                  </a:extLst>
                </a:gridCol>
                <a:gridCol w="1109004">
                  <a:extLst>
                    <a:ext uri="{9D8B030D-6E8A-4147-A177-3AD203B41FA5}">
                      <a16:colId xmlns:a16="http://schemas.microsoft.com/office/drawing/2014/main" val="20005"/>
                    </a:ext>
                  </a:extLst>
                </a:gridCol>
                <a:gridCol w="1109004">
                  <a:extLst>
                    <a:ext uri="{9D8B030D-6E8A-4147-A177-3AD203B41FA5}">
                      <a16:colId xmlns:a16="http://schemas.microsoft.com/office/drawing/2014/main" val="20006"/>
                    </a:ext>
                  </a:extLst>
                </a:gridCol>
                <a:gridCol w="983159">
                  <a:extLst>
                    <a:ext uri="{9D8B030D-6E8A-4147-A177-3AD203B41FA5}">
                      <a16:colId xmlns:a16="http://schemas.microsoft.com/office/drawing/2014/main" val="20007"/>
                    </a:ext>
                  </a:extLst>
                </a:gridCol>
              </a:tblGrid>
              <a:tr h="513236">
                <a:tc gridSpan="2">
                  <a:txBody>
                    <a:bodyPr/>
                    <a:lstStyle/>
                    <a:p>
                      <a:pPr algn="l" fontAlgn="ctr"/>
                      <a:r>
                        <a:rPr lang="en-US" sz="1100" b="1" i="0" u="none" strike="noStrike" dirty="0">
                          <a:solidFill>
                            <a:srgbClr val="FFFFFF"/>
                          </a:solidFill>
                          <a:effectLst/>
                          <a:latin typeface="Calibri"/>
                        </a:rPr>
                        <a:t>Requirement (routine operation)</a:t>
                      </a:r>
                    </a:p>
                  </a:txBody>
                  <a:tcPr marL="5429" marR="5429" marT="7243" marB="0" anchor="ctr">
                    <a:lnL>
                      <a:noFill/>
                    </a:lnL>
                    <a:lnR>
                      <a:noFill/>
                    </a:lnR>
                    <a:lnT>
                      <a:noFill/>
                    </a:lnT>
                    <a:lnB w="12700" cap="flat" cmpd="sng" algn="ctr">
                      <a:solidFill>
                        <a:srgbClr val="D9D9D9"/>
                      </a:solidFill>
                      <a:prstDash val="solid"/>
                      <a:round/>
                      <a:headEnd type="none" w="med" len="med"/>
                      <a:tailEnd type="none" w="med" len="med"/>
                    </a:lnB>
                    <a:solidFill>
                      <a:srgbClr val="000090"/>
                    </a:solidFill>
                  </a:tcPr>
                </a:tc>
                <a:tc hMerge="1">
                  <a:txBody>
                    <a:bodyPr/>
                    <a:lstStyle/>
                    <a:p>
                      <a:endParaRPr lang="en-US"/>
                    </a:p>
                  </a:txBody>
                  <a:tcPr/>
                </a:tc>
                <a:tc>
                  <a:txBody>
                    <a:bodyPr/>
                    <a:lstStyle/>
                    <a:p>
                      <a:pPr algn="ctr" fontAlgn="ctr"/>
                      <a:r>
                        <a:rPr lang="en-US" sz="1100" b="1" i="0" u="none" strike="noStrike" dirty="0">
                          <a:solidFill>
                            <a:srgbClr val="FFFFFF"/>
                          </a:solidFill>
                          <a:effectLst/>
                          <a:latin typeface="Calibri"/>
                        </a:rPr>
                        <a:t>Pharma - Brand Owner and Generics</a:t>
                      </a:r>
                    </a:p>
                  </a:txBody>
                  <a:tcPr marL="5429" marR="5429" marT="7243" marB="0" anchor="ctr">
                    <a:lnL>
                      <a:noFill/>
                    </a:lnL>
                    <a:lnR>
                      <a:noFill/>
                    </a:lnR>
                    <a:lnT>
                      <a:noFill/>
                    </a:lnT>
                    <a:lnB w="12700" cap="flat" cmpd="sng" algn="ctr">
                      <a:solidFill>
                        <a:srgbClr val="D9D9D9"/>
                      </a:solidFill>
                      <a:prstDash val="solid"/>
                      <a:round/>
                      <a:headEnd type="none" w="med" len="med"/>
                      <a:tailEnd type="none" w="med" len="med"/>
                    </a:lnB>
                    <a:solidFill>
                      <a:srgbClr val="800000"/>
                    </a:solidFill>
                  </a:tcPr>
                </a:tc>
                <a:tc>
                  <a:txBody>
                    <a:bodyPr/>
                    <a:lstStyle/>
                    <a:p>
                      <a:pPr algn="ctr" fontAlgn="ctr"/>
                      <a:r>
                        <a:rPr lang="en-US" sz="1100" b="1" i="0" u="none" strike="noStrike" dirty="0">
                          <a:solidFill>
                            <a:srgbClr val="FFFFFF"/>
                          </a:solidFill>
                          <a:effectLst/>
                          <a:latin typeface="Calibri"/>
                        </a:rPr>
                        <a:t>Pharma - CMO</a:t>
                      </a:r>
                    </a:p>
                  </a:txBody>
                  <a:tcPr marL="5429" marR="5429" marT="7243" marB="0" anchor="ctr">
                    <a:lnL>
                      <a:noFill/>
                    </a:lnL>
                    <a:lnR>
                      <a:noFill/>
                    </a:lnR>
                    <a:lnT>
                      <a:noFill/>
                    </a:lnT>
                    <a:lnB w="12700" cap="flat" cmpd="sng" algn="ctr">
                      <a:solidFill>
                        <a:srgbClr val="D9D9D9"/>
                      </a:solidFill>
                      <a:prstDash val="solid"/>
                      <a:round/>
                      <a:headEnd type="none" w="med" len="med"/>
                      <a:tailEnd type="none" w="med" len="med"/>
                    </a:lnB>
                    <a:solidFill>
                      <a:srgbClr val="800000"/>
                    </a:solidFill>
                  </a:tcPr>
                </a:tc>
                <a:tc>
                  <a:txBody>
                    <a:bodyPr/>
                    <a:lstStyle/>
                    <a:p>
                      <a:pPr algn="ctr" fontAlgn="ctr"/>
                      <a:r>
                        <a:rPr lang="en-US" sz="1100" b="1" i="0" u="none" strike="noStrike" dirty="0">
                          <a:solidFill>
                            <a:srgbClr val="FFFFFF"/>
                          </a:solidFill>
                          <a:effectLst/>
                          <a:latin typeface="Calibri"/>
                        </a:rPr>
                        <a:t>Parallel Distributors</a:t>
                      </a:r>
                    </a:p>
                  </a:txBody>
                  <a:tcPr marL="5429" marR="5429" marT="7243" marB="0" anchor="ctr">
                    <a:lnL>
                      <a:noFill/>
                    </a:lnL>
                    <a:lnR>
                      <a:noFill/>
                    </a:lnR>
                    <a:lnT>
                      <a:noFill/>
                    </a:lnT>
                    <a:lnB w="12700" cap="flat" cmpd="sng" algn="ctr">
                      <a:solidFill>
                        <a:srgbClr val="D9D9D9"/>
                      </a:solidFill>
                      <a:prstDash val="solid"/>
                      <a:round/>
                      <a:headEnd type="none" w="med" len="med"/>
                      <a:tailEnd type="none" w="med" len="med"/>
                    </a:lnB>
                    <a:solidFill>
                      <a:srgbClr val="974706"/>
                    </a:solidFill>
                  </a:tcPr>
                </a:tc>
                <a:tc>
                  <a:txBody>
                    <a:bodyPr/>
                    <a:lstStyle/>
                    <a:p>
                      <a:pPr algn="ctr" fontAlgn="ctr"/>
                      <a:r>
                        <a:rPr lang="en-US" sz="1100" b="1" i="0" u="none" strike="noStrike" dirty="0">
                          <a:solidFill>
                            <a:srgbClr val="FFFFFF"/>
                          </a:solidFill>
                          <a:effectLst/>
                          <a:latin typeface="Calibri"/>
                        </a:rPr>
                        <a:t>Wholesaler/Distributor</a:t>
                      </a:r>
                    </a:p>
                  </a:txBody>
                  <a:tcPr marL="5429" marR="5429" marT="7243" marB="0" anchor="ctr">
                    <a:lnL>
                      <a:noFill/>
                    </a:lnL>
                    <a:lnR>
                      <a:noFill/>
                    </a:lnR>
                    <a:lnT>
                      <a:noFill/>
                    </a:lnT>
                    <a:lnB w="12700" cap="flat" cmpd="sng" algn="ctr">
                      <a:solidFill>
                        <a:srgbClr val="D9D9D9"/>
                      </a:solidFill>
                      <a:prstDash val="solid"/>
                      <a:round/>
                      <a:headEnd type="none" w="med" len="med"/>
                      <a:tailEnd type="none" w="med" len="med"/>
                    </a:lnB>
                    <a:solidFill>
                      <a:srgbClr val="215967"/>
                    </a:solidFill>
                  </a:tcPr>
                </a:tc>
                <a:tc>
                  <a:txBody>
                    <a:bodyPr/>
                    <a:lstStyle/>
                    <a:p>
                      <a:pPr algn="ctr" fontAlgn="ctr"/>
                      <a:r>
                        <a:rPr lang="en-US" sz="1100" b="1" i="0" u="none" strike="noStrike" dirty="0">
                          <a:solidFill>
                            <a:srgbClr val="FFFFFF"/>
                          </a:solidFill>
                          <a:effectLst/>
                          <a:latin typeface="Calibri"/>
                        </a:rPr>
                        <a:t>Pharmacist</a:t>
                      </a:r>
                    </a:p>
                  </a:txBody>
                  <a:tcPr marL="5429" marR="5429" marT="7243" marB="0" anchor="ctr">
                    <a:lnL>
                      <a:noFill/>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660066"/>
                    </a:solidFill>
                  </a:tcPr>
                </a:tc>
                <a:tc>
                  <a:txBody>
                    <a:bodyPr/>
                    <a:lstStyle/>
                    <a:p>
                      <a:pPr algn="ctr" fontAlgn="ctr"/>
                      <a:r>
                        <a:rPr lang="en-US" sz="1100" b="1" i="0" u="none" strike="noStrike" dirty="0">
                          <a:solidFill>
                            <a:srgbClr val="FFFFFF"/>
                          </a:solidFill>
                          <a:effectLst/>
                          <a:latin typeface="Calibri"/>
                        </a:rPr>
                        <a:t>National Competent Authorities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513236">
                <a:tc>
                  <a:txBody>
                    <a:bodyPr/>
                    <a:lstStyle/>
                    <a:p>
                      <a:pPr algn="ctr" fontAlgn="t"/>
                      <a:r>
                        <a:rPr lang="en-US" sz="1100" b="1" i="0" u="none" strike="noStrike" dirty="0">
                          <a:solidFill>
                            <a:srgbClr val="000000"/>
                          </a:solidFill>
                          <a:effectLst/>
                          <a:latin typeface="Calibri"/>
                        </a:rPr>
                        <a:t>1)</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Pay for EMVS (“Bearing</a:t>
                      </a:r>
                      <a:r>
                        <a:rPr lang="en-US" sz="1100" b="1" i="0" u="none" strike="noStrike" baseline="0" dirty="0">
                          <a:solidFill>
                            <a:srgbClr val="000000"/>
                          </a:solidFill>
                          <a:effectLst/>
                          <a:latin typeface="Calibri"/>
                        </a:rPr>
                        <a:t> the </a:t>
                      </a:r>
                      <a:r>
                        <a:rPr lang="en-US" sz="1100" b="1" i="0" u="none" strike="noStrike" dirty="0">
                          <a:solidFill>
                            <a:srgbClr val="000000"/>
                          </a:solidFill>
                          <a:effectLst/>
                          <a:latin typeface="Calibri"/>
                        </a:rPr>
                        <a:t>costs for the system”</a:t>
                      </a:r>
                      <a:r>
                        <a:rPr lang="en-US" sz="1100" b="1" i="0" u="none" strike="noStrike" baseline="0" dirty="0">
                          <a:solidFill>
                            <a:srgbClr val="000000"/>
                          </a:solidFill>
                          <a:effectLst/>
                          <a:latin typeface="Calibri"/>
                        </a:rPr>
                        <a:t>)</a:t>
                      </a:r>
                      <a:endParaRPr lang="en-US" sz="1100" b="1" i="0" u="none" strike="noStrike" dirty="0">
                        <a:solidFill>
                          <a:srgbClr val="000000"/>
                        </a:solidFill>
                        <a:effectLst/>
                        <a:latin typeface="Calibri"/>
                      </a:endParaRP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1" u="none" strike="noStrike" dirty="0">
                          <a:solidFill>
                            <a:schemeClr val="tx1"/>
                          </a:solidFill>
                          <a:effectLst/>
                          <a:latin typeface="Calibri"/>
                        </a:rPr>
                        <a:t>no - Marketing Authorisation Holders pay</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452297">
                <a:tc>
                  <a:txBody>
                    <a:bodyPr/>
                    <a:lstStyle/>
                    <a:p>
                      <a:pPr algn="ctr" fontAlgn="t"/>
                      <a:r>
                        <a:rPr lang="en-US" sz="1100" b="1" i="0" u="none" strike="noStrike" dirty="0">
                          <a:solidFill>
                            <a:srgbClr val="000000"/>
                          </a:solidFill>
                          <a:effectLst/>
                          <a:latin typeface="Calibri"/>
                        </a:rPr>
                        <a:t>2)</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Apply Unique</a:t>
                      </a:r>
                      <a:r>
                        <a:rPr lang="en-US" sz="1100" b="1" i="0" u="none" strike="noStrike" baseline="0" dirty="0">
                          <a:solidFill>
                            <a:srgbClr val="000000"/>
                          </a:solidFill>
                          <a:effectLst/>
                          <a:latin typeface="Calibri"/>
                        </a:rPr>
                        <a:t> Identifier</a:t>
                      </a:r>
                      <a:endParaRPr lang="en-US" sz="1100" b="1" i="0" u="none" strike="noStrike" dirty="0">
                        <a:solidFill>
                          <a:srgbClr val="000000"/>
                        </a:solidFill>
                        <a:effectLst/>
                        <a:latin typeface="Calibri"/>
                      </a:endParaRP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Yes (requested by customer)</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452297">
                <a:tc>
                  <a:txBody>
                    <a:bodyPr/>
                    <a:lstStyle/>
                    <a:p>
                      <a:pPr algn="ctr" fontAlgn="t"/>
                      <a:r>
                        <a:rPr lang="en-US" sz="1100" b="1" i="0" u="none" strike="noStrike" dirty="0">
                          <a:solidFill>
                            <a:srgbClr val="000000"/>
                          </a:solidFill>
                          <a:effectLst/>
                          <a:latin typeface="Calibri"/>
                        </a:rPr>
                        <a:t>3)</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Apply Anti-Tampering</a:t>
                      </a:r>
                      <a:r>
                        <a:rPr lang="en-US" sz="1100" b="1" i="0" u="none" strike="noStrike" baseline="0" dirty="0">
                          <a:solidFill>
                            <a:srgbClr val="000000"/>
                          </a:solidFill>
                          <a:effectLst/>
                          <a:latin typeface="Calibri"/>
                        </a:rPr>
                        <a:t> Device</a:t>
                      </a:r>
                      <a:endParaRPr lang="en-US" sz="1100" b="1" i="0" u="none" strike="noStrike" dirty="0">
                        <a:solidFill>
                          <a:srgbClr val="000000"/>
                        </a:solidFill>
                        <a:effectLst/>
                        <a:latin typeface="Calibri"/>
                      </a:endParaRP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a:rPr>
                        <a:t>Yes (requested by customer)</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452297">
                <a:tc>
                  <a:txBody>
                    <a:bodyPr/>
                    <a:lstStyle/>
                    <a:p>
                      <a:pPr algn="ctr" fontAlgn="t"/>
                      <a:r>
                        <a:rPr lang="en-US" sz="1100" b="1" i="0" u="none" strike="noStrike" dirty="0">
                          <a:solidFill>
                            <a:srgbClr val="000000"/>
                          </a:solidFill>
                          <a:effectLst/>
                          <a:latin typeface="Calibri"/>
                        </a:rPr>
                        <a:t>4)</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Connect to European Hub: Upload</a:t>
                      </a:r>
                      <a:r>
                        <a:rPr lang="en-US" sz="1100" b="1" i="0" u="none" strike="noStrike" baseline="0" dirty="0">
                          <a:solidFill>
                            <a:srgbClr val="000000"/>
                          </a:solidFill>
                          <a:effectLst/>
                          <a:latin typeface="Calibri"/>
                        </a:rPr>
                        <a:t> UIs</a:t>
                      </a:r>
                      <a:endParaRPr lang="en-US" sz="1100" b="1" i="0" u="none" strike="noStrike" dirty="0">
                        <a:solidFill>
                          <a:srgbClr val="000000"/>
                        </a:solidFill>
                        <a:effectLst/>
                        <a:latin typeface="Calibri"/>
                      </a:endParaRP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1" u="none" strike="noStrike" dirty="0">
                          <a:solidFill>
                            <a:schemeClr val="tx1"/>
                          </a:solidFill>
                          <a:effectLst/>
                          <a:latin typeface="Calibri"/>
                        </a:rPr>
                        <a:t>no - will be done by customer</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452297">
                <a:tc>
                  <a:txBody>
                    <a:bodyPr/>
                    <a:lstStyle/>
                    <a:p>
                      <a:pPr algn="ctr" fontAlgn="t"/>
                      <a:r>
                        <a:rPr lang="en-US" sz="1100" b="1" i="0" u="none" strike="noStrike" dirty="0">
                          <a:solidFill>
                            <a:srgbClr val="000000"/>
                          </a:solidFill>
                          <a:effectLst/>
                          <a:latin typeface="Calibri"/>
                        </a:rPr>
                        <a:t>5)</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Connect to EMVS</a:t>
                      </a:r>
                      <a:r>
                        <a:rPr lang="en-US" sz="1100" b="1" i="0" u="none" strike="noStrike" baseline="0" dirty="0">
                          <a:solidFill>
                            <a:srgbClr val="000000"/>
                          </a:solidFill>
                          <a:effectLst/>
                          <a:latin typeface="Calibri"/>
                        </a:rPr>
                        <a:t> to  </a:t>
                      </a:r>
                      <a:r>
                        <a:rPr lang="en-US" sz="1100" b="1" i="0" u="none" strike="noStrike" dirty="0">
                          <a:solidFill>
                            <a:srgbClr val="000000"/>
                          </a:solidFill>
                          <a:effectLst/>
                          <a:latin typeface="Calibri"/>
                        </a:rPr>
                        <a:t>Decommission UIs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For</a:t>
                      </a:r>
                      <a:r>
                        <a:rPr lang="en-US" sz="1100" b="0" i="0" u="none" strike="noStrike" baseline="0" dirty="0">
                          <a:solidFill>
                            <a:schemeClr val="tx1"/>
                          </a:solidFill>
                          <a:effectLst/>
                          <a:latin typeface="Calibri"/>
                        </a:rPr>
                        <a:t> </a:t>
                      </a:r>
                      <a:r>
                        <a:rPr lang="en-US" sz="1100" b="0" i="0" u="none" strike="noStrike" dirty="0">
                          <a:solidFill>
                            <a:schemeClr val="tx1"/>
                          </a:solidFill>
                          <a:effectLst/>
                          <a:latin typeface="Calibri"/>
                        </a:rPr>
                        <a:t> "consumed" packs (Hub)</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For packs exported from Europe (National System)</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452297">
                <a:tc>
                  <a:txBody>
                    <a:bodyPr/>
                    <a:lstStyle/>
                    <a:p>
                      <a:pPr algn="ctr" fontAlgn="t"/>
                      <a:r>
                        <a:rPr lang="en-US" sz="1100" b="1" i="0" u="none" strike="noStrike" dirty="0">
                          <a:solidFill>
                            <a:srgbClr val="000000"/>
                          </a:solidFill>
                          <a:effectLst/>
                          <a:latin typeface="Calibri"/>
                        </a:rPr>
                        <a:t>6)</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Connect to NMVS: </a:t>
                      </a:r>
                    </a:p>
                    <a:p>
                      <a:pPr algn="l" fontAlgn="t"/>
                      <a:r>
                        <a:rPr lang="en-US" sz="1100" b="1" i="0" u="none" strike="noStrike" dirty="0">
                          <a:solidFill>
                            <a:srgbClr val="000000"/>
                          </a:solidFill>
                          <a:effectLst/>
                          <a:latin typeface="Calibri"/>
                        </a:rPr>
                        <a:t>Verify</a:t>
                      </a:r>
                      <a:r>
                        <a:rPr lang="en-US" sz="1100" b="1" i="0" u="none" strike="noStrike" baseline="0" dirty="0">
                          <a:solidFill>
                            <a:srgbClr val="000000"/>
                          </a:solidFill>
                          <a:effectLst/>
                          <a:latin typeface="Calibri"/>
                        </a:rPr>
                        <a:t> UIs</a:t>
                      </a:r>
                      <a:endParaRPr lang="en-US" sz="1100" b="1" i="0" u="none" strike="noStrike" dirty="0">
                        <a:solidFill>
                          <a:srgbClr val="000000"/>
                        </a:solidFill>
                        <a:effectLst/>
                        <a:latin typeface="Calibri"/>
                      </a:endParaRP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for higher risk shipments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voluntary check is possible</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452297">
                <a:tc>
                  <a:txBody>
                    <a:bodyPr/>
                    <a:lstStyle/>
                    <a:p>
                      <a:pPr algn="ctr" fontAlgn="t"/>
                      <a:r>
                        <a:rPr lang="en-US" sz="1100" b="1" i="0" u="none" strike="noStrike" dirty="0">
                          <a:solidFill>
                            <a:srgbClr val="000000"/>
                          </a:solidFill>
                          <a:effectLst/>
                          <a:latin typeface="Calibri"/>
                        </a:rPr>
                        <a:t>7)</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Connect to NMVS: </a:t>
                      </a:r>
                    </a:p>
                    <a:p>
                      <a:pPr algn="l" fontAlgn="t"/>
                      <a:r>
                        <a:rPr lang="en-US" sz="1100" b="1" i="0" u="none" strike="noStrike" dirty="0">
                          <a:solidFill>
                            <a:srgbClr val="000000"/>
                          </a:solidFill>
                          <a:effectLst/>
                          <a:latin typeface="Calibri"/>
                        </a:rPr>
                        <a:t>Dispense UIs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"Early dispense" for institutions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Yes: Point-of-Dispense</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452297">
                <a:tc>
                  <a:txBody>
                    <a:bodyPr/>
                    <a:lstStyle/>
                    <a:p>
                      <a:pPr algn="ctr" fontAlgn="t"/>
                      <a:r>
                        <a:rPr lang="en-US" sz="1100" b="1" i="0" u="none" strike="noStrike" dirty="0">
                          <a:solidFill>
                            <a:srgbClr val="000000"/>
                          </a:solidFill>
                          <a:effectLst/>
                          <a:latin typeface="Calibri"/>
                        </a:rPr>
                        <a:t>8)</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Process Alerts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Where relevant</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Where relevant</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Where relevant</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Where relevant</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507335">
                <a:tc>
                  <a:txBody>
                    <a:bodyPr/>
                    <a:lstStyle/>
                    <a:p>
                      <a:pPr algn="ctr" fontAlgn="t"/>
                      <a:r>
                        <a:rPr lang="en-US" sz="1100" b="1" i="0" u="none" strike="noStrike" dirty="0">
                          <a:solidFill>
                            <a:srgbClr val="000000"/>
                          </a:solidFill>
                          <a:effectLst/>
                          <a:latin typeface="Calibri"/>
                        </a:rPr>
                        <a:t>9)</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l" fontAlgn="t"/>
                      <a:r>
                        <a:rPr lang="en-US" sz="1100" b="1" i="0" u="none" strike="noStrike" dirty="0">
                          <a:solidFill>
                            <a:srgbClr val="000000"/>
                          </a:solidFill>
                          <a:effectLst/>
                          <a:latin typeface="Calibri"/>
                        </a:rPr>
                        <a:t>Receive Reports to allow Overview/Supervision</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 </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libri"/>
                        </a:rPr>
                        <a:t>Yes</a:t>
                      </a:r>
                    </a:p>
                  </a:txBody>
                  <a:tcPr marL="5429" marR="5429" marT="7243"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bl>
          </a:graphicData>
        </a:graphic>
      </p:graphicFrame>
      <p:grpSp>
        <p:nvGrpSpPr>
          <p:cNvPr id="6" name="Group 5"/>
          <p:cNvGrpSpPr/>
          <p:nvPr/>
        </p:nvGrpSpPr>
        <p:grpSpPr>
          <a:xfrm>
            <a:off x="2245745" y="693158"/>
            <a:ext cx="3201147" cy="748254"/>
            <a:chOff x="2245745" y="693158"/>
            <a:chExt cx="3201147" cy="748254"/>
          </a:xfrm>
        </p:grpSpPr>
        <p:sp>
          <p:nvSpPr>
            <p:cNvPr id="3" name="Right Brace 2"/>
            <p:cNvSpPr/>
            <p:nvPr/>
          </p:nvSpPr>
          <p:spPr>
            <a:xfrm rot="16200000">
              <a:off x="3647724" y="-357756"/>
              <a:ext cx="397189" cy="3201147"/>
            </a:xfrm>
            <a:prstGeom prst="rightBrac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libri"/>
              </a:endParaRPr>
            </a:p>
          </p:txBody>
        </p:sp>
        <p:sp>
          <p:nvSpPr>
            <p:cNvPr id="5" name="TextBox 4"/>
            <p:cNvSpPr txBox="1"/>
            <p:nvPr/>
          </p:nvSpPr>
          <p:spPr>
            <a:xfrm>
              <a:off x="3076223" y="693158"/>
              <a:ext cx="1423587" cy="338554"/>
            </a:xfrm>
            <a:prstGeom prst="rect">
              <a:avLst/>
            </a:prstGeom>
            <a:noFill/>
          </p:spPr>
          <p:txBody>
            <a:bodyPr wrap="none" rtlCol="0">
              <a:spAutoFit/>
            </a:bodyPr>
            <a:lstStyle/>
            <a:p>
              <a:r>
                <a:rPr lang="en-US" sz="1600" dirty="0">
                  <a:solidFill>
                    <a:srgbClr val="800000"/>
                  </a:solidFill>
                  <a:latin typeface="Calibri"/>
                </a:rPr>
                <a:t>Manufacturers</a:t>
              </a:r>
            </a:p>
          </p:txBody>
        </p:sp>
      </p:grpSp>
      <p:sp>
        <p:nvSpPr>
          <p:cNvPr id="7" name="Rectangle 6"/>
          <p:cNvSpPr/>
          <p:nvPr/>
        </p:nvSpPr>
        <p:spPr>
          <a:xfrm>
            <a:off x="489267" y="5898444"/>
            <a:ext cx="8179890" cy="51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2401" y="5463559"/>
            <a:ext cx="8179890" cy="446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5535" y="5010402"/>
            <a:ext cx="8179890" cy="446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7806" y="4557245"/>
            <a:ext cx="8179890" cy="446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0077" y="3882964"/>
            <a:ext cx="8179890" cy="667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298510" y="2010005"/>
            <a:ext cx="1059909" cy="1866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358419" y="2003426"/>
            <a:ext cx="4297006" cy="1879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59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238885" y="551723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5" name="Rechteck 14"/>
          <p:cNvSpPr/>
          <p:nvPr/>
        </p:nvSpPr>
        <p:spPr>
          <a:xfrm>
            <a:off x="1238885" y="4365104"/>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4" name="Rechteck 13"/>
          <p:cNvSpPr/>
          <p:nvPr/>
        </p:nvSpPr>
        <p:spPr>
          <a:xfrm>
            <a:off x="1259632" y="3268307"/>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Abgerundetes Rechteck 3"/>
          <p:cNvSpPr/>
          <p:nvPr/>
        </p:nvSpPr>
        <p:spPr>
          <a:xfrm>
            <a:off x="1619672" y="2872263"/>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Safety Features – Impact on Stakeholders</a:t>
            </a:r>
            <a:endParaRPr lang="en-GB" sz="2600" dirty="0">
              <a:latin typeface="Calibri"/>
            </a:endParaRPr>
          </a:p>
        </p:txBody>
      </p:sp>
      <p:sp>
        <p:nvSpPr>
          <p:cNvPr id="9" name="Abgerundetes Rechteck 8"/>
          <p:cNvSpPr/>
          <p:nvPr/>
        </p:nvSpPr>
        <p:spPr>
          <a:xfrm>
            <a:off x="1619672" y="4024391"/>
            <a:ext cx="6912768" cy="72008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EMVO, EMVS and NMVOs</a:t>
            </a:r>
            <a:endParaRPr lang="en-GB" sz="2600" dirty="0">
              <a:latin typeface="Calibri"/>
            </a:endParaRPr>
          </a:p>
        </p:txBody>
      </p:sp>
      <p:sp>
        <p:nvSpPr>
          <p:cNvPr id="10" name="Abgerundetes Rechteck 9"/>
          <p:cNvSpPr/>
          <p:nvPr/>
        </p:nvSpPr>
        <p:spPr>
          <a:xfrm>
            <a:off x="1647298" y="5157192"/>
            <a:ext cx="6912000"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Conclusion </a:t>
            </a:r>
            <a:endParaRPr lang="en-GB" sz="2600" dirty="0">
              <a:latin typeface="Calibri"/>
            </a:endParaRPr>
          </a:p>
        </p:txBody>
      </p:sp>
      <p:sp>
        <p:nvSpPr>
          <p:cNvPr id="11" name="Rechteck 13"/>
          <p:cNvSpPr/>
          <p:nvPr/>
        </p:nvSpPr>
        <p:spPr>
          <a:xfrm>
            <a:off x="1259632" y="212091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Abgerundetes Rechteck 3"/>
          <p:cNvSpPr/>
          <p:nvPr/>
        </p:nvSpPr>
        <p:spPr>
          <a:xfrm>
            <a:off x="1619672" y="1724868"/>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Introduction: EU-FMD background </a:t>
            </a:r>
            <a:endParaRPr lang="en-GB" sz="2600" dirty="0">
              <a:latin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103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EMVO Mission</a:t>
            </a:r>
          </a:p>
        </p:txBody>
      </p:sp>
      <p:sp>
        <p:nvSpPr>
          <p:cNvPr id="3" name="Content Placeholder 2"/>
          <p:cNvSpPr>
            <a:spLocks noGrp="1"/>
          </p:cNvSpPr>
          <p:nvPr>
            <p:ph idx="1"/>
          </p:nvPr>
        </p:nvSpPr>
        <p:spPr>
          <a:xfrm>
            <a:off x="527538" y="1693332"/>
            <a:ext cx="8159262" cy="4471971"/>
          </a:xfrm>
        </p:spPr>
        <p:txBody>
          <a:bodyPr>
            <a:normAutofit/>
          </a:bodyPr>
          <a:lstStyle/>
          <a:p>
            <a:pPr marL="0" indent="0" algn="just">
              <a:buNone/>
            </a:pPr>
            <a:r>
              <a:rPr lang="en-GB" sz="2800" dirty="0">
                <a:solidFill>
                  <a:srgbClr val="002B43"/>
                </a:solidFill>
              </a:rPr>
              <a:t>“The </a:t>
            </a:r>
            <a:r>
              <a:rPr lang="en-GB" sz="2800" b="1" dirty="0">
                <a:solidFill>
                  <a:srgbClr val="002B43"/>
                </a:solidFill>
              </a:rPr>
              <a:t>European Medicines Verification Organisation </a:t>
            </a:r>
            <a:r>
              <a:rPr lang="en-GB" sz="2800" dirty="0">
                <a:solidFill>
                  <a:srgbClr val="002B43"/>
                </a:solidFill>
              </a:rPr>
              <a:t>(</a:t>
            </a:r>
            <a:r>
              <a:rPr lang="en-GB" sz="2800" b="1" dirty="0">
                <a:solidFill>
                  <a:srgbClr val="002B43"/>
                </a:solidFill>
              </a:rPr>
              <a:t>EMVO</a:t>
            </a:r>
            <a:r>
              <a:rPr lang="en-GB" sz="2800" dirty="0">
                <a:solidFill>
                  <a:srgbClr val="002B43"/>
                </a:solidFill>
              </a:rPr>
              <a:t>) has taken responsibility for advancing the creation of the </a:t>
            </a:r>
            <a:r>
              <a:rPr lang="en-GB" sz="2800" b="1" dirty="0">
                <a:solidFill>
                  <a:srgbClr val="002B43"/>
                </a:solidFill>
              </a:rPr>
              <a:t>European Medicines Verification System</a:t>
            </a:r>
            <a:r>
              <a:rPr lang="en-GB" sz="2800" dirty="0">
                <a:solidFill>
                  <a:srgbClr val="002B43"/>
                </a:solidFill>
              </a:rPr>
              <a:t> (</a:t>
            </a:r>
            <a:r>
              <a:rPr lang="en-GB" sz="2800" b="1" dirty="0">
                <a:solidFill>
                  <a:srgbClr val="002B43"/>
                </a:solidFill>
              </a:rPr>
              <a:t>EMVS</a:t>
            </a:r>
            <a:r>
              <a:rPr lang="en-GB" sz="2800" dirty="0">
                <a:solidFill>
                  <a:srgbClr val="002B43"/>
                </a:solidFill>
              </a:rPr>
              <a:t>), for the purpose of medicine verification and the enhancement of patient safety, in accordance with the Falsified Medicines Directive (FMD) and the Delegated Regulation (DR), detailing the characteristics of the safety features.”</a:t>
            </a:r>
          </a:p>
        </p:txBody>
      </p:sp>
      <p:sp>
        <p:nvSpPr>
          <p:cNvPr id="5" name="Slide Number Placeholder 4"/>
          <p:cNvSpPr>
            <a:spLocks noGrp="1"/>
          </p:cNvSpPr>
          <p:nvPr>
            <p:ph type="sldNum" sz="quarter" idx="4"/>
          </p:nvPr>
        </p:nvSpPr>
        <p:spPr/>
        <p:txBody>
          <a:bodyPr/>
          <a:lstStyle/>
          <a:p>
            <a:fld id="{156CDDF8-47FD-4BAC-8771-3F17DB908AC8}" type="slidenum">
              <a:rPr lang="en-GB" smtClean="0"/>
              <a:pPr/>
              <a:t>17</a:t>
            </a:fld>
            <a:endParaRPr lang="en-GB" dirty="0"/>
          </a:p>
        </p:txBody>
      </p:sp>
    </p:spTree>
    <p:extLst>
      <p:ext uri="{BB962C8B-B14F-4D97-AF65-F5344CB8AC3E}">
        <p14:creationId xmlns:p14="http://schemas.microsoft.com/office/powerpoint/2010/main" val="4960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EU-FMD and EMVS Timeline</a:t>
            </a:r>
          </a:p>
        </p:txBody>
      </p:sp>
      <p:grpSp>
        <p:nvGrpSpPr>
          <p:cNvPr id="5" name="Group 4"/>
          <p:cNvGrpSpPr/>
          <p:nvPr/>
        </p:nvGrpSpPr>
        <p:grpSpPr>
          <a:xfrm>
            <a:off x="493887" y="1509627"/>
            <a:ext cx="8396113" cy="2041197"/>
            <a:chOff x="493887" y="1509627"/>
            <a:chExt cx="7869043" cy="2041197"/>
          </a:xfrm>
        </p:grpSpPr>
        <p:grpSp>
          <p:nvGrpSpPr>
            <p:cNvPr id="6" name="Group 5"/>
            <p:cNvGrpSpPr/>
            <p:nvPr/>
          </p:nvGrpSpPr>
          <p:grpSpPr>
            <a:xfrm>
              <a:off x="3131448" y="3050192"/>
              <a:ext cx="830365" cy="497642"/>
              <a:chOff x="620889" y="995680"/>
              <a:chExt cx="2144888" cy="497642"/>
            </a:xfrm>
          </p:grpSpPr>
          <p:grpSp>
            <p:nvGrpSpPr>
              <p:cNvPr id="7" name="Group 6"/>
              <p:cNvGrpSpPr/>
              <p:nvPr/>
            </p:nvGrpSpPr>
            <p:grpSpPr>
              <a:xfrm>
                <a:off x="620889" y="1325032"/>
                <a:ext cx="2144888" cy="168290"/>
                <a:chOff x="620889" y="1325032"/>
                <a:chExt cx="2144888" cy="168290"/>
              </a:xfrm>
            </p:grpSpPr>
            <p:sp>
              <p:nvSpPr>
                <p:cNvPr id="9" name="Rectangle 8"/>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0" name="Rectangle 9"/>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1" name="Rectangle 10"/>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2" name="Rectangle 11"/>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 name="Rectangle 7"/>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13" name="TextBox 12"/>
            <p:cNvSpPr txBox="1"/>
            <p:nvPr/>
          </p:nvSpPr>
          <p:spPr>
            <a:xfrm>
              <a:off x="3199563" y="3050194"/>
              <a:ext cx="776265" cy="253916"/>
            </a:xfrm>
            <a:prstGeom prst="rect">
              <a:avLst/>
            </a:prstGeom>
            <a:noFill/>
          </p:spPr>
          <p:txBody>
            <a:bodyPr wrap="square" rtlCol="0">
              <a:spAutoFit/>
            </a:bodyPr>
            <a:lstStyle/>
            <a:p>
              <a:pPr algn="ctr"/>
              <a:r>
                <a:rPr lang="en-US" sz="1050" dirty="0">
                  <a:solidFill>
                    <a:srgbClr val="000090"/>
                  </a:solidFill>
                  <a:latin typeface="Calibri"/>
                  <a:cs typeface="Calibri"/>
                </a:rPr>
                <a:t>2014</a:t>
              </a:r>
            </a:p>
          </p:txBody>
        </p:sp>
        <p:grpSp>
          <p:nvGrpSpPr>
            <p:cNvPr id="14" name="Group 13"/>
            <p:cNvGrpSpPr/>
            <p:nvPr/>
          </p:nvGrpSpPr>
          <p:grpSpPr>
            <a:xfrm>
              <a:off x="4011290" y="3050192"/>
              <a:ext cx="830365" cy="497642"/>
              <a:chOff x="620889" y="995680"/>
              <a:chExt cx="2144888" cy="497642"/>
            </a:xfrm>
          </p:grpSpPr>
          <p:grpSp>
            <p:nvGrpSpPr>
              <p:cNvPr id="15" name="Group 14"/>
              <p:cNvGrpSpPr/>
              <p:nvPr/>
            </p:nvGrpSpPr>
            <p:grpSpPr>
              <a:xfrm>
                <a:off x="620889" y="1325032"/>
                <a:ext cx="2144888" cy="168290"/>
                <a:chOff x="620889" y="1325032"/>
                <a:chExt cx="2144888" cy="168290"/>
              </a:xfrm>
            </p:grpSpPr>
            <p:sp>
              <p:nvSpPr>
                <p:cNvPr id="17" name="Rectangle 16"/>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8" name="Rectangle 17"/>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9" name="Rectangle 18"/>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0" name="Rectangle 19"/>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16" name="Rectangle 15"/>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1" name="TextBox 20"/>
            <p:cNvSpPr txBox="1"/>
            <p:nvPr/>
          </p:nvSpPr>
          <p:spPr>
            <a:xfrm>
              <a:off x="4079407" y="3050194"/>
              <a:ext cx="776265" cy="253916"/>
            </a:xfrm>
            <a:prstGeom prst="rect">
              <a:avLst/>
            </a:prstGeom>
            <a:noFill/>
          </p:spPr>
          <p:txBody>
            <a:bodyPr wrap="square" rtlCol="0">
              <a:spAutoFit/>
            </a:bodyPr>
            <a:lstStyle/>
            <a:p>
              <a:pPr algn="ctr"/>
              <a:r>
                <a:rPr lang="en-US" sz="1050" dirty="0">
                  <a:solidFill>
                    <a:srgbClr val="000090"/>
                  </a:solidFill>
                  <a:latin typeface="Calibri"/>
                  <a:cs typeface="Calibri"/>
                </a:rPr>
                <a:t>2015</a:t>
              </a:r>
            </a:p>
          </p:txBody>
        </p:sp>
        <p:grpSp>
          <p:nvGrpSpPr>
            <p:cNvPr id="22" name="Group 21"/>
            <p:cNvGrpSpPr/>
            <p:nvPr/>
          </p:nvGrpSpPr>
          <p:grpSpPr>
            <a:xfrm>
              <a:off x="4893703" y="3050192"/>
              <a:ext cx="830365" cy="497642"/>
              <a:chOff x="620889" y="995680"/>
              <a:chExt cx="2144888" cy="497642"/>
            </a:xfrm>
          </p:grpSpPr>
          <p:grpSp>
            <p:nvGrpSpPr>
              <p:cNvPr id="23" name="Group 22"/>
              <p:cNvGrpSpPr/>
              <p:nvPr/>
            </p:nvGrpSpPr>
            <p:grpSpPr>
              <a:xfrm>
                <a:off x="620889" y="1325032"/>
                <a:ext cx="2144888" cy="168290"/>
                <a:chOff x="620889" y="1325032"/>
                <a:chExt cx="2144888" cy="168290"/>
              </a:xfrm>
            </p:grpSpPr>
            <p:sp>
              <p:nvSpPr>
                <p:cNvPr id="25" name="Rectangle 2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6" name="Rectangle 2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7" name="Rectangle 2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8" name="Rectangle 2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4" name="Rectangle 23"/>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9" name="TextBox 28"/>
            <p:cNvSpPr txBox="1"/>
            <p:nvPr/>
          </p:nvSpPr>
          <p:spPr>
            <a:xfrm>
              <a:off x="4961820" y="3050194"/>
              <a:ext cx="776265" cy="253916"/>
            </a:xfrm>
            <a:prstGeom prst="rect">
              <a:avLst/>
            </a:prstGeom>
            <a:noFill/>
          </p:spPr>
          <p:txBody>
            <a:bodyPr wrap="square" rtlCol="0">
              <a:spAutoFit/>
            </a:bodyPr>
            <a:lstStyle/>
            <a:p>
              <a:pPr algn="ctr"/>
              <a:r>
                <a:rPr lang="en-US" sz="1050" dirty="0">
                  <a:solidFill>
                    <a:srgbClr val="000090"/>
                  </a:solidFill>
                  <a:latin typeface="Calibri"/>
                  <a:cs typeface="Calibri"/>
                </a:rPr>
                <a:t>2016</a:t>
              </a:r>
            </a:p>
          </p:txBody>
        </p:sp>
        <p:grpSp>
          <p:nvGrpSpPr>
            <p:cNvPr id="30" name="Group 29"/>
            <p:cNvGrpSpPr/>
            <p:nvPr/>
          </p:nvGrpSpPr>
          <p:grpSpPr>
            <a:xfrm>
              <a:off x="5773547" y="3050192"/>
              <a:ext cx="830365" cy="497642"/>
              <a:chOff x="4426670" y="1783792"/>
              <a:chExt cx="1295447" cy="497642"/>
            </a:xfrm>
          </p:grpSpPr>
          <p:grpSp>
            <p:nvGrpSpPr>
              <p:cNvPr id="31" name="Group 30"/>
              <p:cNvGrpSpPr/>
              <p:nvPr/>
            </p:nvGrpSpPr>
            <p:grpSpPr>
              <a:xfrm>
                <a:off x="4426670" y="1783792"/>
                <a:ext cx="1295447" cy="497642"/>
                <a:chOff x="620889" y="995680"/>
                <a:chExt cx="2144888" cy="497642"/>
              </a:xfrm>
            </p:grpSpPr>
            <p:grpSp>
              <p:nvGrpSpPr>
                <p:cNvPr id="33" name="Group 32"/>
                <p:cNvGrpSpPr/>
                <p:nvPr/>
              </p:nvGrpSpPr>
              <p:grpSpPr>
                <a:xfrm>
                  <a:off x="620889" y="1325032"/>
                  <a:ext cx="2144888" cy="168290"/>
                  <a:chOff x="620889" y="1325032"/>
                  <a:chExt cx="2144888" cy="168290"/>
                </a:xfrm>
              </p:grpSpPr>
              <p:sp>
                <p:nvSpPr>
                  <p:cNvPr id="35" name="Rectangle 3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6" name="Rectangle 3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7" name="Rectangle 3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8" name="Rectangle 3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34" name="Rectangle 33"/>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32" name="TextBox 31"/>
              <p:cNvSpPr txBox="1"/>
              <p:nvPr/>
            </p:nvSpPr>
            <p:spPr>
              <a:xfrm>
                <a:off x="4765374" y="1783792"/>
                <a:ext cx="682527" cy="253916"/>
              </a:xfrm>
              <a:prstGeom prst="rect">
                <a:avLst/>
              </a:prstGeom>
              <a:noFill/>
            </p:spPr>
            <p:txBody>
              <a:bodyPr wrap="none" rtlCol="0">
                <a:spAutoFit/>
              </a:bodyPr>
              <a:lstStyle/>
              <a:p>
                <a:r>
                  <a:rPr lang="en-US" sz="1050" dirty="0">
                    <a:solidFill>
                      <a:srgbClr val="000090"/>
                    </a:solidFill>
                    <a:latin typeface="Calibri"/>
                    <a:cs typeface="Calibri"/>
                  </a:rPr>
                  <a:t>2017</a:t>
                </a:r>
              </a:p>
            </p:txBody>
          </p:sp>
        </p:grpSp>
        <p:grpSp>
          <p:nvGrpSpPr>
            <p:cNvPr id="39" name="Group 38"/>
            <p:cNvGrpSpPr/>
            <p:nvPr/>
          </p:nvGrpSpPr>
          <p:grpSpPr>
            <a:xfrm>
              <a:off x="6653389" y="3050192"/>
              <a:ext cx="830365" cy="497642"/>
              <a:chOff x="5722116" y="1783792"/>
              <a:chExt cx="1295447" cy="497642"/>
            </a:xfrm>
          </p:grpSpPr>
          <p:grpSp>
            <p:nvGrpSpPr>
              <p:cNvPr id="40" name="Group 39"/>
              <p:cNvGrpSpPr/>
              <p:nvPr/>
            </p:nvGrpSpPr>
            <p:grpSpPr>
              <a:xfrm>
                <a:off x="5722116" y="1783792"/>
                <a:ext cx="1295447" cy="497642"/>
                <a:chOff x="620889" y="995680"/>
                <a:chExt cx="2144888" cy="497642"/>
              </a:xfrm>
            </p:grpSpPr>
            <p:grpSp>
              <p:nvGrpSpPr>
                <p:cNvPr id="42" name="Group 41"/>
                <p:cNvGrpSpPr/>
                <p:nvPr/>
              </p:nvGrpSpPr>
              <p:grpSpPr>
                <a:xfrm>
                  <a:off x="620889" y="1325032"/>
                  <a:ext cx="2144888" cy="168290"/>
                  <a:chOff x="620889" y="1325032"/>
                  <a:chExt cx="2144888" cy="168290"/>
                </a:xfrm>
              </p:grpSpPr>
              <p:sp>
                <p:nvSpPr>
                  <p:cNvPr id="44" name="Rectangle 43"/>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5" name="Rectangle 44"/>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6" name="Rectangle 45"/>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7" name="Rectangle 46"/>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43" name="Rectangle 42"/>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41" name="TextBox 40"/>
              <p:cNvSpPr txBox="1"/>
              <p:nvPr/>
            </p:nvSpPr>
            <p:spPr>
              <a:xfrm>
                <a:off x="6009503" y="1783792"/>
                <a:ext cx="669159" cy="253916"/>
              </a:xfrm>
              <a:prstGeom prst="rect">
                <a:avLst/>
              </a:prstGeom>
              <a:noFill/>
            </p:spPr>
            <p:txBody>
              <a:bodyPr wrap="none" rtlCol="0">
                <a:spAutoFit/>
              </a:bodyPr>
              <a:lstStyle/>
              <a:p>
                <a:r>
                  <a:rPr lang="en-US" sz="1050" dirty="0">
                    <a:solidFill>
                      <a:srgbClr val="000090"/>
                    </a:solidFill>
                    <a:latin typeface="Calibri"/>
                    <a:cs typeface="Calibri"/>
                  </a:rPr>
                  <a:t>2018</a:t>
                </a:r>
              </a:p>
            </p:txBody>
          </p:sp>
        </p:grpSp>
        <p:grpSp>
          <p:nvGrpSpPr>
            <p:cNvPr id="48" name="Group 47"/>
            <p:cNvGrpSpPr/>
            <p:nvPr/>
          </p:nvGrpSpPr>
          <p:grpSpPr>
            <a:xfrm>
              <a:off x="7532565" y="3048656"/>
              <a:ext cx="830365" cy="497642"/>
              <a:chOff x="4426670" y="1783792"/>
              <a:chExt cx="1295447" cy="497642"/>
            </a:xfrm>
          </p:grpSpPr>
          <p:grpSp>
            <p:nvGrpSpPr>
              <p:cNvPr id="49" name="Group 48"/>
              <p:cNvGrpSpPr/>
              <p:nvPr/>
            </p:nvGrpSpPr>
            <p:grpSpPr>
              <a:xfrm>
                <a:off x="4426670" y="1783792"/>
                <a:ext cx="1295447" cy="497642"/>
                <a:chOff x="620889" y="995680"/>
                <a:chExt cx="2144888" cy="497642"/>
              </a:xfrm>
            </p:grpSpPr>
            <p:grpSp>
              <p:nvGrpSpPr>
                <p:cNvPr id="51" name="Group 50"/>
                <p:cNvGrpSpPr/>
                <p:nvPr/>
              </p:nvGrpSpPr>
              <p:grpSpPr>
                <a:xfrm>
                  <a:off x="620889" y="1325032"/>
                  <a:ext cx="2144888" cy="168290"/>
                  <a:chOff x="620889" y="1325032"/>
                  <a:chExt cx="2144888" cy="168290"/>
                </a:xfrm>
              </p:grpSpPr>
              <p:sp>
                <p:nvSpPr>
                  <p:cNvPr id="53" name="Rectangle 52"/>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4" name="Rectangle 53"/>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5" name="Rectangle 54"/>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6" name="Rectangle 55"/>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52" name="Rectangle 51"/>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50" name="TextBox 49"/>
              <p:cNvSpPr txBox="1"/>
              <p:nvPr/>
            </p:nvSpPr>
            <p:spPr>
              <a:xfrm>
                <a:off x="4765374" y="1783792"/>
                <a:ext cx="669159" cy="253916"/>
              </a:xfrm>
              <a:prstGeom prst="rect">
                <a:avLst/>
              </a:prstGeom>
              <a:noFill/>
            </p:spPr>
            <p:txBody>
              <a:bodyPr wrap="none" rtlCol="0">
                <a:spAutoFit/>
              </a:bodyPr>
              <a:lstStyle/>
              <a:p>
                <a:r>
                  <a:rPr lang="en-US" sz="1050" dirty="0">
                    <a:solidFill>
                      <a:srgbClr val="000090"/>
                    </a:solidFill>
                    <a:latin typeface="Calibri"/>
                    <a:cs typeface="Calibri"/>
                  </a:rPr>
                  <a:t>2019</a:t>
                </a:r>
              </a:p>
            </p:txBody>
          </p:sp>
        </p:grpSp>
        <p:grpSp>
          <p:nvGrpSpPr>
            <p:cNvPr id="66" name="Group 65"/>
            <p:cNvGrpSpPr/>
            <p:nvPr/>
          </p:nvGrpSpPr>
          <p:grpSpPr>
            <a:xfrm>
              <a:off x="493887" y="3053182"/>
              <a:ext cx="830365" cy="497642"/>
              <a:chOff x="620889" y="995680"/>
              <a:chExt cx="2144888" cy="497642"/>
            </a:xfrm>
          </p:grpSpPr>
          <p:grpSp>
            <p:nvGrpSpPr>
              <p:cNvPr id="67" name="Group 66"/>
              <p:cNvGrpSpPr/>
              <p:nvPr/>
            </p:nvGrpSpPr>
            <p:grpSpPr>
              <a:xfrm>
                <a:off x="620889" y="1325032"/>
                <a:ext cx="2144888" cy="168290"/>
                <a:chOff x="620889" y="1325032"/>
                <a:chExt cx="2144888" cy="168290"/>
              </a:xfrm>
            </p:grpSpPr>
            <p:sp>
              <p:nvSpPr>
                <p:cNvPr id="69" name="Rectangle 68"/>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0" name="Rectangle 69"/>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1" name="Rectangle 70"/>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2" name="Rectangle 71"/>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68" name="Rectangle 67"/>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73" name="TextBox 72"/>
            <p:cNvSpPr txBox="1"/>
            <p:nvPr/>
          </p:nvSpPr>
          <p:spPr>
            <a:xfrm>
              <a:off x="565698" y="3053184"/>
              <a:ext cx="758556" cy="253916"/>
            </a:xfrm>
            <a:prstGeom prst="rect">
              <a:avLst/>
            </a:prstGeom>
            <a:noFill/>
          </p:spPr>
          <p:txBody>
            <a:bodyPr wrap="square" rtlCol="0">
              <a:spAutoFit/>
            </a:bodyPr>
            <a:lstStyle/>
            <a:p>
              <a:pPr algn="ctr"/>
              <a:r>
                <a:rPr lang="en-US" sz="1050" dirty="0">
                  <a:solidFill>
                    <a:srgbClr val="000090"/>
                  </a:solidFill>
                  <a:latin typeface="Calibri"/>
                  <a:cs typeface="Calibri"/>
                </a:rPr>
                <a:t>2011</a:t>
              </a:r>
            </a:p>
          </p:txBody>
        </p:sp>
        <p:grpSp>
          <p:nvGrpSpPr>
            <p:cNvPr id="74" name="Group 73"/>
            <p:cNvGrpSpPr/>
            <p:nvPr/>
          </p:nvGrpSpPr>
          <p:grpSpPr>
            <a:xfrm>
              <a:off x="1373729" y="3053182"/>
              <a:ext cx="830365" cy="497642"/>
              <a:chOff x="620889" y="995680"/>
              <a:chExt cx="2144888" cy="497642"/>
            </a:xfrm>
          </p:grpSpPr>
          <p:grpSp>
            <p:nvGrpSpPr>
              <p:cNvPr id="75" name="Group 74"/>
              <p:cNvGrpSpPr/>
              <p:nvPr/>
            </p:nvGrpSpPr>
            <p:grpSpPr>
              <a:xfrm>
                <a:off x="620889" y="1325032"/>
                <a:ext cx="2144888" cy="168290"/>
                <a:chOff x="620889" y="1325032"/>
                <a:chExt cx="2144888" cy="168290"/>
              </a:xfrm>
            </p:grpSpPr>
            <p:sp>
              <p:nvSpPr>
                <p:cNvPr id="77" name="Rectangle 76"/>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8" name="Rectangle 77"/>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9" name="Rectangle 78"/>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0" name="Rectangle 79"/>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76" name="Rectangle 75"/>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1" name="TextBox 80"/>
            <p:cNvSpPr txBox="1"/>
            <p:nvPr/>
          </p:nvSpPr>
          <p:spPr>
            <a:xfrm>
              <a:off x="1441845" y="3053184"/>
              <a:ext cx="776265" cy="253916"/>
            </a:xfrm>
            <a:prstGeom prst="rect">
              <a:avLst/>
            </a:prstGeom>
            <a:noFill/>
          </p:spPr>
          <p:txBody>
            <a:bodyPr wrap="square" rtlCol="0">
              <a:spAutoFit/>
            </a:bodyPr>
            <a:lstStyle/>
            <a:p>
              <a:pPr algn="ctr"/>
              <a:r>
                <a:rPr lang="en-US" sz="1050" dirty="0">
                  <a:solidFill>
                    <a:srgbClr val="000090"/>
                  </a:solidFill>
                  <a:latin typeface="Calibri"/>
                  <a:cs typeface="Calibri"/>
                </a:rPr>
                <a:t>2012</a:t>
              </a:r>
            </a:p>
          </p:txBody>
        </p:sp>
        <p:grpSp>
          <p:nvGrpSpPr>
            <p:cNvPr id="82" name="Group 81"/>
            <p:cNvGrpSpPr/>
            <p:nvPr/>
          </p:nvGrpSpPr>
          <p:grpSpPr>
            <a:xfrm>
              <a:off x="2256142" y="3053182"/>
              <a:ext cx="830365" cy="497642"/>
              <a:chOff x="620889" y="995680"/>
              <a:chExt cx="2144888" cy="497642"/>
            </a:xfrm>
          </p:grpSpPr>
          <p:grpSp>
            <p:nvGrpSpPr>
              <p:cNvPr id="83" name="Group 82"/>
              <p:cNvGrpSpPr/>
              <p:nvPr/>
            </p:nvGrpSpPr>
            <p:grpSpPr>
              <a:xfrm>
                <a:off x="620889" y="1325032"/>
                <a:ext cx="2144888" cy="168290"/>
                <a:chOff x="620889" y="1325032"/>
                <a:chExt cx="2144888" cy="168290"/>
              </a:xfrm>
            </p:grpSpPr>
            <p:sp>
              <p:nvSpPr>
                <p:cNvPr id="85" name="Rectangle 8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6" name="Rectangle 8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7" name="Rectangle 8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8" name="Rectangle 8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4" name="Rectangle 83"/>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9" name="TextBox 88"/>
            <p:cNvSpPr txBox="1"/>
            <p:nvPr/>
          </p:nvSpPr>
          <p:spPr>
            <a:xfrm>
              <a:off x="2324259" y="3053184"/>
              <a:ext cx="776265" cy="253916"/>
            </a:xfrm>
            <a:prstGeom prst="rect">
              <a:avLst/>
            </a:prstGeom>
            <a:noFill/>
          </p:spPr>
          <p:txBody>
            <a:bodyPr wrap="square" rtlCol="0">
              <a:spAutoFit/>
            </a:bodyPr>
            <a:lstStyle/>
            <a:p>
              <a:pPr algn="ctr"/>
              <a:r>
                <a:rPr lang="en-US" sz="1050" dirty="0">
                  <a:solidFill>
                    <a:srgbClr val="000090"/>
                  </a:solidFill>
                  <a:latin typeface="Calibri"/>
                  <a:cs typeface="Calibri"/>
                </a:rPr>
                <a:t>2013</a:t>
              </a:r>
            </a:p>
          </p:txBody>
        </p:sp>
        <p:sp>
          <p:nvSpPr>
            <p:cNvPr id="90" name="Abgerundetes Rechteck 24"/>
            <p:cNvSpPr/>
            <p:nvPr/>
          </p:nvSpPr>
          <p:spPr bwMode="auto">
            <a:xfrm>
              <a:off x="627444" y="1509627"/>
              <a:ext cx="1272475" cy="1381554"/>
            </a:xfrm>
            <a:prstGeom prst="downArrowCallout">
              <a:avLst>
                <a:gd name="adj1" fmla="val 25000"/>
                <a:gd name="adj2" fmla="val 25000"/>
                <a:gd name="adj3" fmla="val 25000"/>
                <a:gd name="adj4" fmla="val 69557"/>
              </a:avLst>
            </a:prstGeom>
            <a:solidFill>
              <a:srgbClr val="CCCCFF"/>
            </a:solidFill>
            <a:ln w="9525" algn="ctr">
              <a:solidFill>
                <a:srgbClr val="002B43"/>
              </a:solid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July 1, 2011</a:t>
              </a:r>
            </a:p>
            <a:p>
              <a:pPr algn="ctr">
                <a:spcBef>
                  <a:spcPct val="50000"/>
                </a:spcBef>
              </a:pPr>
              <a:r>
                <a:rPr lang="en-US" sz="1100" dirty="0">
                  <a:solidFill>
                    <a:srgbClr val="3C505A"/>
                  </a:solidFill>
                  <a:latin typeface="Calibri"/>
                  <a:ea typeface="ＭＳ Ｐゴシック" charset="-128"/>
                </a:rPr>
                <a:t>Publication of directive in official journal of EU</a:t>
              </a:r>
            </a:p>
          </p:txBody>
        </p:sp>
        <p:sp>
          <p:nvSpPr>
            <p:cNvPr id="91" name="Abgerundetes Rechteck 24"/>
            <p:cNvSpPr/>
            <p:nvPr/>
          </p:nvSpPr>
          <p:spPr bwMode="auto">
            <a:xfrm>
              <a:off x="1951364" y="1509627"/>
              <a:ext cx="1272475" cy="1381554"/>
            </a:xfrm>
            <a:prstGeom prst="downArrowCallout">
              <a:avLst>
                <a:gd name="adj1" fmla="val 25000"/>
                <a:gd name="adj2" fmla="val 25000"/>
                <a:gd name="adj3" fmla="val 25000"/>
                <a:gd name="adj4" fmla="val 68794"/>
              </a:avLst>
            </a:prstGeom>
            <a:solidFill>
              <a:srgbClr val="CCCCFF"/>
            </a:solidFill>
            <a:ln w="9525" algn="ctr">
              <a:solidFill>
                <a:srgbClr val="002B43"/>
              </a:solid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defRPr/>
              </a:pPr>
              <a:r>
                <a:rPr lang="en-US" sz="1100" b="1" kern="0" dirty="0">
                  <a:solidFill>
                    <a:srgbClr val="000000"/>
                  </a:solidFill>
                  <a:latin typeface="Calibri"/>
                  <a:ea typeface="ＭＳ Ｐゴシック" charset="-128"/>
                </a:rPr>
                <a:t>January 2, 2013</a:t>
              </a:r>
            </a:p>
            <a:p>
              <a:pPr algn="ctr">
                <a:spcBef>
                  <a:spcPct val="50000"/>
                </a:spcBef>
              </a:pPr>
              <a:r>
                <a:rPr lang="en-US" sz="1100" dirty="0">
                  <a:solidFill>
                    <a:srgbClr val="3C505A"/>
                  </a:solidFill>
                  <a:latin typeface="Calibri"/>
                  <a:ea typeface="ＭＳ Ｐゴシック" charset="-128"/>
                </a:rPr>
                <a:t>Transposition of directive to MS national law</a:t>
              </a:r>
            </a:p>
          </p:txBody>
        </p:sp>
        <p:sp>
          <p:nvSpPr>
            <p:cNvPr id="92" name="Abgerundetes Rechteck 24"/>
            <p:cNvSpPr/>
            <p:nvPr/>
          </p:nvSpPr>
          <p:spPr bwMode="auto">
            <a:xfrm>
              <a:off x="4518566" y="1509627"/>
              <a:ext cx="1272475" cy="1381554"/>
            </a:xfrm>
            <a:prstGeom prst="downArrowCallout">
              <a:avLst>
                <a:gd name="adj1" fmla="val 25000"/>
                <a:gd name="adj2" fmla="val 25000"/>
                <a:gd name="adj3" fmla="val 25000"/>
                <a:gd name="adj4" fmla="val 69557"/>
              </a:avLst>
            </a:prstGeom>
            <a:solidFill>
              <a:srgbClr val="CCCCFF"/>
            </a:solidFill>
            <a:ln w="9525" algn="ctr">
              <a:solidFill>
                <a:srgbClr val="002B43"/>
              </a:solid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defRPr/>
              </a:pPr>
              <a:r>
                <a:rPr lang="en-US" sz="1100" b="1" kern="0" dirty="0">
                  <a:solidFill>
                    <a:srgbClr val="000000"/>
                  </a:solidFill>
                  <a:latin typeface="Calibri"/>
                  <a:ea typeface="ＭＳ Ｐゴシック" charset="-128"/>
                </a:rPr>
                <a:t>February 9, 2016</a:t>
              </a:r>
            </a:p>
            <a:p>
              <a:pPr algn="ctr">
                <a:spcBef>
                  <a:spcPct val="50000"/>
                </a:spcBef>
              </a:pPr>
              <a:r>
                <a:rPr lang="en-US" sz="1100" dirty="0">
                  <a:solidFill>
                    <a:srgbClr val="3C505A"/>
                  </a:solidFill>
                  <a:latin typeface="Calibri"/>
                  <a:ea typeface="ＭＳ Ｐゴシック" charset="-128"/>
                </a:rPr>
                <a:t>Publication of Safety F. DR</a:t>
              </a:r>
            </a:p>
          </p:txBody>
        </p:sp>
        <p:sp>
          <p:nvSpPr>
            <p:cNvPr id="93" name="Abgerundetes Rechteck 24"/>
            <p:cNvSpPr/>
            <p:nvPr/>
          </p:nvSpPr>
          <p:spPr bwMode="auto">
            <a:xfrm>
              <a:off x="7052165" y="1512615"/>
              <a:ext cx="1272475" cy="1381554"/>
            </a:xfrm>
            <a:prstGeom prst="downArrowCallout">
              <a:avLst>
                <a:gd name="adj1" fmla="val 25000"/>
                <a:gd name="adj2" fmla="val 25000"/>
                <a:gd name="adj3" fmla="val 25000"/>
                <a:gd name="adj4" fmla="val 69557"/>
              </a:avLst>
            </a:prstGeom>
            <a:solidFill>
              <a:srgbClr val="CCCCFF"/>
            </a:solidFill>
            <a:ln w="9525" algn="ctr">
              <a:solidFill>
                <a:srgbClr val="002B43"/>
              </a:solid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defRPr/>
              </a:pPr>
              <a:r>
                <a:rPr lang="en-US" sz="1100" b="1" kern="0" dirty="0">
                  <a:solidFill>
                    <a:srgbClr val="000000"/>
                  </a:solidFill>
                  <a:latin typeface="Calibri"/>
                  <a:ea typeface="ＭＳ Ｐゴシック" charset="-128"/>
                </a:rPr>
                <a:t>February 9, 2019</a:t>
              </a:r>
            </a:p>
            <a:p>
              <a:pPr algn="ctr">
                <a:spcBef>
                  <a:spcPct val="50000"/>
                </a:spcBef>
              </a:pPr>
              <a:r>
                <a:rPr lang="en-US" sz="1100" dirty="0">
                  <a:solidFill>
                    <a:srgbClr val="3C505A"/>
                  </a:solidFill>
                  <a:latin typeface="Calibri"/>
                  <a:ea typeface="ＭＳ Ｐゴシック" charset="-128"/>
                </a:rPr>
                <a:t>Compliance date in 25 EU MS + 3 EEA + CH</a:t>
              </a:r>
            </a:p>
          </p:txBody>
        </p:sp>
      </p:grpSp>
      <p:grpSp>
        <p:nvGrpSpPr>
          <p:cNvPr id="95" name="Group 94"/>
          <p:cNvGrpSpPr/>
          <p:nvPr/>
        </p:nvGrpSpPr>
        <p:grpSpPr>
          <a:xfrm>
            <a:off x="4841655" y="3945303"/>
            <a:ext cx="3383858" cy="2139576"/>
            <a:chOff x="7593562" y="4213412"/>
            <a:chExt cx="3959654" cy="2139576"/>
          </a:xfrm>
        </p:grpSpPr>
        <p:sp>
          <p:nvSpPr>
            <p:cNvPr id="96" name="Abgerundetes Rechteck 40"/>
            <p:cNvSpPr/>
            <p:nvPr/>
          </p:nvSpPr>
          <p:spPr bwMode="auto">
            <a:xfrm>
              <a:off x="7593562" y="4213412"/>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97" name="Abgerundetes Rechteck 40"/>
            <p:cNvSpPr/>
            <p:nvPr/>
          </p:nvSpPr>
          <p:spPr bwMode="auto">
            <a:xfrm>
              <a:off x="7593562" y="4458447"/>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98" name="Abgerundetes Rechteck 40"/>
            <p:cNvSpPr/>
            <p:nvPr/>
          </p:nvSpPr>
          <p:spPr bwMode="auto">
            <a:xfrm>
              <a:off x="7593562" y="4703482"/>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99" name="Abgerundetes Rechteck 40"/>
            <p:cNvSpPr/>
            <p:nvPr/>
          </p:nvSpPr>
          <p:spPr bwMode="auto">
            <a:xfrm>
              <a:off x="7593562" y="4948517"/>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100" name="Abgerundetes Rechteck 40"/>
            <p:cNvSpPr/>
            <p:nvPr/>
          </p:nvSpPr>
          <p:spPr bwMode="auto">
            <a:xfrm>
              <a:off x="7593562" y="5193552"/>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101" name="Abgerundetes Rechteck 40"/>
            <p:cNvSpPr/>
            <p:nvPr/>
          </p:nvSpPr>
          <p:spPr bwMode="auto">
            <a:xfrm>
              <a:off x="7593562" y="5438587"/>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102" name="Abgerundetes Rechteck 40"/>
            <p:cNvSpPr/>
            <p:nvPr/>
          </p:nvSpPr>
          <p:spPr bwMode="auto">
            <a:xfrm>
              <a:off x="7593562" y="5683622"/>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103" name="Abgerundetes Rechteck 40"/>
            <p:cNvSpPr/>
            <p:nvPr/>
          </p:nvSpPr>
          <p:spPr bwMode="auto">
            <a:xfrm>
              <a:off x="7593562" y="5928657"/>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sp>
          <p:nvSpPr>
            <p:cNvPr id="104" name="Abgerundetes Rechteck 40"/>
            <p:cNvSpPr/>
            <p:nvPr/>
          </p:nvSpPr>
          <p:spPr bwMode="auto">
            <a:xfrm>
              <a:off x="7593562" y="6173694"/>
              <a:ext cx="3959654" cy="179294"/>
            </a:xfrm>
            <a:prstGeom prst="roundRect">
              <a:avLst>
                <a:gd name="adj" fmla="val 11740"/>
              </a:avLst>
            </a:prstGeom>
            <a:gradFill flip="none" rotWithShape="1">
              <a:gsLst>
                <a:gs pos="0">
                  <a:srgbClr val="66CCCC"/>
                </a:gs>
                <a:gs pos="100000">
                  <a:srgbClr val="FFFFFF"/>
                </a:gs>
              </a:gsLst>
              <a:lin ang="10800000" scaled="0"/>
              <a:tileRect/>
            </a:gra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endParaRPr lang="en-US" sz="1100" kern="0" dirty="0">
                <a:solidFill>
                  <a:srgbClr val="000000"/>
                </a:solidFill>
                <a:latin typeface="Calibri"/>
                <a:ea typeface="ＭＳ Ｐゴシック" charset="-128"/>
              </a:endParaRPr>
            </a:p>
          </p:txBody>
        </p:sp>
      </p:grpSp>
      <p:sp>
        <p:nvSpPr>
          <p:cNvPr id="105" name="Abgerundetes Rechteck 31"/>
          <p:cNvSpPr/>
          <p:nvPr/>
        </p:nvSpPr>
        <p:spPr bwMode="auto">
          <a:xfrm>
            <a:off x="540643" y="5265663"/>
            <a:ext cx="1366573" cy="1183115"/>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Q4 2011</a:t>
            </a:r>
          </a:p>
          <a:p>
            <a:pPr algn="ctr">
              <a:spcBef>
                <a:spcPct val="50000"/>
              </a:spcBef>
              <a:spcAft>
                <a:spcPts val="600"/>
              </a:spcAft>
            </a:pPr>
            <a:r>
              <a:rPr lang="en-US" sz="1100" kern="0" dirty="0" err="1">
                <a:solidFill>
                  <a:srgbClr val="000000"/>
                </a:solidFill>
                <a:latin typeface="Calibri"/>
                <a:ea typeface="ＭＳ Ｐゴシック" charset="-128"/>
              </a:rPr>
              <a:t>MoU</a:t>
            </a:r>
            <a:r>
              <a:rPr lang="en-US" sz="1100" kern="0" dirty="0">
                <a:solidFill>
                  <a:srgbClr val="000000"/>
                </a:solidFill>
                <a:latin typeface="Calibri"/>
                <a:ea typeface="ＭＳ Ｐゴシック" charset="-128"/>
              </a:rPr>
              <a:t> between EFPIA, PGEU, GIRP signed</a:t>
            </a:r>
          </a:p>
        </p:txBody>
      </p:sp>
      <p:sp>
        <p:nvSpPr>
          <p:cNvPr id="106" name="Abgerundetes Rechteck 28"/>
          <p:cNvSpPr/>
          <p:nvPr/>
        </p:nvSpPr>
        <p:spPr bwMode="auto">
          <a:xfrm>
            <a:off x="1273195" y="3925833"/>
            <a:ext cx="1076624"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2012/2013</a:t>
            </a:r>
          </a:p>
          <a:p>
            <a:pPr algn="ctr">
              <a:spcBef>
                <a:spcPct val="50000"/>
              </a:spcBef>
              <a:spcAft>
                <a:spcPts val="600"/>
              </a:spcAft>
            </a:pPr>
            <a:r>
              <a:rPr lang="en-US" sz="1100" kern="0" dirty="0">
                <a:solidFill>
                  <a:srgbClr val="000000"/>
                </a:solidFill>
                <a:latin typeface="Calibri"/>
                <a:ea typeface="ＭＳ Ｐゴシック" charset="-128"/>
              </a:rPr>
              <a:t>EMVS System design</a:t>
            </a:r>
          </a:p>
        </p:txBody>
      </p:sp>
      <p:sp>
        <p:nvSpPr>
          <p:cNvPr id="107" name="Abgerundetes Rechteck 30"/>
          <p:cNvSpPr/>
          <p:nvPr/>
        </p:nvSpPr>
        <p:spPr bwMode="auto">
          <a:xfrm>
            <a:off x="2031891" y="5273062"/>
            <a:ext cx="1341584"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Q4 2012</a:t>
            </a:r>
          </a:p>
          <a:p>
            <a:pPr algn="ctr">
              <a:spcBef>
                <a:spcPct val="50000"/>
              </a:spcBef>
              <a:spcAft>
                <a:spcPts val="600"/>
              </a:spcAft>
            </a:pPr>
            <a:r>
              <a:rPr lang="en-US" sz="1100" kern="0" dirty="0" err="1">
                <a:solidFill>
                  <a:srgbClr val="000000"/>
                </a:solidFill>
                <a:latin typeface="Calibri"/>
                <a:ea typeface="ＭＳ Ｐゴシック" charset="-128"/>
              </a:rPr>
              <a:t>MoU</a:t>
            </a:r>
            <a:r>
              <a:rPr lang="en-US" sz="1100" kern="0" dirty="0">
                <a:solidFill>
                  <a:srgbClr val="000000"/>
                </a:solidFill>
                <a:latin typeface="Calibri"/>
                <a:ea typeface="ＭＳ Ｐゴシック" charset="-128"/>
              </a:rPr>
              <a:t> with additional stakeholders signed</a:t>
            </a:r>
          </a:p>
        </p:txBody>
      </p:sp>
      <p:sp>
        <p:nvSpPr>
          <p:cNvPr id="108" name="Abgerundetes Rechteck 39"/>
          <p:cNvSpPr/>
          <p:nvPr/>
        </p:nvSpPr>
        <p:spPr bwMode="auto">
          <a:xfrm>
            <a:off x="3462217" y="5265661"/>
            <a:ext cx="1425359" cy="1183115"/>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February 13 2015</a:t>
            </a:r>
          </a:p>
          <a:p>
            <a:pPr algn="ctr">
              <a:spcBef>
                <a:spcPct val="50000"/>
              </a:spcBef>
              <a:spcAft>
                <a:spcPts val="600"/>
              </a:spcAft>
            </a:pPr>
            <a:r>
              <a:rPr lang="en-US" sz="1100" kern="0" dirty="0">
                <a:solidFill>
                  <a:srgbClr val="000000"/>
                </a:solidFill>
                <a:latin typeface="Calibri"/>
                <a:ea typeface="ＭＳ Ｐゴシック" charset="-128"/>
              </a:rPr>
              <a:t>EMVO stakeholder </a:t>
            </a:r>
            <a:r>
              <a:rPr lang="en-US" sz="1100" kern="0" dirty="0" err="1">
                <a:solidFill>
                  <a:srgbClr val="000000"/>
                </a:solidFill>
                <a:latin typeface="Calibri"/>
                <a:ea typeface="ＭＳ Ｐゴシック" charset="-128"/>
              </a:rPr>
              <a:t>organisation</a:t>
            </a:r>
            <a:r>
              <a:rPr lang="en-US" sz="1100" kern="0" dirty="0">
                <a:solidFill>
                  <a:srgbClr val="000000"/>
                </a:solidFill>
                <a:latin typeface="Calibri"/>
                <a:ea typeface="ＭＳ Ｐゴシック" charset="-128"/>
              </a:rPr>
              <a:t> established</a:t>
            </a:r>
          </a:p>
        </p:txBody>
      </p:sp>
      <p:sp>
        <p:nvSpPr>
          <p:cNvPr id="109" name="Abgerundetes Rechteck 40"/>
          <p:cNvSpPr/>
          <p:nvPr/>
        </p:nvSpPr>
        <p:spPr bwMode="auto">
          <a:xfrm>
            <a:off x="3551332" y="3925833"/>
            <a:ext cx="810776"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Q1 2014</a:t>
            </a:r>
          </a:p>
          <a:p>
            <a:pPr algn="ctr">
              <a:spcBef>
                <a:spcPct val="50000"/>
              </a:spcBef>
              <a:spcAft>
                <a:spcPts val="600"/>
              </a:spcAft>
            </a:pPr>
            <a:r>
              <a:rPr lang="en-US" sz="1100" kern="0" dirty="0">
                <a:solidFill>
                  <a:srgbClr val="000000"/>
                </a:solidFill>
                <a:latin typeface="Calibri"/>
                <a:ea typeface="ＭＳ Ｐゴシック" charset="-128"/>
              </a:rPr>
              <a:t>Link Hub SecurPharm</a:t>
            </a:r>
          </a:p>
        </p:txBody>
      </p:sp>
      <p:sp>
        <p:nvSpPr>
          <p:cNvPr id="110" name="Abgerundetes Rechteck 42"/>
          <p:cNvSpPr/>
          <p:nvPr/>
        </p:nvSpPr>
        <p:spPr bwMode="auto">
          <a:xfrm>
            <a:off x="4936123" y="5278594"/>
            <a:ext cx="1252606"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defRPr/>
            </a:pPr>
            <a:r>
              <a:rPr lang="en-US" sz="1100" b="1" kern="0" dirty="0">
                <a:solidFill>
                  <a:srgbClr val="000000"/>
                </a:solidFill>
                <a:latin typeface="Calibri"/>
                <a:ea typeface="ＭＳ Ｐゴシック" charset="-128"/>
              </a:rPr>
              <a:t>March 14 2016</a:t>
            </a:r>
          </a:p>
          <a:p>
            <a:pPr algn="ctr">
              <a:spcBef>
                <a:spcPct val="50000"/>
              </a:spcBef>
            </a:pPr>
            <a:r>
              <a:rPr lang="en-US" sz="1100" dirty="0">
                <a:solidFill>
                  <a:srgbClr val="000000"/>
                </a:solidFill>
                <a:latin typeface="Calibri"/>
                <a:ea typeface="ＭＳ Ｐゴシック" charset="-128"/>
              </a:rPr>
              <a:t>Bulgarian NMVO (1</a:t>
            </a:r>
            <a:r>
              <a:rPr lang="en-US" sz="1100" baseline="30000" dirty="0">
                <a:solidFill>
                  <a:srgbClr val="000000"/>
                </a:solidFill>
                <a:latin typeface="Calibri"/>
                <a:ea typeface="ＭＳ Ｐゴシック" charset="-128"/>
              </a:rPr>
              <a:t>st</a:t>
            </a:r>
            <a:r>
              <a:rPr lang="en-US" sz="1100" dirty="0">
                <a:solidFill>
                  <a:srgbClr val="000000"/>
                </a:solidFill>
                <a:latin typeface="Calibri"/>
                <a:ea typeface="ＭＳ Ｐゴシック" charset="-128"/>
              </a:rPr>
              <a:t> outside Germany)</a:t>
            </a:r>
          </a:p>
        </p:txBody>
      </p:sp>
      <p:sp>
        <p:nvSpPr>
          <p:cNvPr id="111" name="Abgerundetes Rechteck 31"/>
          <p:cNvSpPr/>
          <p:nvPr/>
        </p:nvSpPr>
        <p:spPr bwMode="auto">
          <a:xfrm>
            <a:off x="179213" y="3925833"/>
            <a:ext cx="1035450" cy="1183115"/>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2009/2010</a:t>
            </a:r>
          </a:p>
          <a:p>
            <a:pPr algn="ctr">
              <a:spcBef>
                <a:spcPct val="50000"/>
              </a:spcBef>
              <a:spcAft>
                <a:spcPts val="600"/>
              </a:spcAft>
            </a:pPr>
            <a:r>
              <a:rPr lang="en-US" sz="1100" kern="0" dirty="0">
                <a:solidFill>
                  <a:srgbClr val="000000"/>
                </a:solidFill>
                <a:latin typeface="Calibri"/>
                <a:ea typeface="ＭＳ Ｐゴシック" charset="-128"/>
              </a:rPr>
              <a:t>Sweden Pharmacy Pilot</a:t>
            </a:r>
          </a:p>
        </p:txBody>
      </p:sp>
      <p:sp>
        <p:nvSpPr>
          <p:cNvPr id="112" name="Abgerundetes Rechteck 28"/>
          <p:cNvSpPr/>
          <p:nvPr/>
        </p:nvSpPr>
        <p:spPr bwMode="auto">
          <a:xfrm>
            <a:off x="2408353" y="3925833"/>
            <a:ext cx="1084445"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Q1 2013</a:t>
            </a:r>
          </a:p>
          <a:p>
            <a:pPr algn="ctr">
              <a:spcBef>
                <a:spcPct val="50000"/>
              </a:spcBef>
              <a:spcAft>
                <a:spcPts val="600"/>
              </a:spcAft>
            </a:pPr>
            <a:r>
              <a:rPr lang="en-US" sz="1100" kern="0" dirty="0">
                <a:solidFill>
                  <a:srgbClr val="000000"/>
                </a:solidFill>
                <a:latin typeface="Calibri"/>
                <a:ea typeface="ＭＳ Ｐゴシック" charset="-128"/>
              </a:rPr>
              <a:t>European Hub Provider selected</a:t>
            </a:r>
          </a:p>
        </p:txBody>
      </p:sp>
      <p:sp>
        <p:nvSpPr>
          <p:cNvPr id="113" name="Abgerundetes Rechteck 40"/>
          <p:cNvSpPr/>
          <p:nvPr/>
        </p:nvSpPr>
        <p:spPr bwMode="auto">
          <a:xfrm>
            <a:off x="4420643" y="3925833"/>
            <a:ext cx="838132" cy="1165350"/>
          </a:xfrm>
          <a:prstGeom prst="roundRect">
            <a:avLst>
              <a:gd name="adj" fmla="val 11740"/>
            </a:avLst>
          </a:prstGeom>
          <a:solidFill>
            <a:srgbClr val="66CCCC"/>
          </a:solidFill>
          <a:ln w="9525" algn="ctr">
            <a:no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2015</a:t>
            </a:r>
          </a:p>
          <a:p>
            <a:pPr algn="ctr">
              <a:spcBef>
                <a:spcPct val="50000"/>
              </a:spcBef>
              <a:spcAft>
                <a:spcPts val="600"/>
              </a:spcAft>
            </a:pPr>
            <a:r>
              <a:rPr lang="en-US" sz="1100" kern="0" dirty="0">
                <a:solidFill>
                  <a:srgbClr val="000000"/>
                </a:solidFill>
                <a:latin typeface="Calibri"/>
                <a:ea typeface="ＭＳ Ｐゴシック" charset="-128"/>
              </a:rPr>
              <a:t>Appointment of 3 Blueprint Providers</a:t>
            </a:r>
          </a:p>
        </p:txBody>
      </p:sp>
      <p:sp>
        <p:nvSpPr>
          <p:cNvPr id="114" name="Vertical Scroll 113"/>
          <p:cNvSpPr/>
          <p:nvPr/>
        </p:nvSpPr>
        <p:spPr>
          <a:xfrm>
            <a:off x="7951937" y="4369632"/>
            <a:ext cx="938063" cy="1225175"/>
          </a:xfrm>
          <a:prstGeom prst="verticalScroll">
            <a:avLst/>
          </a:prstGeom>
          <a:solidFill>
            <a:srgbClr val="66CCCC"/>
          </a:solidFill>
          <a:ln w="9525" algn="ctr">
            <a:solidFill>
              <a:schemeClr val="tx1"/>
            </a:solidFill>
            <a:miter lim="800000"/>
            <a:headEnd/>
            <a:tailEnd/>
          </a:ln>
          <a:effectLst/>
        </p:spPr>
        <p:txBody>
          <a:bodyPr vert="horz" wrap="square" lIns="91440" tIns="45720" rIns="91440" bIns="45720" numCol="1" rtlCol="0" anchor="t" anchorCtr="0" compatLnSpc="1">
            <a:prstTxWarp prst="textNoShape">
              <a:avLst/>
            </a:prstTxWarp>
          </a:bodyPr>
          <a:lstStyle/>
          <a:p>
            <a:pPr algn="ctr">
              <a:spcBef>
                <a:spcPct val="50000"/>
              </a:spcBef>
              <a:spcAft>
                <a:spcPts val="300"/>
              </a:spcAft>
            </a:pPr>
            <a:r>
              <a:rPr lang="en-US" sz="1100" b="1" kern="0" dirty="0">
                <a:solidFill>
                  <a:srgbClr val="000000"/>
                </a:solidFill>
                <a:latin typeface="Calibri"/>
                <a:ea typeface="ＭＳ Ｐゴシック" charset="-128"/>
              </a:rPr>
              <a:t>EMVS</a:t>
            </a:r>
            <a:r>
              <a:rPr lang="en-US" sz="1100" kern="0" dirty="0">
                <a:solidFill>
                  <a:srgbClr val="000000"/>
                </a:solidFill>
                <a:latin typeface="Calibri"/>
                <a:ea typeface="ＭＳ Ｐゴシック" charset="-128"/>
              </a:rPr>
              <a:t> opera-</a:t>
            </a:r>
            <a:r>
              <a:rPr lang="en-US" sz="1100" kern="0" dirty="0" err="1">
                <a:solidFill>
                  <a:srgbClr val="000000"/>
                </a:solidFill>
                <a:latin typeface="Calibri"/>
                <a:ea typeface="ＭＳ Ｐゴシック" charset="-128"/>
              </a:rPr>
              <a:t>tional</a:t>
            </a:r>
            <a:r>
              <a:rPr lang="en-US" sz="1100" kern="0" dirty="0">
                <a:solidFill>
                  <a:srgbClr val="000000"/>
                </a:solidFill>
                <a:latin typeface="Calibri"/>
                <a:ea typeface="ＭＳ Ｐゴシック" charset="-128"/>
              </a:rPr>
              <a:t> EU+ </a:t>
            </a:r>
            <a:br>
              <a:rPr lang="en-US" sz="1100" kern="0" dirty="0">
                <a:solidFill>
                  <a:srgbClr val="000000"/>
                </a:solidFill>
                <a:latin typeface="Calibri"/>
                <a:ea typeface="ＭＳ Ｐゴシック" charset="-128"/>
              </a:rPr>
            </a:br>
            <a:r>
              <a:rPr lang="en-US" sz="1100" kern="0" dirty="0">
                <a:solidFill>
                  <a:srgbClr val="000000"/>
                </a:solidFill>
                <a:latin typeface="Calibri"/>
                <a:ea typeface="ＭＳ Ｐゴシック" charset="-128"/>
              </a:rPr>
              <a:t>-wide</a:t>
            </a:r>
          </a:p>
        </p:txBody>
      </p:sp>
      <p:sp>
        <p:nvSpPr>
          <p:cNvPr id="115" name="Rundad rektangulär 18"/>
          <p:cNvSpPr/>
          <p:nvPr/>
        </p:nvSpPr>
        <p:spPr>
          <a:xfrm>
            <a:off x="715383" y="1484783"/>
            <a:ext cx="8133763" cy="4600095"/>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marL="378000" indent="-342900">
              <a:spcBef>
                <a:spcPts val="600"/>
              </a:spcBef>
              <a:buFont typeface="+mj-lt"/>
              <a:buAutoNum type="arabicPeriod"/>
            </a:pPr>
            <a:r>
              <a:rPr lang="en-GB" sz="2000" dirty="0">
                <a:solidFill>
                  <a:srgbClr val="FFFFFF"/>
                </a:solidFill>
              </a:rPr>
              <a:t>Connect approx. 2500 manufacturers to the EU Hub</a:t>
            </a:r>
          </a:p>
          <a:p>
            <a:pPr marL="378000" indent="-342900">
              <a:spcBef>
                <a:spcPts val="600"/>
              </a:spcBef>
              <a:buFont typeface="+mj-lt"/>
              <a:buAutoNum type="arabicPeriod"/>
            </a:pPr>
            <a:r>
              <a:rPr lang="en-GB" sz="2000" dirty="0">
                <a:solidFill>
                  <a:srgbClr val="FFFFFF"/>
                </a:solidFill>
              </a:rPr>
              <a:t>Establish National Systems for 32 countries </a:t>
            </a:r>
          </a:p>
          <a:p>
            <a:pPr marL="378000" indent="-342900">
              <a:spcBef>
                <a:spcPts val="600"/>
              </a:spcBef>
              <a:buFont typeface="+mj-lt"/>
              <a:buAutoNum type="arabicPeriod"/>
            </a:pPr>
            <a:r>
              <a:rPr lang="en-GB" sz="2000" dirty="0">
                <a:solidFill>
                  <a:srgbClr val="FFFFFF"/>
                </a:solidFill>
              </a:rPr>
              <a:t>Connect many thousand Pharmacies and Wholesalers</a:t>
            </a:r>
          </a:p>
          <a:p>
            <a:pPr marL="378000" indent="-342900">
              <a:spcBef>
                <a:spcPts val="600"/>
              </a:spcBef>
              <a:buFont typeface="+mj-lt"/>
              <a:buAutoNum type="arabicPeriod"/>
            </a:pPr>
            <a:r>
              <a:rPr lang="en-GB" sz="2000" dirty="0">
                <a:solidFill>
                  <a:srgbClr val="FFFFFF"/>
                </a:solidFill>
              </a:rPr>
              <a:t>Serialise all pharmaceutical packages in scope (10.5 </a:t>
            </a:r>
            <a:r>
              <a:rPr lang="en-GB" sz="2000" dirty="0" err="1">
                <a:solidFill>
                  <a:srgbClr val="FFFFFF"/>
                </a:solidFill>
              </a:rPr>
              <a:t>bn</a:t>
            </a:r>
            <a:r>
              <a:rPr lang="en-GB" sz="2000" dirty="0">
                <a:solidFill>
                  <a:srgbClr val="FFFFFF"/>
                </a:solidFill>
              </a:rPr>
              <a:t>)</a:t>
            </a:r>
          </a:p>
        </p:txBody>
      </p:sp>
    </p:spTree>
    <p:extLst>
      <p:ext uri="{BB962C8B-B14F-4D97-AF65-F5344CB8AC3E}">
        <p14:creationId xmlns:p14="http://schemas.microsoft.com/office/powerpoint/2010/main" val="229293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51072" y="2552885"/>
            <a:ext cx="4963927" cy="1278264"/>
          </a:xfrm>
          <a:custGeom>
            <a:avLst/>
            <a:gdLst>
              <a:gd name="connsiteX0" fmla="*/ 0 w 2249158"/>
              <a:gd name="connsiteY0" fmla="*/ 0 h 2048724"/>
              <a:gd name="connsiteX1" fmla="*/ 2249158 w 2249158"/>
              <a:gd name="connsiteY1" fmla="*/ 0 h 2048724"/>
              <a:gd name="connsiteX2" fmla="*/ 2249158 w 2249158"/>
              <a:gd name="connsiteY2" fmla="*/ 2048724 h 2048724"/>
              <a:gd name="connsiteX3" fmla="*/ 0 w 2249158"/>
              <a:gd name="connsiteY3" fmla="*/ 2048724 h 2048724"/>
              <a:gd name="connsiteX4" fmla="*/ 0 w 2249158"/>
              <a:gd name="connsiteY4" fmla="*/ 0 h 204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158" h="2048724">
                <a:moveTo>
                  <a:pt x="0" y="0"/>
                </a:moveTo>
                <a:lnTo>
                  <a:pt x="2249158" y="0"/>
                </a:lnTo>
                <a:lnTo>
                  <a:pt x="2249158" y="2048724"/>
                </a:lnTo>
                <a:lnTo>
                  <a:pt x="0" y="2048724"/>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8580" tIns="68580" rIns="68580" bIns="68580" numCol="2" spcCol="72000" anchor="ctr" anchorCtr="0">
            <a:noAutofit/>
          </a:bodyPr>
          <a:lstStyle/>
          <a:p>
            <a:pPr marL="277200" indent="-277200" defTabSz="800100">
              <a:spcAft>
                <a:spcPts val="0"/>
              </a:spcAft>
              <a:buFont typeface="+mj-lt"/>
              <a:buAutoNum type="arabicParenR"/>
            </a:pPr>
            <a:r>
              <a:rPr lang="en-GB" dirty="0"/>
              <a:t>Alignment between stakeholders</a:t>
            </a:r>
          </a:p>
          <a:p>
            <a:pPr marL="277200" indent="-277200" defTabSz="800100">
              <a:spcAft>
                <a:spcPts val="0"/>
              </a:spcAft>
              <a:buFont typeface="+mj-lt"/>
              <a:buAutoNum type="arabicParenR"/>
            </a:pPr>
            <a:r>
              <a:rPr lang="en-GB" dirty="0"/>
              <a:t>Memorandum of Understanding</a:t>
            </a:r>
          </a:p>
          <a:p>
            <a:pPr marL="277200" indent="-277200" defTabSz="800100">
              <a:spcAft>
                <a:spcPts val="0"/>
              </a:spcAft>
              <a:buFont typeface="+mj-lt"/>
              <a:buAutoNum type="arabicParenR"/>
            </a:pPr>
            <a:r>
              <a:rPr lang="en-GB" dirty="0"/>
              <a:t>NMVO Statutes agreed</a:t>
            </a:r>
          </a:p>
          <a:p>
            <a:pPr marL="277200" indent="-277200" defTabSz="800100">
              <a:spcAft>
                <a:spcPts val="0"/>
              </a:spcAft>
              <a:buFont typeface="+mj-lt"/>
              <a:buAutoNum type="arabicParenR"/>
            </a:pPr>
            <a:r>
              <a:rPr lang="en-GB" dirty="0"/>
              <a:t>NMOV established</a:t>
            </a:r>
          </a:p>
        </p:txBody>
      </p:sp>
      <p:sp>
        <p:nvSpPr>
          <p:cNvPr id="7" name="Freeform 6"/>
          <p:cNvSpPr/>
          <p:nvPr/>
        </p:nvSpPr>
        <p:spPr>
          <a:xfrm>
            <a:off x="751073" y="3831149"/>
            <a:ext cx="5625630" cy="1063516"/>
          </a:xfrm>
          <a:custGeom>
            <a:avLst/>
            <a:gdLst>
              <a:gd name="connsiteX0" fmla="*/ 0 w 5053303"/>
              <a:gd name="connsiteY0" fmla="*/ 265879 h 1063516"/>
              <a:gd name="connsiteX1" fmla="*/ 4521545 w 5053303"/>
              <a:gd name="connsiteY1" fmla="*/ 265879 h 1063516"/>
              <a:gd name="connsiteX2" fmla="*/ 4521545 w 5053303"/>
              <a:gd name="connsiteY2" fmla="*/ 0 h 1063516"/>
              <a:gd name="connsiteX3" fmla="*/ 5053303 w 5053303"/>
              <a:gd name="connsiteY3" fmla="*/ 531758 h 1063516"/>
              <a:gd name="connsiteX4" fmla="*/ 4521545 w 5053303"/>
              <a:gd name="connsiteY4" fmla="*/ 1063516 h 1063516"/>
              <a:gd name="connsiteX5" fmla="*/ 4521545 w 5053303"/>
              <a:gd name="connsiteY5" fmla="*/ 797637 h 1063516"/>
              <a:gd name="connsiteX6" fmla="*/ 0 w 5053303"/>
              <a:gd name="connsiteY6" fmla="*/ 797637 h 1063516"/>
              <a:gd name="connsiteX7" fmla="*/ 0 w 5053303"/>
              <a:gd name="connsiteY7" fmla="*/ 265879 h 106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3303" h="1063516">
                <a:moveTo>
                  <a:pt x="0" y="265879"/>
                </a:moveTo>
                <a:lnTo>
                  <a:pt x="4521545" y="265879"/>
                </a:lnTo>
                <a:lnTo>
                  <a:pt x="4521545" y="0"/>
                </a:lnTo>
                <a:lnTo>
                  <a:pt x="5053303" y="531758"/>
                </a:lnTo>
                <a:lnTo>
                  <a:pt x="4521545" y="1063516"/>
                </a:lnTo>
                <a:lnTo>
                  <a:pt x="4521545" y="797637"/>
                </a:lnTo>
                <a:lnTo>
                  <a:pt x="0" y="797637"/>
                </a:lnTo>
                <a:lnTo>
                  <a:pt x="0" y="26587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82880" tIns="448759" rIns="519879" bIns="434712" numCol="1" spcCol="1270" anchor="ctr" anchorCtr="0">
            <a:noAutofit/>
          </a:bodyPr>
          <a:lstStyle/>
          <a:p>
            <a:pPr lvl="0" algn="l" defTabSz="2133600">
              <a:lnSpc>
                <a:spcPct val="90000"/>
              </a:lnSpc>
              <a:spcBef>
                <a:spcPct val="0"/>
              </a:spcBef>
              <a:spcAft>
                <a:spcPct val="35000"/>
              </a:spcAft>
            </a:pPr>
            <a:r>
              <a:rPr lang="en-GB" sz="2400" kern="1200" noProof="0" dirty="0"/>
              <a:t>Technical Workstream:</a:t>
            </a:r>
          </a:p>
        </p:txBody>
      </p:sp>
      <p:sp>
        <p:nvSpPr>
          <p:cNvPr id="8" name="Freeform 7"/>
          <p:cNvSpPr/>
          <p:nvPr/>
        </p:nvSpPr>
        <p:spPr>
          <a:xfrm>
            <a:off x="751072" y="4727224"/>
            <a:ext cx="4963927" cy="1411111"/>
          </a:xfrm>
          <a:custGeom>
            <a:avLst/>
            <a:gdLst>
              <a:gd name="connsiteX0" fmla="*/ 0 w 2249158"/>
              <a:gd name="connsiteY0" fmla="*/ 0 h 2048724"/>
              <a:gd name="connsiteX1" fmla="*/ 2249158 w 2249158"/>
              <a:gd name="connsiteY1" fmla="*/ 0 h 2048724"/>
              <a:gd name="connsiteX2" fmla="*/ 2249158 w 2249158"/>
              <a:gd name="connsiteY2" fmla="*/ 2048724 h 2048724"/>
              <a:gd name="connsiteX3" fmla="*/ 0 w 2249158"/>
              <a:gd name="connsiteY3" fmla="*/ 2048724 h 2048724"/>
              <a:gd name="connsiteX4" fmla="*/ 0 w 2249158"/>
              <a:gd name="connsiteY4" fmla="*/ 0 h 204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158" h="2048724">
                <a:moveTo>
                  <a:pt x="0" y="0"/>
                </a:moveTo>
                <a:lnTo>
                  <a:pt x="2249158" y="0"/>
                </a:lnTo>
                <a:lnTo>
                  <a:pt x="2249158" y="2048724"/>
                </a:lnTo>
                <a:lnTo>
                  <a:pt x="0" y="2048724"/>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8580" tIns="68580" rIns="68580" bIns="68580" numCol="2" spcCol="72000" anchor="ctr" anchorCtr="0">
            <a:noAutofit/>
          </a:bodyPr>
          <a:lstStyle/>
          <a:p>
            <a:pPr marL="277200" indent="-277200" defTabSz="800100">
              <a:spcAft>
                <a:spcPts val="0"/>
              </a:spcAft>
              <a:buFont typeface="+mj-lt"/>
              <a:buAutoNum type="arabicParenR"/>
            </a:pPr>
            <a:r>
              <a:rPr lang="x-none" dirty="0"/>
              <a:t>Project Manager appointed</a:t>
            </a:r>
            <a:endParaRPr lang="en-GB" dirty="0"/>
          </a:p>
          <a:p>
            <a:pPr marL="277200" indent="-277200" defTabSz="800100">
              <a:spcAft>
                <a:spcPts val="0"/>
              </a:spcAft>
              <a:buFont typeface="+mj-lt"/>
              <a:buAutoNum type="arabicParenR"/>
            </a:pPr>
            <a:r>
              <a:rPr lang="en-GB" dirty="0"/>
              <a:t>Contact to IT service providers established</a:t>
            </a:r>
          </a:p>
          <a:p>
            <a:pPr marL="277200" indent="-277200" defTabSz="800100">
              <a:spcAft>
                <a:spcPts val="0"/>
              </a:spcAft>
              <a:buFont typeface="+mj-lt"/>
              <a:buAutoNum type="arabicParenR"/>
            </a:pPr>
            <a:r>
              <a:rPr lang="en-GB" dirty="0"/>
              <a:t>IT service provider selected</a:t>
            </a:r>
          </a:p>
          <a:p>
            <a:pPr marL="277200" indent="-277200" defTabSz="800100">
              <a:spcAft>
                <a:spcPts val="0"/>
              </a:spcAft>
              <a:buFont typeface="+mj-lt"/>
              <a:buAutoNum type="arabicParenR"/>
            </a:pPr>
            <a:r>
              <a:rPr lang="en-GB" dirty="0"/>
              <a:t>Contract with IT service provider signed</a:t>
            </a:r>
          </a:p>
        </p:txBody>
      </p:sp>
      <p:grpSp>
        <p:nvGrpSpPr>
          <p:cNvPr id="12" name="Group 11"/>
          <p:cNvGrpSpPr/>
          <p:nvPr/>
        </p:nvGrpSpPr>
        <p:grpSpPr>
          <a:xfrm>
            <a:off x="6575778" y="1641350"/>
            <a:ext cx="2199455" cy="4496985"/>
            <a:chOff x="6604000" y="1989665"/>
            <a:chExt cx="2199455" cy="4318002"/>
          </a:xfrm>
        </p:grpSpPr>
        <p:sp>
          <p:nvSpPr>
            <p:cNvPr id="9" name="Rectangle 8"/>
            <p:cNvSpPr/>
            <p:nvPr/>
          </p:nvSpPr>
          <p:spPr>
            <a:xfrm>
              <a:off x="6604000" y="1989665"/>
              <a:ext cx="2199455" cy="4318002"/>
            </a:xfrm>
            <a:prstGeom prst="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0960" tIns="72000" rIns="72000" bIns="72000" numCol="1" spcCol="1270" anchor="t" anchorCtr="0">
              <a:noAutofit/>
            </a:bodyPr>
            <a:lstStyle/>
            <a:p>
              <a:pPr lvl="0" algn="ctr" defTabSz="711200">
                <a:lnSpc>
                  <a:spcPct val="90000"/>
                </a:lnSpc>
                <a:spcBef>
                  <a:spcPct val="0"/>
                </a:spcBef>
                <a:spcAft>
                  <a:spcPct val="35000"/>
                </a:spcAft>
              </a:pPr>
              <a:r>
                <a:rPr lang="en-GB" sz="2400" kern="1200" noProof="0" dirty="0"/>
                <a:t>NMVO and NMVS operational – in “Business As Usual” (BAU)</a:t>
              </a:r>
            </a:p>
          </p:txBody>
        </p:sp>
        <p:sp>
          <p:nvSpPr>
            <p:cNvPr id="10" name="Freeform 9"/>
            <p:cNvSpPr/>
            <p:nvPr/>
          </p:nvSpPr>
          <p:spPr>
            <a:xfrm>
              <a:off x="6785564" y="4159971"/>
              <a:ext cx="1890891" cy="2018741"/>
            </a:xfrm>
            <a:custGeom>
              <a:avLst/>
              <a:gdLst>
                <a:gd name="connsiteX0" fmla="*/ 0 w 2249158"/>
                <a:gd name="connsiteY0" fmla="*/ 0 h 2018741"/>
                <a:gd name="connsiteX1" fmla="*/ 2249158 w 2249158"/>
                <a:gd name="connsiteY1" fmla="*/ 0 h 2018741"/>
                <a:gd name="connsiteX2" fmla="*/ 2249158 w 2249158"/>
                <a:gd name="connsiteY2" fmla="*/ 2018741 h 2018741"/>
                <a:gd name="connsiteX3" fmla="*/ 0 w 2249158"/>
                <a:gd name="connsiteY3" fmla="*/ 2018741 h 2018741"/>
                <a:gd name="connsiteX4" fmla="*/ 0 w 2249158"/>
                <a:gd name="connsiteY4" fmla="*/ 0 h 2018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158" h="2018741">
                  <a:moveTo>
                    <a:pt x="0" y="0"/>
                  </a:moveTo>
                  <a:lnTo>
                    <a:pt x="2249158" y="0"/>
                  </a:lnTo>
                  <a:lnTo>
                    <a:pt x="2249158" y="2018741"/>
                  </a:lnTo>
                  <a:lnTo>
                    <a:pt x="0" y="2018741"/>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Wingdings" charset="2"/>
                <a:buChar char="ü"/>
              </a:pPr>
              <a:r>
                <a:rPr lang="en-US" sz="1400" kern="1200" dirty="0" err="1"/>
                <a:t>Organisation</a:t>
              </a:r>
              <a:r>
                <a:rPr lang="en-US" sz="1400" kern="1200" dirty="0"/>
                <a:t> established</a:t>
              </a:r>
            </a:p>
            <a:p>
              <a:pPr marL="285750" lvl="0" indent="-285750" algn="l" defTabSz="711200">
                <a:lnSpc>
                  <a:spcPct val="90000"/>
                </a:lnSpc>
                <a:spcBef>
                  <a:spcPct val="0"/>
                </a:spcBef>
                <a:spcAft>
                  <a:spcPct val="35000"/>
                </a:spcAft>
                <a:buFont typeface="Wingdings" charset="2"/>
                <a:buChar char="ü"/>
              </a:pPr>
              <a:r>
                <a:rPr lang="en-US" sz="1400" kern="1200" dirty="0"/>
                <a:t>IT service up and running</a:t>
              </a:r>
            </a:p>
            <a:p>
              <a:pPr marL="285750" lvl="0" indent="-285750" algn="l" defTabSz="711200">
                <a:lnSpc>
                  <a:spcPct val="90000"/>
                </a:lnSpc>
                <a:spcBef>
                  <a:spcPct val="0"/>
                </a:spcBef>
                <a:spcAft>
                  <a:spcPct val="35000"/>
                </a:spcAft>
                <a:buFont typeface="Wingdings" charset="2"/>
                <a:buChar char="ü"/>
              </a:pPr>
              <a:r>
                <a:rPr lang="en-US" sz="1400" kern="1200" dirty="0"/>
                <a:t>SOPs defined</a:t>
              </a:r>
            </a:p>
            <a:p>
              <a:pPr marL="285750" lvl="0" indent="-285750" algn="l" defTabSz="711200">
                <a:lnSpc>
                  <a:spcPct val="90000"/>
                </a:lnSpc>
                <a:spcBef>
                  <a:spcPct val="0"/>
                </a:spcBef>
                <a:spcAft>
                  <a:spcPct val="35000"/>
                </a:spcAft>
                <a:buFont typeface="Wingdings" charset="2"/>
                <a:buChar char="ü"/>
              </a:pPr>
              <a:r>
                <a:rPr lang="en-US" sz="1400" kern="1200" dirty="0"/>
                <a:t>Users on-boarded</a:t>
              </a:r>
            </a:p>
            <a:p>
              <a:pPr marL="285750" lvl="0" indent="-285750" algn="l" defTabSz="711200">
                <a:lnSpc>
                  <a:spcPct val="90000"/>
                </a:lnSpc>
                <a:spcBef>
                  <a:spcPct val="0"/>
                </a:spcBef>
                <a:spcAft>
                  <a:spcPct val="35000"/>
                </a:spcAft>
                <a:buFont typeface="Wingdings" charset="2"/>
                <a:buChar char="ü"/>
              </a:pPr>
              <a:r>
                <a:rPr lang="en-US" sz="1400" kern="1200" dirty="0"/>
                <a:t>Revenue being collected</a:t>
              </a:r>
            </a:p>
          </p:txBody>
        </p:sp>
      </p:grpSp>
      <p:sp>
        <p:nvSpPr>
          <p:cNvPr id="4" name="Title 3"/>
          <p:cNvSpPr>
            <a:spLocks noGrp="1"/>
          </p:cNvSpPr>
          <p:nvPr>
            <p:ph type="title"/>
          </p:nvPr>
        </p:nvSpPr>
        <p:spPr>
          <a:xfrm>
            <a:off x="3563888" y="429980"/>
            <a:ext cx="5112568" cy="576064"/>
          </a:xfrm>
        </p:spPr>
        <p:txBody>
          <a:bodyPr/>
          <a:lstStyle/>
          <a:p>
            <a:r>
              <a:rPr lang="en-GB" dirty="0"/>
              <a:t>Establishing an NMVO and an NMVS – 2 parallel Workstreams, </a:t>
            </a:r>
            <a:br>
              <a:rPr lang="en-GB" dirty="0"/>
            </a:br>
            <a:r>
              <a:rPr lang="en-GB" dirty="0"/>
              <a:t>4 main steps per workstream</a:t>
            </a:r>
          </a:p>
        </p:txBody>
      </p:sp>
      <p:sp>
        <p:nvSpPr>
          <p:cNvPr id="13" name="Freeform 12"/>
          <p:cNvSpPr/>
          <p:nvPr/>
        </p:nvSpPr>
        <p:spPr>
          <a:xfrm>
            <a:off x="751072" y="1641350"/>
            <a:ext cx="5625630" cy="1063516"/>
          </a:xfrm>
          <a:custGeom>
            <a:avLst/>
            <a:gdLst>
              <a:gd name="connsiteX0" fmla="*/ 0 w 5053303"/>
              <a:gd name="connsiteY0" fmla="*/ 265879 h 1063516"/>
              <a:gd name="connsiteX1" fmla="*/ 4521545 w 5053303"/>
              <a:gd name="connsiteY1" fmla="*/ 265879 h 1063516"/>
              <a:gd name="connsiteX2" fmla="*/ 4521545 w 5053303"/>
              <a:gd name="connsiteY2" fmla="*/ 0 h 1063516"/>
              <a:gd name="connsiteX3" fmla="*/ 5053303 w 5053303"/>
              <a:gd name="connsiteY3" fmla="*/ 531758 h 1063516"/>
              <a:gd name="connsiteX4" fmla="*/ 4521545 w 5053303"/>
              <a:gd name="connsiteY4" fmla="*/ 1063516 h 1063516"/>
              <a:gd name="connsiteX5" fmla="*/ 4521545 w 5053303"/>
              <a:gd name="connsiteY5" fmla="*/ 797637 h 1063516"/>
              <a:gd name="connsiteX6" fmla="*/ 0 w 5053303"/>
              <a:gd name="connsiteY6" fmla="*/ 797637 h 1063516"/>
              <a:gd name="connsiteX7" fmla="*/ 0 w 5053303"/>
              <a:gd name="connsiteY7" fmla="*/ 265879 h 106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3303" h="1063516">
                <a:moveTo>
                  <a:pt x="0" y="265879"/>
                </a:moveTo>
                <a:lnTo>
                  <a:pt x="4521545" y="265879"/>
                </a:lnTo>
                <a:lnTo>
                  <a:pt x="4521545" y="0"/>
                </a:lnTo>
                <a:lnTo>
                  <a:pt x="5053303" y="531758"/>
                </a:lnTo>
                <a:lnTo>
                  <a:pt x="4521545" y="1063516"/>
                </a:lnTo>
                <a:lnTo>
                  <a:pt x="4521545" y="797637"/>
                </a:lnTo>
                <a:lnTo>
                  <a:pt x="0" y="797637"/>
                </a:lnTo>
                <a:lnTo>
                  <a:pt x="0" y="265879"/>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82880" tIns="448759" rIns="519879" bIns="434712" numCol="1" spcCol="1270" anchor="ctr" anchorCtr="0">
            <a:noAutofit/>
          </a:bodyPr>
          <a:lstStyle/>
          <a:p>
            <a:pPr lvl="0" algn="l" defTabSz="2133600">
              <a:lnSpc>
                <a:spcPct val="90000"/>
              </a:lnSpc>
              <a:spcBef>
                <a:spcPct val="0"/>
              </a:spcBef>
              <a:spcAft>
                <a:spcPct val="35000"/>
              </a:spcAft>
            </a:pPr>
            <a:r>
              <a:rPr lang="en-GB" sz="2400" kern="1200" noProof="0" dirty="0"/>
              <a:t>Governance Workstream:</a:t>
            </a:r>
          </a:p>
        </p:txBody>
      </p:sp>
    </p:spTree>
    <p:extLst>
      <p:ext uri="{BB962C8B-B14F-4D97-AF65-F5344CB8AC3E}">
        <p14:creationId xmlns:p14="http://schemas.microsoft.com/office/powerpoint/2010/main" val="3319125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238885" y="551723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5" name="Rechteck 14"/>
          <p:cNvSpPr/>
          <p:nvPr/>
        </p:nvSpPr>
        <p:spPr>
          <a:xfrm>
            <a:off x="1238885" y="4365104"/>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4" name="Rechteck 13"/>
          <p:cNvSpPr/>
          <p:nvPr/>
        </p:nvSpPr>
        <p:spPr>
          <a:xfrm>
            <a:off x="1259632" y="3268307"/>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Abgerundetes Rechteck 3"/>
          <p:cNvSpPr/>
          <p:nvPr/>
        </p:nvSpPr>
        <p:spPr>
          <a:xfrm>
            <a:off x="1619672" y="2872263"/>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Safety Features – Impact on Stakeholders</a:t>
            </a:r>
            <a:endParaRPr lang="en-GB" sz="2600" dirty="0">
              <a:latin typeface="Calibri"/>
            </a:endParaRPr>
          </a:p>
        </p:txBody>
      </p:sp>
      <p:sp>
        <p:nvSpPr>
          <p:cNvPr id="9" name="Abgerundetes Rechteck 8"/>
          <p:cNvSpPr/>
          <p:nvPr/>
        </p:nvSpPr>
        <p:spPr>
          <a:xfrm>
            <a:off x="1619672" y="4024391"/>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EMVO, EMVS and NMVOs</a:t>
            </a:r>
            <a:endParaRPr lang="en-GB" sz="2600" dirty="0">
              <a:latin typeface="Calibri"/>
            </a:endParaRPr>
          </a:p>
        </p:txBody>
      </p:sp>
      <p:sp>
        <p:nvSpPr>
          <p:cNvPr id="10" name="Abgerundetes Rechteck 9"/>
          <p:cNvSpPr/>
          <p:nvPr/>
        </p:nvSpPr>
        <p:spPr>
          <a:xfrm>
            <a:off x="1647298" y="5157192"/>
            <a:ext cx="6912000"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t-EE" sz="2600" dirty="0" err="1">
                <a:latin typeface="Calibri"/>
              </a:rPr>
              <a:t>Conclusions</a:t>
            </a:r>
            <a:endParaRPr lang="en-GB" sz="2600" dirty="0">
              <a:latin typeface="Calibri"/>
            </a:endParaRPr>
          </a:p>
        </p:txBody>
      </p:sp>
      <p:sp>
        <p:nvSpPr>
          <p:cNvPr id="11" name="Rechteck 13"/>
          <p:cNvSpPr/>
          <p:nvPr/>
        </p:nvSpPr>
        <p:spPr>
          <a:xfrm>
            <a:off x="1259632" y="212091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Abgerundetes Rechteck 3"/>
          <p:cNvSpPr/>
          <p:nvPr/>
        </p:nvSpPr>
        <p:spPr>
          <a:xfrm>
            <a:off x="1619672" y="1724868"/>
            <a:ext cx="6912768" cy="72008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Introduction: EU-FMD background </a:t>
            </a:r>
            <a:endParaRPr lang="en-GB" sz="2600" dirty="0">
              <a:latin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759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a:t>
            </a:r>
          </a:p>
        </p:txBody>
      </p:sp>
      <p:sp>
        <p:nvSpPr>
          <p:cNvPr id="4" name="Content Placeholder 4"/>
          <p:cNvSpPr>
            <a:spLocks noGrp="1"/>
          </p:cNvSpPr>
          <p:nvPr>
            <p:ph idx="1"/>
          </p:nvPr>
        </p:nvSpPr>
        <p:spPr>
          <a:xfrm>
            <a:off x="450850" y="1600200"/>
            <a:ext cx="8235950" cy="4349750"/>
          </a:xfrm>
        </p:spPr>
        <p:txBody>
          <a:bodyPr>
            <a:normAutofit lnSpcReduction="10000"/>
          </a:bodyPr>
          <a:lstStyle/>
          <a:p>
            <a:pPr marL="0" indent="0" algn="just">
              <a:buNone/>
            </a:pPr>
            <a:r>
              <a:rPr lang="nl-BE" dirty="0">
                <a:solidFill>
                  <a:srgbClr val="002B43"/>
                </a:solidFill>
              </a:rPr>
              <a:t>The set-up and operation of the NMVS is a core obligation of the NMVOs and will required a solid approach to Quality Management, both during initial set-up and then ongoing operations of the system to achieve the following deliverables:</a:t>
            </a:r>
          </a:p>
          <a:p>
            <a:pPr marL="0" indent="0" algn="just">
              <a:buNone/>
            </a:pPr>
            <a:endParaRPr lang="nl-BE" dirty="0">
              <a:solidFill>
                <a:srgbClr val="002B43"/>
              </a:solidFill>
            </a:endParaRPr>
          </a:p>
          <a:p>
            <a:pPr marL="0" lvl="1" indent="-69850" algn="just">
              <a:buNone/>
            </a:pPr>
            <a:endParaRPr lang="nl-BE" dirty="0">
              <a:solidFill>
                <a:srgbClr val="002B43"/>
              </a:solidFill>
            </a:endParaRPr>
          </a:p>
          <a:p>
            <a:pPr marL="0" lvl="1" indent="-69850" algn="just">
              <a:buNone/>
            </a:pPr>
            <a:endParaRPr lang="nl-BE" dirty="0">
              <a:solidFill>
                <a:srgbClr val="002B43"/>
              </a:solidFill>
            </a:endParaRPr>
          </a:p>
          <a:p>
            <a:pPr marL="0" lvl="1" indent="-69850" algn="just">
              <a:buNone/>
            </a:pPr>
            <a:endParaRPr lang="nl-BE" dirty="0">
              <a:solidFill>
                <a:srgbClr val="002B43"/>
              </a:solidFill>
            </a:endParaRPr>
          </a:p>
          <a:p>
            <a:pPr marL="0" lvl="1" indent="-69850" algn="just">
              <a:buNone/>
            </a:pPr>
            <a:endParaRPr lang="nl-BE" dirty="0">
              <a:solidFill>
                <a:srgbClr val="002B43"/>
              </a:solidFill>
            </a:endParaRPr>
          </a:p>
          <a:p>
            <a:pPr marL="0" lvl="1" indent="-69850" algn="just">
              <a:buNone/>
            </a:pPr>
            <a:endParaRPr lang="nl-BE" dirty="0">
              <a:solidFill>
                <a:srgbClr val="002B43"/>
              </a:solidFill>
            </a:endParaRPr>
          </a:p>
          <a:p>
            <a:pPr marL="0" lvl="1" indent="-69850" algn="just">
              <a:buNone/>
            </a:pPr>
            <a:r>
              <a:rPr lang="nl-BE" sz="2400" dirty="0">
                <a:solidFill>
                  <a:srgbClr val="002B43"/>
                </a:solidFill>
              </a:rPr>
              <a:t>EMVO will offer QA services to support the NMVOs in their QA obligation and provide tools, templates and training.</a:t>
            </a:r>
            <a:endParaRPr lang="nl-BE" sz="1600" dirty="0">
              <a:solidFill>
                <a:srgbClr val="002B4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97752035"/>
              </p:ext>
            </p:extLst>
          </p:nvPr>
        </p:nvGraphicFramePr>
        <p:xfrm>
          <a:off x="515886" y="3302000"/>
          <a:ext cx="7979002" cy="1381760"/>
        </p:xfrm>
        <a:graphic>
          <a:graphicData uri="http://schemas.openxmlformats.org/drawingml/2006/table">
            <a:tbl>
              <a:tblPr firstRow="1" bandRow="1">
                <a:tableStyleId>{5C22544A-7EE6-4342-B048-85BDC9FD1C3A}</a:tableStyleId>
              </a:tblPr>
              <a:tblGrid>
                <a:gridCol w="3989501">
                  <a:extLst>
                    <a:ext uri="{9D8B030D-6E8A-4147-A177-3AD203B41FA5}">
                      <a16:colId xmlns:a16="http://schemas.microsoft.com/office/drawing/2014/main" val="20000"/>
                    </a:ext>
                  </a:extLst>
                </a:gridCol>
                <a:gridCol w="3989501">
                  <a:extLst>
                    <a:ext uri="{9D8B030D-6E8A-4147-A177-3AD203B41FA5}">
                      <a16:colId xmlns:a16="http://schemas.microsoft.com/office/drawing/2014/main" val="20001"/>
                    </a:ext>
                  </a:extLst>
                </a:gridCol>
              </a:tblGrid>
              <a:tr h="370840">
                <a:tc>
                  <a:txBody>
                    <a:bodyPr/>
                    <a:lstStyle/>
                    <a:p>
                      <a:pPr marL="0" indent="0">
                        <a:buNone/>
                      </a:pPr>
                      <a:r>
                        <a:rPr lang="nl-BE" dirty="0"/>
                        <a:t>Set-up phase </a:t>
                      </a:r>
                    </a:p>
                  </a:txBody>
                  <a:tcPr/>
                </a:tc>
                <a:tc>
                  <a:txBody>
                    <a:bodyPr/>
                    <a:lstStyle/>
                    <a:p>
                      <a:pPr marL="0" indent="0">
                        <a:buNone/>
                      </a:pPr>
                      <a:r>
                        <a:rPr lang="nl-BE" dirty="0"/>
                        <a:t>Operational phase</a:t>
                      </a:r>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a:buChar char="•"/>
                      </a:pPr>
                      <a:r>
                        <a:rPr lang="en-US" dirty="0"/>
                        <a:t>Implementation of the NMVO’s QMS</a:t>
                      </a:r>
                    </a:p>
                  </a:txBody>
                  <a:tcPr/>
                </a:tc>
                <a:tc>
                  <a:txBody>
                    <a:bodyPr/>
                    <a:lstStyle/>
                    <a:p>
                      <a:pPr marL="285750" indent="-285750">
                        <a:buFont typeface="Arial"/>
                        <a:buChar char="•"/>
                      </a:pPr>
                      <a:r>
                        <a:rPr lang="en-US" dirty="0"/>
                        <a:t>Document Management System</a:t>
                      </a:r>
                    </a:p>
                  </a:txBody>
                  <a:tcPr/>
                </a:tc>
                <a:extLst>
                  <a:ext uri="{0D108BD9-81ED-4DB2-BD59-A6C34878D82A}">
                    <a16:rowId xmlns:a16="http://schemas.microsoft.com/office/drawing/2014/main" val="10001"/>
                  </a:ext>
                </a:extLst>
              </a:tr>
              <a:tr h="370840">
                <a:tc>
                  <a:txBody>
                    <a:bodyPr/>
                    <a:lstStyle/>
                    <a:p>
                      <a:pPr marL="285750" indent="-285750">
                        <a:buFont typeface="Arial"/>
                        <a:buChar char="•"/>
                      </a:pPr>
                      <a:r>
                        <a:rPr lang="en-US" dirty="0"/>
                        <a:t>Software Validation of the NMVS</a:t>
                      </a:r>
                    </a:p>
                  </a:txBody>
                  <a:tcPr/>
                </a:tc>
                <a:tc>
                  <a:txBody>
                    <a:bodyPr/>
                    <a:lstStyle/>
                    <a:p>
                      <a:pPr marL="285750" indent="-285750">
                        <a:buFont typeface="Arial"/>
                        <a:buChar char="•"/>
                      </a:pPr>
                      <a:r>
                        <a:rPr lang="en-US" dirty="0"/>
                        <a:t>Key Processes to support Daily Operations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707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2325" y="1124747"/>
            <a:ext cx="832744" cy="5659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a:endParaRPr>
          </a:p>
        </p:txBody>
      </p:sp>
      <p:cxnSp>
        <p:nvCxnSpPr>
          <p:cNvPr id="13" name="Straight Arrow Connector 12"/>
          <p:cNvCxnSpPr/>
          <p:nvPr/>
        </p:nvCxnSpPr>
        <p:spPr>
          <a:xfrm>
            <a:off x="198303" y="3290031"/>
            <a:ext cx="864824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Rounded Rectangle 18"/>
          <p:cNvSpPr/>
          <p:nvPr/>
        </p:nvSpPr>
        <p:spPr>
          <a:xfrm>
            <a:off x="3901998" y="2944285"/>
            <a:ext cx="1751979" cy="6215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BE" b="1" dirty="0">
                <a:ln w="0"/>
                <a:solidFill>
                  <a:schemeClr val="tx1"/>
                </a:solidFill>
                <a:latin typeface="Calibri"/>
                <a:cs typeface="Calibri"/>
              </a:rPr>
              <a:t>Distribution</a:t>
            </a:r>
            <a:endParaRPr lang="en-US" b="1" dirty="0">
              <a:ln w="0"/>
              <a:solidFill>
                <a:schemeClr val="tx1"/>
              </a:solidFill>
              <a:latin typeface="Calibri"/>
              <a:cs typeface="Calibri"/>
            </a:endParaRPr>
          </a:p>
        </p:txBody>
      </p:sp>
      <p:sp>
        <p:nvSpPr>
          <p:cNvPr id="23" name="Rounded Rectangle 22"/>
          <p:cNvSpPr/>
          <p:nvPr/>
        </p:nvSpPr>
        <p:spPr>
          <a:xfrm>
            <a:off x="6422532" y="2959525"/>
            <a:ext cx="1861850" cy="597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BE" b="1" dirty="0">
                <a:ln w="0"/>
                <a:solidFill>
                  <a:schemeClr val="tx1"/>
                </a:solidFill>
                <a:latin typeface="Calibri"/>
                <a:cs typeface="Calibri"/>
              </a:rPr>
              <a:t>Point of </a:t>
            </a:r>
            <a:r>
              <a:rPr lang="en-GB" b="1" dirty="0">
                <a:ln w="0"/>
                <a:solidFill>
                  <a:schemeClr val="tx1"/>
                </a:solidFill>
                <a:latin typeface="Calibri"/>
                <a:cs typeface="Calibri"/>
              </a:rPr>
              <a:t>Dispense</a:t>
            </a:r>
            <a:endParaRPr lang="en-US" b="1" dirty="0">
              <a:ln w="0"/>
              <a:solidFill>
                <a:schemeClr val="tx1"/>
              </a:solidFill>
              <a:latin typeface="Calibri"/>
              <a:cs typeface="Calibri"/>
            </a:endParaRPr>
          </a:p>
        </p:txBody>
      </p:sp>
      <p:sp>
        <p:nvSpPr>
          <p:cNvPr id="15" name="Rounded Rectangle 14"/>
          <p:cNvSpPr/>
          <p:nvPr/>
        </p:nvSpPr>
        <p:spPr>
          <a:xfrm>
            <a:off x="1031858" y="2986212"/>
            <a:ext cx="1827172" cy="6215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BE" b="1" dirty="0" err="1">
                <a:ln w="0"/>
                <a:solidFill>
                  <a:schemeClr val="tx1"/>
                </a:solidFill>
                <a:latin typeface="Calibri"/>
                <a:cs typeface="Calibri"/>
              </a:rPr>
              <a:t>Manufacturing</a:t>
            </a:r>
            <a:endParaRPr lang="en-US" b="1" dirty="0">
              <a:ln w="0"/>
              <a:solidFill>
                <a:schemeClr val="tx1"/>
              </a:solidFill>
              <a:latin typeface="Calibri"/>
              <a:cs typeface="Calibri"/>
            </a:endParaRPr>
          </a:p>
        </p:txBody>
      </p:sp>
      <p:graphicFrame>
        <p:nvGraphicFramePr>
          <p:cNvPr id="3" name="Diagram 2"/>
          <p:cNvGraphicFramePr/>
          <p:nvPr>
            <p:extLst>
              <p:ext uri="{D42A27DB-BD31-4B8C-83A1-F6EECF244321}">
                <p14:modId xmlns:p14="http://schemas.microsoft.com/office/powerpoint/2010/main" val="2876640897"/>
              </p:ext>
            </p:extLst>
          </p:nvPr>
        </p:nvGraphicFramePr>
        <p:xfrm>
          <a:off x="-318597" y="1320088"/>
          <a:ext cx="4948977" cy="325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ular Callout 5"/>
          <p:cNvSpPr/>
          <p:nvPr/>
        </p:nvSpPr>
        <p:spPr>
          <a:xfrm>
            <a:off x="5508106" y="1814790"/>
            <a:ext cx="1641587" cy="657080"/>
          </a:xfrm>
          <a:prstGeom prst="wedgeRoundRectCallout">
            <a:avLst>
              <a:gd name="adj1" fmla="val 37040"/>
              <a:gd name="adj2" fmla="val 892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800100">
              <a:lnSpc>
                <a:spcPct val="90000"/>
              </a:lnSpc>
              <a:spcAft>
                <a:spcPct val="35000"/>
              </a:spcAft>
            </a:pPr>
            <a:r>
              <a:rPr lang="fr-BE" sz="1600" dirty="0">
                <a:latin typeface="Calibri"/>
                <a:cs typeface="Calibri"/>
              </a:rPr>
              <a:t>6) Hospital Pharmacies</a:t>
            </a:r>
            <a:endParaRPr lang="en-US" sz="1600" dirty="0">
              <a:latin typeface="Calibri"/>
              <a:cs typeface="Calibri"/>
            </a:endParaRPr>
          </a:p>
        </p:txBody>
      </p:sp>
      <p:sp>
        <p:nvSpPr>
          <p:cNvPr id="20" name="Rounded Rectangular Callout 19"/>
          <p:cNvSpPr/>
          <p:nvPr/>
        </p:nvSpPr>
        <p:spPr>
          <a:xfrm>
            <a:off x="7353459" y="1932295"/>
            <a:ext cx="1591489" cy="657080"/>
          </a:xfrm>
          <a:prstGeom prst="wedgeRoundRectCallout">
            <a:avLst>
              <a:gd name="adj1" fmla="val -33694"/>
              <a:gd name="adj2" fmla="val 803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a:cs typeface="Calibri"/>
              </a:rPr>
              <a:t>7) Community Pharmacies</a:t>
            </a:r>
            <a:endParaRPr lang="en-US" sz="1600" dirty="0">
              <a:latin typeface="Calibri"/>
              <a:cs typeface="Calibri"/>
            </a:endParaRPr>
          </a:p>
        </p:txBody>
      </p:sp>
      <p:sp>
        <p:nvSpPr>
          <p:cNvPr id="24" name="Foliennummernplatzhalter 2"/>
          <p:cNvSpPr>
            <a:spLocks noGrp="1"/>
          </p:cNvSpPr>
          <p:nvPr>
            <p:ph type="sldNum" sz="quarter" idx="4"/>
          </p:nvPr>
        </p:nvSpPr>
        <p:spPr>
          <a:xfrm>
            <a:off x="6732240" y="6418868"/>
            <a:ext cx="2133600" cy="365125"/>
          </a:xfrm>
        </p:spPr>
        <p:txBody>
          <a:bodyPr/>
          <a:lstStyle/>
          <a:p>
            <a:fld id="{156CDDF8-47FD-4BAC-8771-3F17DB908AC8}" type="slidenum">
              <a:rPr lang="en-GB" smtClean="0"/>
              <a:pPr/>
              <a:t>21</a:t>
            </a:fld>
            <a:endParaRPr lang="en-GB" dirty="0"/>
          </a:p>
        </p:txBody>
      </p:sp>
      <p:sp>
        <p:nvSpPr>
          <p:cNvPr id="2" name="Footer Placeholder 1"/>
          <p:cNvSpPr>
            <a:spLocks noGrp="1"/>
          </p:cNvSpPr>
          <p:nvPr>
            <p:ph type="ftr" sz="quarter" idx="3"/>
          </p:nvPr>
        </p:nvSpPr>
        <p:spPr/>
        <p:txBody>
          <a:bodyPr/>
          <a:lstStyle/>
          <a:p>
            <a:r>
              <a:rPr lang="en-GB"/>
              <a:t>European Medicines Verification System</a:t>
            </a:r>
            <a:endParaRPr lang="en-GB" dirty="0"/>
          </a:p>
        </p:txBody>
      </p:sp>
      <p:sp>
        <p:nvSpPr>
          <p:cNvPr id="4" name="Title 3"/>
          <p:cNvSpPr>
            <a:spLocks noGrp="1"/>
          </p:cNvSpPr>
          <p:nvPr>
            <p:ph type="title"/>
          </p:nvPr>
        </p:nvSpPr>
        <p:spPr/>
        <p:txBody>
          <a:bodyPr/>
          <a:lstStyle/>
          <a:p>
            <a:r>
              <a:rPr lang="fr-BE" dirty="0"/>
              <a:t>7 Constituencies of a NMVO entitled to full membership</a:t>
            </a:r>
            <a:endParaRPr lang="en-GB" dirty="0"/>
          </a:p>
        </p:txBody>
      </p:sp>
      <p:sp>
        <p:nvSpPr>
          <p:cNvPr id="25" name="Rounded Rectangular Callout 24"/>
          <p:cNvSpPr/>
          <p:nvPr/>
        </p:nvSpPr>
        <p:spPr>
          <a:xfrm>
            <a:off x="4687312" y="4020352"/>
            <a:ext cx="1641587" cy="657080"/>
          </a:xfrm>
          <a:prstGeom prst="wedgeRoundRectCallout">
            <a:avLst>
              <a:gd name="adj1" fmla="val -35228"/>
              <a:gd name="adj2" fmla="val -9008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800100">
              <a:lnSpc>
                <a:spcPct val="90000"/>
              </a:lnSpc>
              <a:spcAft>
                <a:spcPct val="35000"/>
              </a:spcAft>
            </a:pPr>
            <a:r>
              <a:rPr lang="fr-BE" sz="1600" dirty="0">
                <a:latin typeface="Calibri"/>
                <a:cs typeface="Calibri"/>
              </a:rPr>
              <a:t>5) Wholesalers</a:t>
            </a:r>
            <a:endParaRPr lang="en-US" sz="1600" dirty="0">
              <a:latin typeface="Calibri"/>
              <a:cs typeface="Calibri"/>
            </a:endParaRPr>
          </a:p>
        </p:txBody>
      </p:sp>
      <p:sp>
        <p:nvSpPr>
          <p:cNvPr id="5" name="Rectangle 4"/>
          <p:cNvSpPr/>
          <p:nvPr/>
        </p:nvSpPr>
        <p:spPr>
          <a:xfrm>
            <a:off x="217599" y="5299571"/>
            <a:ext cx="8648241" cy="1077218"/>
          </a:xfrm>
          <a:prstGeom prst="rect">
            <a:avLst/>
          </a:prstGeom>
        </p:spPr>
        <p:txBody>
          <a:bodyPr wrap="square">
            <a:spAutoFit/>
          </a:bodyPr>
          <a:lstStyle/>
          <a:p>
            <a:pPr marL="444500" indent="-444500">
              <a:spcBef>
                <a:spcPts val="600"/>
              </a:spcBef>
              <a:spcAft>
                <a:spcPts val="0"/>
              </a:spcAft>
              <a:buFont typeface="Wingdings" pitchFamily="2" charset="2"/>
              <a:buChar char="q"/>
            </a:pPr>
            <a:r>
              <a:rPr lang="en-GB" dirty="0">
                <a:solidFill>
                  <a:srgbClr val="0000FF"/>
                </a:solidFill>
                <a:latin typeface="Calibri"/>
                <a:cs typeface="Calibri"/>
              </a:rPr>
              <a:t>National Stakeholders aim for a fair and balanced division in the voting rights</a:t>
            </a:r>
          </a:p>
          <a:p>
            <a:pPr marL="444500" indent="-444500">
              <a:spcBef>
                <a:spcPts val="600"/>
              </a:spcBef>
              <a:spcAft>
                <a:spcPts val="0"/>
              </a:spcAft>
              <a:buFont typeface="Wingdings" pitchFamily="2" charset="2"/>
              <a:buChar char="q"/>
            </a:pPr>
            <a:r>
              <a:rPr lang="en-GB" dirty="0">
                <a:solidFill>
                  <a:srgbClr val="0000FF"/>
                </a:solidFill>
                <a:latin typeface="Calibri"/>
                <a:cs typeface="Calibri"/>
              </a:rPr>
              <a:t>Decisions should be taken on a consensus basis</a:t>
            </a:r>
          </a:p>
          <a:p>
            <a:pPr marL="444500" indent="-444500">
              <a:spcBef>
                <a:spcPts val="600"/>
              </a:spcBef>
              <a:spcAft>
                <a:spcPts val="0"/>
              </a:spcAft>
              <a:buFont typeface="Wingdings" pitchFamily="2" charset="2"/>
              <a:buChar char="q"/>
            </a:pPr>
            <a:r>
              <a:rPr lang="en-GB" dirty="0">
                <a:solidFill>
                  <a:srgbClr val="0000FF"/>
                </a:solidFill>
                <a:latin typeface="Calibri"/>
                <a:cs typeface="Calibri"/>
              </a:rPr>
              <a:t>All associations should actively take part in all decisions</a:t>
            </a:r>
          </a:p>
        </p:txBody>
      </p:sp>
      <p:sp>
        <p:nvSpPr>
          <p:cNvPr id="7" name="Vertical Scroll 6"/>
          <p:cNvSpPr/>
          <p:nvPr/>
        </p:nvSpPr>
        <p:spPr>
          <a:xfrm>
            <a:off x="217599" y="836712"/>
            <a:ext cx="8458857" cy="5540077"/>
          </a:xfrm>
          <a:prstGeom prst="verticalScroll">
            <a:avLst/>
          </a:prstGeom>
          <a:ln>
            <a:solidFill>
              <a:srgbClr val="4F81BD"/>
            </a:solidFill>
          </a:ln>
          <a:effectLst>
            <a:outerShdw blurRad="152400" dist="279400" dir="2700000" sx="102000" sy="102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0" tIns="0" rIns="216000" rtlCol="0" anchor="t"/>
          <a:lstStyle/>
          <a:p>
            <a:pPr>
              <a:spcBef>
                <a:spcPts val="1200"/>
              </a:spcBef>
            </a:pPr>
            <a:r>
              <a:rPr lang="en-US" sz="2000" b="1" dirty="0"/>
              <a:t>Signed up to agreed Governance Principles:</a:t>
            </a:r>
          </a:p>
          <a:p>
            <a:pPr marL="536575" indent="-536575">
              <a:spcBef>
                <a:spcPts val="1200"/>
              </a:spcBef>
              <a:buFont typeface="Wingdings" charset="2"/>
              <a:buChar char="ü"/>
            </a:pPr>
            <a:r>
              <a:rPr lang="en-US" sz="2000" b="1" dirty="0"/>
              <a:t>Representative</a:t>
            </a:r>
            <a:r>
              <a:rPr lang="en-US" sz="2000" dirty="0"/>
              <a:t>: Constituency Approach </a:t>
            </a:r>
          </a:p>
          <a:p>
            <a:pPr marL="536575" indent="-536575">
              <a:spcBef>
                <a:spcPts val="1200"/>
              </a:spcBef>
              <a:buFont typeface="Wingdings" charset="2"/>
              <a:buChar char="ü"/>
            </a:pPr>
            <a:r>
              <a:rPr lang="en-US" sz="2000" b="1" dirty="0"/>
              <a:t>Fair</a:t>
            </a:r>
            <a:r>
              <a:rPr lang="en-US" sz="2000" dirty="0"/>
              <a:t>: 7 Constituencies  </a:t>
            </a:r>
            <a:r>
              <a:rPr lang="en-US" sz="2000" dirty="0" err="1"/>
              <a:t>reperesented</a:t>
            </a:r>
            <a:endParaRPr lang="en-US" sz="2000" dirty="0"/>
          </a:p>
          <a:p>
            <a:pPr marL="536575" indent="-536575">
              <a:spcBef>
                <a:spcPts val="1200"/>
              </a:spcBef>
              <a:buFont typeface="Wingdings" charset="2"/>
              <a:buChar char="ü"/>
            </a:pPr>
            <a:r>
              <a:rPr lang="en-US" sz="2000" b="1" dirty="0"/>
              <a:t>Equal</a:t>
            </a:r>
            <a:r>
              <a:rPr lang="en-US" sz="2000" dirty="0"/>
              <a:t>: All members have one vote</a:t>
            </a:r>
          </a:p>
          <a:p>
            <a:pPr marL="536575" indent="-536575">
              <a:spcBef>
                <a:spcPts val="1200"/>
              </a:spcBef>
              <a:buFont typeface="Wingdings" charset="2"/>
              <a:buChar char="ü"/>
            </a:pPr>
            <a:r>
              <a:rPr lang="en-US" sz="2000" b="1" dirty="0"/>
              <a:t>Compliant</a:t>
            </a:r>
            <a:r>
              <a:rPr lang="en-US" sz="2000" dirty="0"/>
              <a:t>: Rights &amp; obligations as required by  DR</a:t>
            </a:r>
          </a:p>
          <a:p>
            <a:pPr marL="536575" indent="-536575">
              <a:spcBef>
                <a:spcPts val="1200"/>
              </a:spcBef>
              <a:buFont typeface="Wingdings" charset="2"/>
              <a:buChar char="ü"/>
            </a:pPr>
            <a:r>
              <a:rPr lang="en-US" sz="2000" b="1" dirty="0"/>
              <a:t>Balanced</a:t>
            </a:r>
            <a:r>
              <a:rPr lang="en-US" sz="2000" dirty="0"/>
              <a:t>: Veto rights protecting core interests  </a:t>
            </a:r>
          </a:p>
          <a:p>
            <a:pPr marL="536575" indent="-536575">
              <a:spcBef>
                <a:spcPts val="1200"/>
              </a:spcBef>
              <a:buFont typeface="Wingdings" charset="2"/>
              <a:buChar char="ü"/>
            </a:pPr>
            <a:r>
              <a:rPr lang="en-US" sz="2000" b="1" dirty="0"/>
              <a:t>Shared Principles</a:t>
            </a:r>
            <a:r>
              <a:rPr lang="en-US" sz="2000" dirty="0"/>
              <a:t>: Data ownership/access; Blueprint &amp; Flat Fee approach</a:t>
            </a:r>
          </a:p>
          <a:p>
            <a:pPr marL="536575" indent="-536575">
              <a:spcBef>
                <a:spcPts val="1200"/>
              </a:spcBef>
              <a:buFont typeface="Wingdings" charset="2"/>
              <a:buChar char="ü"/>
            </a:pPr>
            <a:r>
              <a:rPr lang="en-US" sz="2000" b="1" dirty="0"/>
              <a:t>Transparent &amp; Trust Building</a:t>
            </a:r>
            <a:r>
              <a:rPr lang="en-US" sz="2000" dirty="0"/>
              <a:t>: Continued communication/cooperation with supervising competent authorities &amp; other stakeholders</a:t>
            </a:r>
          </a:p>
        </p:txBody>
      </p:sp>
    </p:spTree>
    <p:extLst>
      <p:ext uri="{BB962C8B-B14F-4D97-AF65-F5344CB8AC3E}">
        <p14:creationId xmlns:p14="http://schemas.microsoft.com/office/powerpoint/2010/main" val="125988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2277533" y="-99392"/>
            <a:ext cx="6314018" cy="1336956"/>
          </a:xfrm>
        </p:spPr>
        <p:txBody>
          <a:bodyPr>
            <a:noAutofit/>
          </a:bodyPr>
          <a:lstStyle/>
          <a:p>
            <a:r>
              <a:rPr lang="en-GB" dirty="0"/>
              <a:t>It is the obligation of the </a:t>
            </a:r>
            <a:r>
              <a:rPr lang="en-GB" dirty="0" err="1"/>
              <a:t>Pharma</a:t>
            </a:r>
            <a:r>
              <a:rPr lang="en-GB" dirty="0"/>
              <a:t> Industry to  establish the repositories system</a:t>
            </a:r>
          </a:p>
        </p:txBody>
      </p:sp>
      <p:sp>
        <p:nvSpPr>
          <p:cNvPr id="6" name="Platshållare för innehåll 5"/>
          <p:cNvSpPr>
            <a:spLocks noGrp="1"/>
          </p:cNvSpPr>
          <p:nvPr>
            <p:ph idx="1"/>
          </p:nvPr>
        </p:nvSpPr>
        <p:spPr>
          <a:xfrm>
            <a:off x="611560" y="1384257"/>
            <a:ext cx="8064896" cy="4348999"/>
          </a:xfrm>
        </p:spPr>
        <p:txBody>
          <a:bodyPr>
            <a:normAutofit fontScale="92500" lnSpcReduction="20000"/>
          </a:bodyPr>
          <a:lstStyle/>
          <a:p>
            <a:pPr>
              <a:lnSpc>
                <a:spcPct val="110000"/>
              </a:lnSpc>
              <a:spcBef>
                <a:spcPts val="1080"/>
              </a:spcBef>
              <a:buClr>
                <a:schemeClr val="accent1"/>
              </a:buClr>
              <a:buSzPct val="150000"/>
              <a:buFont typeface="Arial"/>
              <a:buChar char="•"/>
            </a:pPr>
            <a:r>
              <a:rPr lang="en-GB" sz="2000" dirty="0">
                <a:solidFill>
                  <a:schemeClr val="tx1"/>
                </a:solidFill>
              </a:rPr>
              <a:t>The repositories system shall be set up and managed by a non-profit legal entity (NMVO) established in the Union by manufacturers and marketing authorisation holders of medicines in scope = those who must pay for the system</a:t>
            </a:r>
          </a:p>
          <a:p>
            <a:pPr>
              <a:lnSpc>
                <a:spcPct val="110000"/>
              </a:lnSpc>
              <a:spcBef>
                <a:spcPts val="1080"/>
              </a:spcBef>
              <a:buClr>
                <a:schemeClr val="accent1"/>
              </a:buClr>
              <a:buSzPct val="150000"/>
              <a:buFont typeface="Arial"/>
              <a:buChar char="•"/>
            </a:pPr>
            <a:r>
              <a:rPr lang="en-GB" sz="2000" dirty="0">
                <a:solidFill>
                  <a:schemeClr val="tx1"/>
                </a:solidFill>
              </a:rPr>
              <a:t>Wholesalers, persons entitled to supply medicinal products to the public and relevant national authorities shall be consulted and are entitled to participate in the legal entity on a voluntary basis free of cost (stated in the DR)</a:t>
            </a:r>
          </a:p>
          <a:p>
            <a:pPr lvl="1">
              <a:lnSpc>
                <a:spcPct val="110000"/>
              </a:lnSpc>
              <a:spcBef>
                <a:spcPts val="480"/>
              </a:spcBef>
              <a:buClr>
                <a:schemeClr val="accent1"/>
              </a:buClr>
              <a:buSzPct val="150000"/>
              <a:buFont typeface="Arial"/>
              <a:buChar char="•"/>
            </a:pPr>
            <a:r>
              <a:rPr lang="en-GB" sz="1800" dirty="0">
                <a:solidFill>
                  <a:schemeClr val="tx1"/>
                </a:solidFill>
              </a:rPr>
              <a:t>The statutes for the NMVO can state </a:t>
            </a:r>
          </a:p>
          <a:p>
            <a:pPr marL="349250" lvl="1" indent="0">
              <a:lnSpc>
                <a:spcPct val="110000"/>
              </a:lnSpc>
              <a:spcBef>
                <a:spcPts val="480"/>
              </a:spcBef>
              <a:buClr>
                <a:schemeClr val="accent1"/>
              </a:buClr>
              <a:buSzPct val="150000"/>
              <a:buNone/>
            </a:pPr>
            <a:r>
              <a:rPr lang="en-GB" sz="1800" dirty="0">
                <a:solidFill>
                  <a:schemeClr val="tx1"/>
                </a:solidFill>
              </a:rPr>
              <a:t>     different membership levels and voting</a:t>
            </a:r>
          </a:p>
          <a:p>
            <a:pPr marL="349250" lvl="1" indent="0">
              <a:lnSpc>
                <a:spcPct val="110000"/>
              </a:lnSpc>
              <a:spcBef>
                <a:spcPts val="480"/>
              </a:spcBef>
              <a:buClr>
                <a:schemeClr val="accent1"/>
              </a:buClr>
              <a:buSzPct val="150000"/>
              <a:buNone/>
            </a:pPr>
            <a:r>
              <a:rPr lang="en-GB" sz="1800" dirty="0">
                <a:solidFill>
                  <a:schemeClr val="tx1"/>
                </a:solidFill>
              </a:rPr>
              <a:t>     rights</a:t>
            </a:r>
          </a:p>
          <a:p>
            <a:pPr lvl="1">
              <a:lnSpc>
                <a:spcPct val="110000"/>
              </a:lnSpc>
              <a:spcBef>
                <a:spcPts val="480"/>
              </a:spcBef>
              <a:buClr>
                <a:schemeClr val="accent1"/>
              </a:buClr>
              <a:buSzPct val="150000"/>
              <a:buFont typeface="Arial"/>
              <a:buChar char="•"/>
            </a:pPr>
            <a:r>
              <a:rPr lang="en-GB" sz="1800" dirty="0">
                <a:solidFill>
                  <a:schemeClr val="tx1"/>
                </a:solidFill>
              </a:rPr>
              <a:t>The EMVO principle is “pay to vote”,</a:t>
            </a:r>
          </a:p>
          <a:p>
            <a:pPr marL="349250" lvl="1" indent="0">
              <a:lnSpc>
                <a:spcPct val="110000"/>
              </a:lnSpc>
              <a:spcBef>
                <a:spcPts val="480"/>
              </a:spcBef>
              <a:buClr>
                <a:schemeClr val="accent1"/>
              </a:buClr>
              <a:buSzPct val="150000"/>
              <a:buNone/>
            </a:pPr>
            <a:r>
              <a:rPr lang="en-GB" sz="1800" dirty="0">
                <a:solidFill>
                  <a:schemeClr val="tx1"/>
                </a:solidFill>
              </a:rPr>
              <a:t>     i.e. stakeholders wanting to be Full </a:t>
            </a:r>
          </a:p>
          <a:p>
            <a:pPr marL="349250" lvl="1" indent="0">
              <a:lnSpc>
                <a:spcPct val="110000"/>
              </a:lnSpc>
              <a:spcBef>
                <a:spcPts val="480"/>
              </a:spcBef>
              <a:buClr>
                <a:schemeClr val="accent1"/>
              </a:buClr>
              <a:buSzPct val="150000"/>
              <a:buNone/>
            </a:pPr>
            <a:r>
              <a:rPr lang="en-GB" sz="1800" dirty="0">
                <a:solidFill>
                  <a:schemeClr val="tx1"/>
                </a:solidFill>
              </a:rPr>
              <a:t>    Members should pay part of the NMVO admin cost</a:t>
            </a:r>
          </a:p>
          <a:p>
            <a:pPr>
              <a:lnSpc>
                <a:spcPct val="110000"/>
              </a:lnSpc>
              <a:spcBef>
                <a:spcPts val="1080"/>
              </a:spcBef>
              <a:buClr>
                <a:schemeClr val="accent1"/>
              </a:buClr>
              <a:buSzPct val="150000"/>
              <a:buFont typeface="Arial"/>
              <a:buChar char="•"/>
            </a:pPr>
            <a:endParaRPr lang="en-GB" sz="2000" dirty="0">
              <a:solidFill>
                <a:schemeClr val="tx1"/>
              </a:solidFill>
            </a:endParaRPr>
          </a:p>
        </p:txBody>
      </p:sp>
      <p:sp>
        <p:nvSpPr>
          <p:cNvPr id="5" name="Platshållare för bildnummer 4"/>
          <p:cNvSpPr>
            <a:spLocks noGrp="1"/>
          </p:cNvSpPr>
          <p:nvPr>
            <p:ph type="sldNum" sz="quarter" idx="4294967295"/>
          </p:nvPr>
        </p:nvSpPr>
        <p:spPr>
          <a:xfrm>
            <a:off x="7897906" y="6275668"/>
            <a:ext cx="990600" cy="365125"/>
          </a:xfrm>
          <a:prstGeom prst="rect">
            <a:avLst/>
          </a:prstGeom>
        </p:spPr>
        <p:txBody>
          <a:bodyPr/>
          <a:lstStyle/>
          <a:p>
            <a:fld id="{3D493F1F-1EDC-4B18-BEB8-5950EC5B852D}" type="slidenum">
              <a:rPr lang="en-GB" sz="1200" smtClean="0">
                <a:solidFill>
                  <a:srgbClr val="2C7C9F"/>
                </a:solidFill>
              </a:rPr>
              <a:t>22</a:t>
            </a:fld>
            <a:endParaRPr lang="en-GB" sz="1200" dirty="0">
              <a:solidFill>
                <a:srgbClr val="2C7C9F"/>
              </a:solidFill>
            </a:endParaRPr>
          </a:p>
        </p:txBody>
      </p:sp>
      <p:pic>
        <p:nvPicPr>
          <p:cNvPr id="42" name="Picture 76" descr="Z:\securPharm\powerpoint2014\teilbilder\garfkenkre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6"/>
            <a:ext cx="2814073" cy="1368152"/>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49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3" y="487534"/>
            <a:ext cx="5616624" cy="576064"/>
          </a:xfrm>
        </p:spPr>
        <p:txBody>
          <a:bodyPr>
            <a:normAutofit fontScale="90000"/>
          </a:bodyPr>
          <a:lstStyle/>
          <a:p>
            <a:r>
              <a:rPr lang="en-US" dirty="0"/>
              <a:t>How charging works (examples, not real figures)</a:t>
            </a:r>
          </a:p>
        </p:txBody>
      </p:sp>
      <p:sp>
        <p:nvSpPr>
          <p:cNvPr id="3" name="Slide Number Placeholder 2"/>
          <p:cNvSpPr>
            <a:spLocks noGrp="1"/>
          </p:cNvSpPr>
          <p:nvPr>
            <p:ph type="sldNum" sz="quarter" idx="10"/>
          </p:nvPr>
        </p:nvSpPr>
        <p:spPr/>
        <p:txBody>
          <a:bodyPr/>
          <a:lstStyle/>
          <a:p>
            <a:fld id="{156CDDF8-47FD-4BAC-8771-3F17DB908AC8}" type="slidenum">
              <a:rPr lang="en-GB" smtClean="0"/>
              <a:pPr/>
              <a:t>23</a:t>
            </a:fld>
            <a:endParaRPr lang="en-GB"/>
          </a:p>
        </p:txBody>
      </p:sp>
      <p:pic>
        <p:nvPicPr>
          <p:cNvPr id="7" name="Picture 6"/>
          <p:cNvPicPr>
            <a:picLocks noChangeAspect="1"/>
          </p:cNvPicPr>
          <p:nvPr/>
        </p:nvPicPr>
        <p:blipFill>
          <a:blip r:embed="rId2"/>
          <a:stretch>
            <a:fillRect/>
          </a:stretch>
        </p:blipFill>
        <p:spPr>
          <a:xfrm>
            <a:off x="2396401" y="4174902"/>
            <a:ext cx="754380" cy="804672"/>
          </a:xfrm>
          <a:prstGeom prst="rect">
            <a:avLst/>
          </a:prstGeom>
        </p:spPr>
      </p:pic>
      <p:pic>
        <p:nvPicPr>
          <p:cNvPr id="8" name="Picture 7"/>
          <p:cNvPicPr>
            <a:picLocks noChangeAspect="1"/>
          </p:cNvPicPr>
          <p:nvPr/>
        </p:nvPicPr>
        <p:blipFill>
          <a:blip r:embed="rId3"/>
          <a:stretch>
            <a:fillRect/>
          </a:stretch>
        </p:blipFill>
        <p:spPr>
          <a:xfrm>
            <a:off x="5721661" y="5227870"/>
            <a:ext cx="787908" cy="838200"/>
          </a:xfrm>
          <a:prstGeom prst="rect">
            <a:avLst/>
          </a:prstGeom>
        </p:spPr>
      </p:pic>
      <p:pic>
        <p:nvPicPr>
          <p:cNvPr id="9" name="Picture 8"/>
          <p:cNvPicPr>
            <a:picLocks noChangeAspect="1"/>
          </p:cNvPicPr>
          <p:nvPr/>
        </p:nvPicPr>
        <p:blipFill>
          <a:blip r:embed="rId4"/>
          <a:stretch>
            <a:fillRect/>
          </a:stretch>
        </p:blipFill>
        <p:spPr>
          <a:xfrm>
            <a:off x="6559374" y="5385798"/>
            <a:ext cx="787908" cy="863346"/>
          </a:xfrm>
          <a:prstGeom prst="rect">
            <a:avLst/>
          </a:prstGeom>
        </p:spPr>
      </p:pic>
      <p:pic>
        <p:nvPicPr>
          <p:cNvPr id="18" name="Picture 17"/>
          <p:cNvPicPr>
            <a:picLocks noChangeAspect="1"/>
          </p:cNvPicPr>
          <p:nvPr/>
        </p:nvPicPr>
        <p:blipFill>
          <a:blip r:embed="rId5"/>
          <a:stretch>
            <a:fillRect/>
          </a:stretch>
        </p:blipFill>
        <p:spPr>
          <a:xfrm>
            <a:off x="3197520" y="4469512"/>
            <a:ext cx="821436" cy="896874"/>
          </a:xfrm>
          <a:prstGeom prst="rect">
            <a:avLst/>
          </a:prstGeom>
        </p:spPr>
      </p:pic>
      <p:pic>
        <p:nvPicPr>
          <p:cNvPr id="19" name="Picture 18"/>
          <p:cNvPicPr>
            <a:picLocks noChangeAspect="1"/>
          </p:cNvPicPr>
          <p:nvPr/>
        </p:nvPicPr>
        <p:blipFill rotWithShape="1">
          <a:blip r:embed="rId6"/>
          <a:srcRect r="3808"/>
          <a:stretch/>
        </p:blipFill>
        <p:spPr>
          <a:xfrm>
            <a:off x="302471" y="1276995"/>
            <a:ext cx="790155" cy="880110"/>
          </a:xfrm>
          <a:prstGeom prst="rect">
            <a:avLst/>
          </a:prstGeom>
        </p:spPr>
      </p:pic>
      <p:pic>
        <p:nvPicPr>
          <p:cNvPr id="23" name="Picture 22"/>
          <p:cNvPicPr>
            <a:picLocks noChangeAspect="1"/>
          </p:cNvPicPr>
          <p:nvPr/>
        </p:nvPicPr>
        <p:blipFill rotWithShape="1">
          <a:blip r:embed="rId7"/>
          <a:srcRect r="3637"/>
          <a:stretch/>
        </p:blipFill>
        <p:spPr>
          <a:xfrm>
            <a:off x="4900566" y="4985366"/>
            <a:ext cx="799633" cy="880110"/>
          </a:xfrm>
          <a:prstGeom prst="rect">
            <a:avLst/>
          </a:prstGeom>
        </p:spPr>
      </p:pic>
      <p:pic>
        <p:nvPicPr>
          <p:cNvPr id="24" name="Picture 23"/>
          <p:cNvPicPr>
            <a:picLocks noChangeAspect="1"/>
          </p:cNvPicPr>
          <p:nvPr/>
        </p:nvPicPr>
        <p:blipFill>
          <a:blip r:embed="rId8"/>
          <a:stretch>
            <a:fillRect/>
          </a:stretch>
        </p:blipFill>
        <p:spPr>
          <a:xfrm>
            <a:off x="7440843" y="5535280"/>
            <a:ext cx="821436" cy="846582"/>
          </a:xfrm>
          <a:prstGeom prst="rect">
            <a:avLst/>
          </a:prstGeom>
        </p:spPr>
      </p:pic>
      <p:pic>
        <p:nvPicPr>
          <p:cNvPr id="28" name="Picture 27"/>
          <p:cNvPicPr>
            <a:picLocks noChangeAspect="1"/>
          </p:cNvPicPr>
          <p:nvPr/>
        </p:nvPicPr>
        <p:blipFill rotWithShape="1">
          <a:blip r:embed="rId9"/>
          <a:srcRect r="3037"/>
          <a:stretch/>
        </p:blipFill>
        <p:spPr>
          <a:xfrm>
            <a:off x="4058911" y="4799263"/>
            <a:ext cx="812748" cy="838200"/>
          </a:xfrm>
          <a:prstGeom prst="rect">
            <a:avLst/>
          </a:prstGeom>
        </p:spPr>
      </p:pic>
      <p:pic>
        <p:nvPicPr>
          <p:cNvPr id="29" name="Picture 28"/>
          <p:cNvPicPr>
            <a:picLocks noChangeAspect="1"/>
          </p:cNvPicPr>
          <p:nvPr/>
        </p:nvPicPr>
        <p:blipFill rotWithShape="1">
          <a:blip r:embed="rId10"/>
          <a:srcRect l="3349" r="-1"/>
          <a:stretch/>
        </p:blipFill>
        <p:spPr>
          <a:xfrm>
            <a:off x="1565250" y="3682072"/>
            <a:ext cx="834429" cy="896874"/>
          </a:xfrm>
          <a:prstGeom prst="rect">
            <a:avLst/>
          </a:prstGeom>
        </p:spPr>
      </p:pic>
      <p:pic>
        <p:nvPicPr>
          <p:cNvPr id="31" name="Picture 30"/>
          <p:cNvPicPr>
            <a:picLocks noChangeAspect="1"/>
          </p:cNvPicPr>
          <p:nvPr/>
        </p:nvPicPr>
        <p:blipFill>
          <a:blip r:embed="rId11"/>
          <a:stretch>
            <a:fillRect/>
          </a:stretch>
        </p:blipFill>
        <p:spPr>
          <a:xfrm>
            <a:off x="878453" y="3062524"/>
            <a:ext cx="821436" cy="863346"/>
          </a:xfrm>
          <a:prstGeom prst="rect">
            <a:avLst/>
          </a:prstGeom>
        </p:spPr>
      </p:pic>
      <p:pic>
        <p:nvPicPr>
          <p:cNvPr id="34" name="Picture 33"/>
          <p:cNvPicPr>
            <a:picLocks noChangeAspect="1"/>
          </p:cNvPicPr>
          <p:nvPr/>
        </p:nvPicPr>
        <p:blipFill rotWithShape="1">
          <a:blip r:embed="rId12"/>
          <a:srcRect l="2460"/>
          <a:stretch/>
        </p:blipFill>
        <p:spPr>
          <a:xfrm>
            <a:off x="513179" y="2178935"/>
            <a:ext cx="817579" cy="913638"/>
          </a:xfrm>
          <a:prstGeom prst="rect">
            <a:avLst/>
          </a:prstGeom>
        </p:spPr>
      </p:pic>
      <p:sp>
        <p:nvSpPr>
          <p:cNvPr id="38" name="TextBox 37"/>
          <p:cNvSpPr txBox="1"/>
          <p:nvPr/>
        </p:nvSpPr>
        <p:spPr>
          <a:xfrm>
            <a:off x="164625" y="1528572"/>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€ 15,000</a:t>
            </a:r>
          </a:p>
        </p:txBody>
      </p:sp>
      <p:sp>
        <p:nvSpPr>
          <p:cNvPr id="39" name="TextBox 38"/>
          <p:cNvSpPr txBox="1"/>
          <p:nvPr/>
        </p:nvSpPr>
        <p:spPr>
          <a:xfrm>
            <a:off x="328784" y="2433500"/>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€ 18,000</a:t>
            </a:r>
          </a:p>
        </p:txBody>
      </p:sp>
      <p:sp>
        <p:nvSpPr>
          <p:cNvPr id="40" name="TextBox 39"/>
          <p:cNvSpPr txBox="1"/>
          <p:nvPr/>
        </p:nvSpPr>
        <p:spPr>
          <a:xfrm>
            <a:off x="775622" y="3268335"/>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€ 19,000</a:t>
            </a:r>
          </a:p>
        </p:txBody>
      </p:sp>
      <p:sp>
        <p:nvSpPr>
          <p:cNvPr id="41" name="TextBox 40"/>
          <p:cNvSpPr txBox="1"/>
          <p:nvPr/>
        </p:nvSpPr>
        <p:spPr>
          <a:xfrm>
            <a:off x="1457636" y="3938556"/>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€ 12,000</a:t>
            </a:r>
          </a:p>
        </p:txBody>
      </p:sp>
      <p:sp>
        <p:nvSpPr>
          <p:cNvPr id="42" name="TextBox 41"/>
          <p:cNvSpPr txBox="1"/>
          <p:nvPr/>
        </p:nvSpPr>
        <p:spPr>
          <a:xfrm>
            <a:off x="2269000" y="4373611"/>
            <a:ext cx="879417"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€ 9,000</a:t>
            </a:r>
          </a:p>
        </p:txBody>
      </p:sp>
      <p:sp>
        <p:nvSpPr>
          <p:cNvPr id="43" name="TextBox 42"/>
          <p:cNvSpPr txBox="1"/>
          <p:nvPr/>
        </p:nvSpPr>
        <p:spPr>
          <a:xfrm>
            <a:off x="3174434" y="4761634"/>
            <a:ext cx="879417"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€ 5,000</a:t>
            </a:r>
          </a:p>
        </p:txBody>
      </p:sp>
      <p:sp>
        <p:nvSpPr>
          <p:cNvPr id="44" name="TextBox 43"/>
          <p:cNvSpPr txBox="1"/>
          <p:nvPr/>
        </p:nvSpPr>
        <p:spPr>
          <a:xfrm>
            <a:off x="3974037" y="4973282"/>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€ 14,000</a:t>
            </a:r>
          </a:p>
        </p:txBody>
      </p:sp>
      <p:sp>
        <p:nvSpPr>
          <p:cNvPr id="45" name="TextBox 44"/>
          <p:cNvSpPr txBox="1"/>
          <p:nvPr/>
        </p:nvSpPr>
        <p:spPr>
          <a:xfrm>
            <a:off x="4785400" y="5243722"/>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€ 19,000</a:t>
            </a:r>
          </a:p>
        </p:txBody>
      </p:sp>
      <p:sp>
        <p:nvSpPr>
          <p:cNvPr id="46" name="TextBox 45"/>
          <p:cNvSpPr txBox="1"/>
          <p:nvPr/>
        </p:nvSpPr>
        <p:spPr>
          <a:xfrm>
            <a:off x="5620280" y="5443613"/>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€ 14,000</a:t>
            </a:r>
          </a:p>
        </p:txBody>
      </p:sp>
      <p:sp>
        <p:nvSpPr>
          <p:cNvPr id="47" name="TextBox 46"/>
          <p:cNvSpPr txBox="1"/>
          <p:nvPr/>
        </p:nvSpPr>
        <p:spPr>
          <a:xfrm>
            <a:off x="6384607" y="5596470"/>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€ 12,000</a:t>
            </a:r>
          </a:p>
        </p:txBody>
      </p:sp>
      <p:sp>
        <p:nvSpPr>
          <p:cNvPr id="48" name="TextBox 47"/>
          <p:cNvSpPr txBox="1"/>
          <p:nvPr/>
        </p:nvSpPr>
        <p:spPr>
          <a:xfrm>
            <a:off x="7337079" y="5796360"/>
            <a:ext cx="996412" cy="369332"/>
          </a:xfrm>
          <a:prstGeom prst="rect">
            <a:avLst/>
          </a:prstGeom>
          <a:solidFill>
            <a:schemeClr val="bg1">
              <a:alpha val="68000"/>
            </a:schemeClr>
          </a:solidFill>
          <a:ln>
            <a:noFill/>
          </a:ln>
          <a:effectLst>
            <a:softEdge rad="38100"/>
          </a:effectLst>
        </p:spPr>
        <p:txBody>
          <a:bodyPr wrap="none" rtlCol="0">
            <a:spAutoFit/>
          </a:bodyPr>
          <a:lstStyle/>
          <a:p>
            <a:r>
              <a:rPr lang="en-US" baseline="0" dirty="0">
                <a:solidFill>
                  <a:schemeClr val="tx2">
                    <a:lumMod val="50000"/>
                  </a:schemeClr>
                </a:solidFill>
                <a:latin typeface="+mn-lt"/>
              </a:rPr>
              <a:t>€ 19,000</a:t>
            </a:r>
          </a:p>
        </p:txBody>
      </p:sp>
      <p:sp>
        <p:nvSpPr>
          <p:cNvPr id="49" name="TextBox 48"/>
          <p:cNvSpPr txBox="1"/>
          <p:nvPr/>
        </p:nvSpPr>
        <p:spPr>
          <a:xfrm>
            <a:off x="3225840" y="1105277"/>
            <a:ext cx="2189207" cy="1514773"/>
          </a:xfrm>
          <a:prstGeom prst="ellipse">
            <a:avLst/>
          </a:prstGeom>
          <a:solidFill>
            <a:schemeClr val="accent1">
              <a:lumMod val="60000"/>
              <a:lumOff val="40000"/>
            </a:schemeClr>
          </a:solidFill>
          <a:ln>
            <a:solidFill>
              <a:schemeClr val="accent1">
                <a:lumMod val="60000"/>
                <a:lumOff val="40000"/>
              </a:schemeClr>
            </a:solidFill>
          </a:ln>
        </p:spPr>
        <p:txBody>
          <a:bodyPr wrap="none" rtlCol="0">
            <a:spAutoFit/>
          </a:bodyPr>
          <a:lstStyle/>
          <a:p>
            <a:pPr algn="ctr"/>
            <a:r>
              <a:rPr lang="en-US" sz="1600" baseline="0" dirty="0">
                <a:solidFill>
                  <a:schemeClr val="tx2">
                    <a:lumMod val="50000"/>
                  </a:schemeClr>
                </a:solidFill>
                <a:latin typeface="+mn-lt"/>
              </a:rPr>
              <a:t>KDH </a:t>
            </a:r>
          </a:p>
          <a:p>
            <a:pPr algn="ctr"/>
            <a:r>
              <a:rPr lang="en-US" sz="1600" baseline="0" dirty="0">
                <a:solidFill>
                  <a:schemeClr val="tx2">
                    <a:lumMod val="50000"/>
                  </a:schemeClr>
                </a:solidFill>
                <a:latin typeface="+mn-lt"/>
              </a:rPr>
              <a:t>Pharmaceuticals</a:t>
            </a:r>
          </a:p>
          <a:p>
            <a:pPr algn="ctr"/>
            <a:r>
              <a:rPr lang="en-US" sz="1600" dirty="0">
                <a:solidFill>
                  <a:schemeClr val="tx2">
                    <a:lumMod val="50000"/>
                  </a:schemeClr>
                </a:solidFill>
                <a:latin typeface="+mn-lt"/>
              </a:rPr>
              <a:t>€ 81,000</a:t>
            </a:r>
          </a:p>
          <a:p>
            <a:pPr algn="ctr"/>
            <a:r>
              <a:rPr lang="en-US" sz="1600" dirty="0">
                <a:solidFill>
                  <a:schemeClr val="tx2">
                    <a:lumMod val="50000"/>
                  </a:schemeClr>
                </a:solidFill>
                <a:latin typeface="+mn-lt"/>
              </a:rPr>
              <a:t>231 Products </a:t>
            </a:r>
          </a:p>
        </p:txBody>
      </p:sp>
      <p:cxnSp>
        <p:nvCxnSpPr>
          <p:cNvPr id="51" name="Straight Arrow Connector 50"/>
          <p:cNvCxnSpPr>
            <a:stCxn id="49" idx="4"/>
            <a:endCxn id="38" idx="3"/>
          </p:cNvCxnSpPr>
          <p:nvPr/>
        </p:nvCxnSpPr>
        <p:spPr>
          <a:xfrm flipH="1" flipV="1">
            <a:off x="1161037" y="1713238"/>
            <a:ext cx="3159407" cy="906812"/>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9" idx="4"/>
            <a:endCxn id="34" idx="3"/>
          </p:cNvCxnSpPr>
          <p:nvPr/>
        </p:nvCxnSpPr>
        <p:spPr>
          <a:xfrm flipH="1">
            <a:off x="1330758" y="2620050"/>
            <a:ext cx="2989686" cy="15704"/>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9" idx="4"/>
            <a:endCxn id="29" idx="0"/>
          </p:cNvCxnSpPr>
          <p:nvPr/>
        </p:nvCxnSpPr>
        <p:spPr>
          <a:xfrm flipH="1">
            <a:off x="1982465" y="2620050"/>
            <a:ext cx="2337979" cy="1062022"/>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49" idx="4"/>
            <a:endCxn id="18" idx="0"/>
          </p:cNvCxnSpPr>
          <p:nvPr/>
        </p:nvCxnSpPr>
        <p:spPr>
          <a:xfrm flipH="1">
            <a:off x="3608238" y="2620050"/>
            <a:ext cx="712206" cy="1849462"/>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9" idx="4"/>
            <a:endCxn id="23" idx="0"/>
          </p:cNvCxnSpPr>
          <p:nvPr/>
        </p:nvCxnSpPr>
        <p:spPr>
          <a:xfrm>
            <a:off x="4320444" y="2620050"/>
            <a:ext cx="979939" cy="2365316"/>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49" idx="4"/>
            <a:endCxn id="9" idx="0"/>
          </p:cNvCxnSpPr>
          <p:nvPr/>
        </p:nvCxnSpPr>
        <p:spPr>
          <a:xfrm>
            <a:off x="4320444" y="2620050"/>
            <a:ext cx="2632884" cy="2765748"/>
          </a:xfrm>
          <a:prstGeom prst="straightConnector1">
            <a:avLst/>
          </a:prstGeom>
          <a:ln w="76200" cmpd="sng">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114619" y="2033721"/>
            <a:ext cx="2504642" cy="1514773"/>
          </a:xfrm>
          <a:prstGeom prst="ellipse">
            <a:avLst/>
          </a:prstGeom>
          <a:solidFill>
            <a:schemeClr val="accent4">
              <a:lumMod val="40000"/>
              <a:lumOff val="60000"/>
            </a:schemeClr>
          </a:solidFill>
          <a:ln>
            <a:solidFill>
              <a:schemeClr val="accent4">
                <a:lumMod val="40000"/>
                <a:lumOff val="60000"/>
              </a:schemeClr>
            </a:solidFill>
          </a:ln>
        </p:spPr>
        <p:txBody>
          <a:bodyPr wrap="square" rtlCol="0">
            <a:spAutoFit/>
          </a:bodyPr>
          <a:lstStyle/>
          <a:p>
            <a:pPr algn="ctr"/>
            <a:r>
              <a:rPr lang="en-US" sz="1600" baseline="0" dirty="0">
                <a:solidFill>
                  <a:schemeClr val="tx2">
                    <a:lumMod val="50000"/>
                  </a:schemeClr>
                </a:solidFill>
                <a:latin typeface="+mn-lt"/>
              </a:rPr>
              <a:t>ABC</a:t>
            </a:r>
          </a:p>
          <a:p>
            <a:pPr algn="ctr"/>
            <a:r>
              <a:rPr lang="en-US" sz="1600" baseline="0" dirty="0">
                <a:solidFill>
                  <a:schemeClr val="tx2">
                    <a:lumMod val="50000"/>
                  </a:schemeClr>
                </a:solidFill>
                <a:latin typeface="+mn-lt"/>
              </a:rPr>
              <a:t>Pharmaceuticals</a:t>
            </a:r>
          </a:p>
          <a:p>
            <a:pPr algn="ctr"/>
            <a:r>
              <a:rPr lang="en-US" sz="1600" dirty="0">
                <a:solidFill>
                  <a:schemeClr val="tx2">
                    <a:lumMod val="50000"/>
                  </a:schemeClr>
                </a:solidFill>
                <a:latin typeface="+mn-lt"/>
              </a:rPr>
              <a:t>€ 60,000</a:t>
            </a:r>
          </a:p>
          <a:p>
            <a:pPr algn="ctr"/>
            <a:r>
              <a:rPr lang="en-US" sz="1600" dirty="0">
                <a:solidFill>
                  <a:schemeClr val="tx2">
                    <a:lumMod val="50000"/>
                  </a:schemeClr>
                </a:solidFill>
                <a:latin typeface="+mn-lt"/>
              </a:rPr>
              <a:t>6 Products</a:t>
            </a:r>
          </a:p>
        </p:txBody>
      </p:sp>
      <p:cxnSp>
        <p:nvCxnSpPr>
          <p:cNvPr id="80" name="Straight Arrow Connector 79"/>
          <p:cNvCxnSpPr>
            <a:stCxn id="79" idx="4"/>
            <a:endCxn id="24" idx="0"/>
          </p:cNvCxnSpPr>
          <p:nvPr/>
        </p:nvCxnSpPr>
        <p:spPr>
          <a:xfrm>
            <a:off x="7366940" y="3548494"/>
            <a:ext cx="484621" cy="1986786"/>
          </a:xfrm>
          <a:prstGeom prst="straightConnector1">
            <a:avLst/>
          </a:prstGeom>
          <a:ln>
            <a:solidFill>
              <a:schemeClr val="accent4">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79" idx="4"/>
            <a:endCxn id="9" idx="0"/>
          </p:cNvCxnSpPr>
          <p:nvPr/>
        </p:nvCxnSpPr>
        <p:spPr>
          <a:xfrm flipH="1">
            <a:off x="6953328" y="3548494"/>
            <a:ext cx="413612" cy="1837304"/>
          </a:xfrm>
          <a:prstGeom prst="straightConnector1">
            <a:avLst/>
          </a:prstGeom>
          <a:ln>
            <a:solidFill>
              <a:schemeClr val="accent4">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79" idx="4"/>
            <a:endCxn id="8" idx="0"/>
          </p:cNvCxnSpPr>
          <p:nvPr/>
        </p:nvCxnSpPr>
        <p:spPr>
          <a:xfrm flipH="1">
            <a:off x="6115615" y="3548494"/>
            <a:ext cx="1251325" cy="1679376"/>
          </a:xfrm>
          <a:prstGeom prst="straightConnector1">
            <a:avLst/>
          </a:prstGeom>
          <a:ln>
            <a:solidFill>
              <a:schemeClr val="accent4">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79" idx="4"/>
            <a:endCxn id="28" idx="0"/>
          </p:cNvCxnSpPr>
          <p:nvPr/>
        </p:nvCxnSpPr>
        <p:spPr>
          <a:xfrm flipH="1">
            <a:off x="4465285" y="3548494"/>
            <a:ext cx="2901655" cy="1250769"/>
          </a:xfrm>
          <a:prstGeom prst="straightConnector1">
            <a:avLst/>
          </a:prstGeom>
          <a:ln>
            <a:solidFill>
              <a:schemeClr val="accent4">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669761" y="1928354"/>
            <a:ext cx="1469860" cy="369332"/>
          </a:xfrm>
          <a:prstGeom prst="rect">
            <a:avLst/>
          </a:prstGeom>
          <a:noFill/>
        </p:spPr>
        <p:txBody>
          <a:bodyPr wrap="square" rtlCol="0">
            <a:spAutoFit/>
          </a:bodyPr>
          <a:lstStyle/>
          <a:p>
            <a:r>
              <a:rPr lang="en-US" dirty="0">
                <a:solidFill>
                  <a:schemeClr val="tx2">
                    <a:lumMod val="50000"/>
                  </a:schemeClr>
                </a:solidFill>
                <a:latin typeface="+mn-lt"/>
              </a:rPr>
              <a:t>52 Products </a:t>
            </a:r>
            <a:endParaRPr lang="en-US" baseline="0" dirty="0">
              <a:solidFill>
                <a:schemeClr val="tx2">
                  <a:lumMod val="50000"/>
                </a:schemeClr>
              </a:solidFill>
              <a:latin typeface="+mn-lt"/>
            </a:endParaRPr>
          </a:p>
        </p:txBody>
      </p:sp>
      <p:sp>
        <p:nvSpPr>
          <p:cNvPr id="92" name="TextBox 91"/>
          <p:cNvSpPr txBox="1"/>
          <p:nvPr/>
        </p:nvSpPr>
        <p:spPr>
          <a:xfrm>
            <a:off x="1857438" y="2480534"/>
            <a:ext cx="1469860" cy="369332"/>
          </a:xfrm>
          <a:prstGeom prst="rect">
            <a:avLst/>
          </a:prstGeom>
          <a:noFill/>
        </p:spPr>
        <p:txBody>
          <a:bodyPr wrap="square" rtlCol="0">
            <a:spAutoFit/>
          </a:bodyPr>
          <a:lstStyle/>
          <a:p>
            <a:r>
              <a:rPr lang="en-US" dirty="0">
                <a:solidFill>
                  <a:schemeClr val="tx2">
                    <a:lumMod val="50000"/>
                  </a:schemeClr>
                </a:solidFill>
                <a:latin typeface="+mn-lt"/>
              </a:rPr>
              <a:t>45 Products </a:t>
            </a:r>
            <a:endParaRPr lang="en-US" baseline="0" dirty="0">
              <a:solidFill>
                <a:schemeClr val="tx2">
                  <a:lumMod val="50000"/>
                </a:schemeClr>
              </a:solidFill>
              <a:latin typeface="+mn-lt"/>
            </a:endParaRPr>
          </a:p>
        </p:txBody>
      </p:sp>
      <p:sp>
        <p:nvSpPr>
          <p:cNvPr id="93" name="TextBox 92"/>
          <p:cNvSpPr txBox="1"/>
          <p:nvPr/>
        </p:nvSpPr>
        <p:spPr>
          <a:xfrm>
            <a:off x="2186221" y="3020957"/>
            <a:ext cx="1469860" cy="369332"/>
          </a:xfrm>
          <a:prstGeom prst="rect">
            <a:avLst/>
          </a:prstGeom>
          <a:noFill/>
        </p:spPr>
        <p:txBody>
          <a:bodyPr wrap="square" rtlCol="0">
            <a:spAutoFit/>
          </a:bodyPr>
          <a:lstStyle/>
          <a:p>
            <a:r>
              <a:rPr lang="en-US" dirty="0">
                <a:solidFill>
                  <a:schemeClr val="tx2">
                    <a:lumMod val="50000"/>
                  </a:schemeClr>
                </a:solidFill>
                <a:latin typeface="+mn-lt"/>
              </a:rPr>
              <a:t>34 Products </a:t>
            </a:r>
            <a:endParaRPr lang="en-US" baseline="0" dirty="0">
              <a:solidFill>
                <a:schemeClr val="tx2">
                  <a:lumMod val="50000"/>
                </a:schemeClr>
              </a:solidFill>
              <a:latin typeface="+mn-lt"/>
            </a:endParaRPr>
          </a:p>
        </p:txBody>
      </p:sp>
      <p:sp>
        <p:nvSpPr>
          <p:cNvPr id="95" name="TextBox 94"/>
          <p:cNvSpPr txBox="1"/>
          <p:nvPr/>
        </p:nvSpPr>
        <p:spPr>
          <a:xfrm>
            <a:off x="3091189" y="3655445"/>
            <a:ext cx="1469860" cy="369332"/>
          </a:xfrm>
          <a:prstGeom prst="rect">
            <a:avLst/>
          </a:prstGeom>
          <a:noFill/>
        </p:spPr>
        <p:txBody>
          <a:bodyPr wrap="square" rtlCol="0">
            <a:spAutoFit/>
          </a:bodyPr>
          <a:lstStyle/>
          <a:p>
            <a:r>
              <a:rPr lang="en-US" dirty="0">
                <a:solidFill>
                  <a:schemeClr val="tx2">
                    <a:lumMod val="50000"/>
                  </a:schemeClr>
                </a:solidFill>
                <a:latin typeface="+mn-lt"/>
              </a:rPr>
              <a:t>41 Products </a:t>
            </a:r>
            <a:endParaRPr lang="en-US" baseline="0" dirty="0">
              <a:solidFill>
                <a:schemeClr val="tx2">
                  <a:lumMod val="50000"/>
                </a:schemeClr>
              </a:solidFill>
              <a:latin typeface="+mn-lt"/>
            </a:endParaRPr>
          </a:p>
        </p:txBody>
      </p:sp>
      <p:sp>
        <p:nvSpPr>
          <p:cNvPr id="97" name="TextBox 96"/>
          <p:cNvSpPr txBox="1"/>
          <p:nvPr/>
        </p:nvSpPr>
        <p:spPr>
          <a:xfrm>
            <a:off x="4054951" y="3372789"/>
            <a:ext cx="1469860" cy="369332"/>
          </a:xfrm>
          <a:prstGeom prst="rect">
            <a:avLst/>
          </a:prstGeom>
          <a:noFill/>
        </p:spPr>
        <p:txBody>
          <a:bodyPr wrap="square" rtlCol="0">
            <a:spAutoFit/>
          </a:bodyPr>
          <a:lstStyle/>
          <a:p>
            <a:r>
              <a:rPr lang="en-US" dirty="0">
                <a:solidFill>
                  <a:schemeClr val="tx2">
                    <a:lumMod val="50000"/>
                  </a:schemeClr>
                </a:solidFill>
                <a:latin typeface="+mn-lt"/>
              </a:rPr>
              <a:t>25 Products </a:t>
            </a:r>
            <a:endParaRPr lang="en-US" baseline="0" dirty="0">
              <a:solidFill>
                <a:schemeClr val="tx2">
                  <a:lumMod val="50000"/>
                </a:schemeClr>
              </a:solidFill>
              <a:latin typeface="+mn-lt"/>
            </a:endParaRPr>
          </a:p>
        </p:txBody>
      </p:sp>
      <p:sp>
        <p:nvSpPr>
          <p:cNvPr id="98" name="TextBox 97"/>
          <p:cNvSpPr txBox="1"/>
          <p:nvPr/>
        </p:nvSpPr>
        <p:spPr>
          <a:xfrm>
            <a:off x="4654654" y="2902459"/>
            <a:ext cx="1469860" cy="369332"/>
          </a:xfrm>
          <a:prstGeom prst="rect">
            <a:avLst/>
          </a:prstGeom>
          <a:noFill/>
        </p:spPr>
        <p:txBody>
          <a:bodyPr wrap="square" rtlCol="0">
            <a:spAutoFit/>
          </a:bodyPr>
          <a:lstStyle/>
          <a:p>
            <a:r>
              <a:rPr lang="en-US" dirty="0">
                <a:solidFill>
                  <a:schemeClr val="tx2">
                    <a:lumMod val="50000"/>
                  </a:schemeClr>
                </a:solidFill>
                <a:latin typeface="+mn-lt"/>
              </a:rPr>
              <a:t>34 Products </a:t>
            </a:r>
            <a:endParaRPr lang="en-US" baseline="0" dirty="0">
              <a:solidFill>
                <a:schemeClr val="tx2">
                  <a:lumMod val="50000"/>
                </a:schemeClr>
              </a:solidFill>
              <a:latin typeface="+mn-lt"/>
            </a:endParaRPr>
          </a:p>
        </p:txBody>
      </p:sp>
      <p:sp>
        <p:nvSpPr>
          <p:cNvPr id="99" name="TextBox 98"/>
          <p:cNvSpPr txBox="1"/>
          <p:nvPr/>
        </p:nvSpPr>
        <p:spPr>
          <a:xfrm>
            <a:off x="5865353" y="3795629"/>
            <a:ext cx="1469860" cy="369332"/>
          </a:xfrm>
          <a:prstGeom prst="rect">
            <a:avLst/>
          </a:prstGeom>
          <a:noFill/>
        </p:spPr>
        <p:txBody>
          <a:bodyPr wrap="square" rtlCol="0">
            <a:spAutoFit/>
          </a:bodyPr>
          <a:lstStyle/>
          <a:p>
            <a:r>
              <a:rPr lang="en-US" dirty="0">
                <a:solidFill>
                  <a:schemeClr val="tx2">
                    <a:lumMod val="50000"/>
                  </a:schemeClr>
                </a:solidFill>
                <a:latin typeface="+mn-lt"/>
              </a:rPr>
              <a:t>2 Products </a:t>
            </a:r>
            <a:endParaRPr lang="en-US" baseline="0" dirty="0">
              <a:solidFill>
                <a:schemeClr val="tx2">
                  <a:lumMod val="50000"/>
                </a:schemeClr>
              </a:solidFill>
              <a:latin typeface="+mn-lt"/>
            </a:endParaRPr>
          </a:p>
        </p:txBody>
      </p:sp>
      <p:sp>
        <p:nvSpPr>
          <p:cNvPr id="100" name="TextBox 99"/>
          <p:cNvSpPr txBox="1"/>
          <p:nvPr/>
        </p:nvSpPr>
        <p:spPr>
          <a:xfrm>
            <a:off x="7487613" y="4312535"/>
            <a:ext cx="1469860" cy="369332"/>
          </a:xfrm>
          <a:prstGeom prst="rect">
            <a:avLst/>
          </a:prstGeom>
          <a:noFill/>
        </p:spPr>
        <p:txBody>
          <a:bodyPr wrap="square" rtlCol="0">
            <a:spAutoFit/>
          </a:bodyPr>
          <a:lstStyle/>
          <a:p>
            <a:r>
              <a:rPr lang="en-US" dirty="0">
                <a:solidFill>
                  <a:schemeClr val="tx2">
                    <a:lumMod val="50000"/>
                  </a:schemeClr>
                </a:solidFill>
                <a:latin typeface="+mn-lt"/>
              </a:rPr>
              <a:t>1 Products </a:t>
            </a:r>
            <a:endParaRPr lang="en-US" baseline="0" dirty="0">
              <a:solidFill>
                <a:schemeClr val="tx2">
                  <a:lumMod val="50000"/>
                </a:schemeClr>
              </a:solidFill>
              <a:latin typeface="+mn-lt"/>
            </a:endParaRPr>
          </a:p>
        </p:txBody>
      </p:sp>
      <p:sp>
        <p:nvSpPr>
          <p:cNvPr id="101" name="TextBox 100"/>
          <p:cNvSpPr txBox="1"/>
          <p:nvPr/>
        </p:nvSpPr>
        <p:spPr>
          <a:xfrm>
            <a:off x="6005994" y="4218469"/>
            <a:ext cx="1469860" cy="369332"/>
          </a:xfrm>
          <a:prstGeom prst="rect">
            <a:avLst/>
          </a:prstGeom>
          <a:noFill/>
        </p:spPr>
        <p:txBody>
          <a:bodyPr wrap="square" rtlCol="0">
            <a:spAutoFit/>
          </a:bodyPr>
          <a:lstStyle/>
          <a:p>
            <a:r>
              <a:rPr lang="en-US" dirty="0">
                <a:solidFill>
                  <a:schemeClr val="tx2">
                    <a:lumMod val="50000"/>
                  </a:schemeClr>
                </a:solidFill>
                <a:latin typeface="+mn-lt"/>
              </a:rPr>
              <a:t>1 Products </a:t>
            </a:r>
            <a:endParaRPr lang="en-US" baseline="0" dirty="0">
              <a:solidFill>
                <a:schemeClr val="tx2">
                  <a:lumMod val="50000"/>
                </a:schemeClr>
              </a:solidFill>
              <a:latin typeface="+mn-lt"/>
            </a:endParaRPr>
          </a:p>
        </p:txBody>
      </p:sp>
      <p:sp>
        <p:nvSpPr>
          <p:cNvPr id="102" name="TextBox 101"/>
          <p:cNvSpPr txBox="1"/>
          <p:nvPr/>
        </p:nvSpPr>
        <p:spPr>
          <a:xfrm>
            <a:off x="6476350" y="4606492"/>
            <a:ext cx="1469860" cy="369332"/>
          </a:xfrm>
          <a:prstGeom prst="rect">
            <a:avLst/>
          </a:prstGeom>
          <a:noFill/>
        </p:spPr>
        <p:txBody>
          <a:bodyPr wrap="square" rtlCol="0">
            <a:spAutoFit/>
          </a:bodyPr>
          <a:lstStyle/>
          <a:p>
            <a:r>
              <a:rPr lang="en-US" dirty="0">
                <a:solidFill>
                  <a:schemeClr val="tx2">
                    <a:lumMod val="50000"/>
                  </a:schemeClr>
                </a:solidFill>
                <a:latin typeface="+mn-lt"/>
              </a:rPr>
              <a:t>2 Products </a:t>
            </a:r>
            <a:endParaRPr lang="en-US" baseline="0" dirty="0">
              <a:solidFill>
                <a:schemeClr val="tx2">
                  <a:lumMod val="50000"/>
                </a:schemeClr>
              </a:solidFill>
              <a:latin typeface="+mn-lt"/>
            </a:endParaRPr>
          </a:p>
        </p:txBody>
      </p:sp>
      <p:sp>
        <p:nvSpPr>
          <p:cNvPr id="119" name="TextBox 118"/>
          <p:cNvSpPr txBox="1"/>
          <p:nvPr/>
        </p:nvSpPr>
        <p:spPr>
          <a:xfrm>
            <a:off x="461849" y="5195210"/>
            <a:ext cx="2463203" cy="1514773"/>
          </a:xfrm>
          <a:prstGeom prst="ellipse">
            <a:avLst/>
          </a:prstGeom>
          <a:solidFill>
            <a:schemeClr val="accent6">
              <a:lumMod val="40000"/>
              <a:lumOff val="60000"/>
            </a:schemeClr>
          </a:solidFill>
          <a:ln>
            <a:solidFill>
              <a:schemeClr val="accent4">
                <a:lumMod val="40000"/>
                <a:lumOff val="60000"/>
              </a:schemeClr>
            </a:solidFill>
          </a:ln>
        </p:spPr>
        <p:txBody>
          <a:bodyPr wrap="square" rtlCol="0">
            <a:spAutoFit/>
          </a:bodyPr>
          <a:lstStyle/>
          <a:p>
            <a:pPr algn="ctr"/>
            <a:r>
              <a:rPr lang="en-US" sz="1600" baseline="0" dirty="0">
                <a:solidFill>
                  <a:schemeClr val="tx2">
                    <a:lumMod val="50000"/>
                  </a:schemeClr>
                </a:solidFill>
                <a:latin typeface="+mn-lt"/>
              </a:rPr>
              <a:t>Tiny</a:t>
            </a:r>
          </a:p>
          <a:p>
            <a:pPr algn="ctr"/>
            <a:r>
              <a:rPr lang="en-US" sz="1600" baseline="0" dirty="0">
                <a:solidFill>
                  <a:schemeClr val="tx2">
                    <a:lumMod val="50000"/>
                  </a:schemeClr>
                </a:solidFill>
                <a:latin typeface="+mn-lt"/>
              </a:rPr>
              <a:t>Pharmaceuticals</a:t>
            </a:r>
          </a:p>
          <a:p>
            <a:pPr algn="ctr"/>
            <a:r>
              <a:rPr lang="en-US" sz="1600" dirty="0">
                <a:solidFill>
                  <a:schemeClr val="tx2">
                    <a:lumMod val="50000"/>
                  </a:schemeClr>
                </a:solidFill>
                <a:latin typeface="+mn-lt"/>
              </a:rPr>
              <a:t>€ 9,000</a:t>
            </a:r>
          </a:p>
          <a:p>
            <a:pPr algn="ctr"/>
            <a:r>
              <a:rPr lang="en-US" sz="1600" dirty="0">
                <a:solidFill>
                  <a:schemeClr val="tx2">
                    <a:lumMod val="50000"/>
                  </a:schemeClr>
                </a:solidFill>
                <a:latin typeface="+mn-lt"/>
              </a:rPr>
              <a:t>1 Product</a:t>
            </a:r>
          </a:p>
        </p:txBody>
      </p:sp>
      <p:cxnSp>
        <p:nvCxnSpPr>
          <p:cNvPr id="120" name="Straight Arrow Connector 119"/>
          <p:cNvCxnSpPr>
            <a:stCxn id="119" idx="0"/>
          </p:cNvCxnSpPr>
          <p:nvPr/>
        </p:nvCxnSpPr>
        <p:spPr>
          <a:xfrm flipV="1">
            <a:off x="1693451" y="4643621"/>
            <a:ext cx="718435" cy="551589"/>
          </a:xfrm>
          <a:prstGeom prst="straightConnector1">
            <a:avLst/>
          </a:prstGeom>
          <a:ln>
            <a:solidFill>
              <a:srgbClr val="FCD5B5"/>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1150689" y="4751862"/>
            <a:ext cx="1469860" cy="369332"/>
          </a:xfrm>
          <a:prstGeom prst="rect">
            <a:avLst/>
          </a:prstGeom>
          <a:noFill/>
        </p:spPr>
        <p:txBody>
          <a:bodyPr wrap="square" rtlCol="0">
            <a:spAutoFit/>
          </a:bodyPr>
          <a:lstStyle/>
          <a:p>
            <a:r>
              <a:rPr lang="en-US">
                <a:solidFill>
                  <a:schemeClr val="tx2">
                    <a:lumMod val="50000"/>
                  </a:schemeClr>
                </a:solidFill>
                <a:latin typeface="+mn-lt"/>
              </a:rPr>
              <a:t>1 Product </a:t>
            </a:r>
            <a:endParaRPr lang="en-US" baseline="0" dirty="0">
              <a:solidFill>
                <a:schemeClr val="tx2">
                  <a:lumMod val="50000"/>
                </a:schemeClr>
              </a:solidFill>
              <a:latin typeface="+mn-lt"/>
            </a:endParaRPr>
          </a:p>
        </p:txBody>
      </p:sp>
    </p:spTree>
    <p:extLst>
      <p:ext uri="{BB962C8B-B14F-4D97-AF65-F5344CB8AC3E}">
        <p14:creationId xmlns:p14="http://schemas.microsoft.com/office/powerpoint/2010/main" val="146295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Executive Summary</a:t>
            </a:r>
            <a:br>
              <a:rPr lang="en-GB" dirty="0"/>
            </a:br>
            <a:r>
              <a:rPr lang="en-GB" dirty="0"/>
              <a:t>Country Readiness</a:t>
            </a:r>
            <a:r>
              <a:rPr lang="et-EE" dirty="0"/>
              <a:t> </a:t>
            </a:r>
            <a:r>
              <a:rPr lang="et-EE" dirty="0" err="1"/>
              <a:t>April</a:t>
            </a:r>
            <a:r>
              <a:rPr lang="et-EE" dirty="0"/>
              <a:t> 2017</a:t>
            </a:r>
            <a:endParaRPr lang="en-GB" dirty="0"/>
          </a:p>
        </p:txBody>
      </p:sp>
      <p:sp>
        <p:nvSpPr>
          <p:cNvPr id="6" name="Content Placeholder 5"/>
          <p:cNvSpPr>
            <a:spLocks noGrp="1"/>
          </p:cNvSpPr>
          <p:nvPr>
            <p:ph idx="1"/>
          </p:nvPr>
        </p:nvSpPr>
        <p:spPr>
          <a:xfrm>
            <a:off x="1379047" y="4396735"/>
            <a:ext cx="3180838" cy="1538783"/>
          </a:xfrm>
        </p:spPr>
        <p:txBody>
          <a:bodyPr>
            <a:normAutofit/>
          </a:bodyPr>
          <a:lstStyle/>
          <a:p>
            <a:pPr marL="0" indent="0">
              <a:buNone/>
            </a:pPr>
            <a:r>
              <a:rPr lang="en-GB" sz="1600" dirty="0"/>
              <a:t>Early Adopter</a:t>
            </a:r>
          </a:p>
          <a:p>
            <a:pPr marL="0" indent="0">
              <a:buNone/>
            </a:pPr>
            <a:r>
              <a:rPr lang="en-GB" sz="1600" dirty="0"/>
              <a:t>Main Stream </a:t>
            </a:r>
          </a:p>
          <a:p>
            <a:pPr marL="0" indent="0">
              <a:buNone/>
            </a:pPr>
            <a:r>
              <a:rPr lang="en-GB" sz="1600" dirty="0"/>
              <a:t>Late Follower</a:t>
            </a:r>
          </a:p>
          <a:p>
            <a:pPr marL="0" indent="0">
              <a:buNone/>
            </a:pPr>
            <a:r>
              <a:rPr lang="en-GB" sz="1600" dirty="0"/>
              <a:t>No Information</a:t>
            </a:r>
          </a:p>
          <a:p>
            <a:pPr marL="0" indent="0">
              <a:buNone/>
            </a:pPr>
            <a:r>
              <a:rPr lang="en-GB" sz="1600" dirty="0"/>
              <a:t>Non EU Countries</a:t>
            </a:r>
          </a:p>
        </p:txBody>
      </p:sp>
      <p:sp>
        <p:nvSpPr>
          <p:cNvPr id="5" name="Slide Number Placeholder 4"/>
          <p:cNvSpPr>
            <a:spLocks noGrp="1"/>
          </p:cNvSpPr>
          <p:nvPr>
            <p:ph type="sldNum" sz="quarter" idx="10"/>
          </p:nvPr>
        </p:nvSpPr>
        <p:spPr>
          <a:xfrm>
            <a:off x="8568000" y="6514922"/>
            <a:ext cx="396488" cy="154439"/>
          </a:xfrm>
          <a:prstGeom prst="rect">
            <a:avLst/>
          </a:prstGeom>
        </p:spPr>
        <p:txBody>
          <a:bodyPr lIns="45720" tIns="22860" rIns="45720" bIns="22860"/>
          <a:lstStyle/>
          <a:p>
            <a:fld id="{F2B5B6FF-6742-42ED-922D-A405021672AA}" type="slidenum">
              <a:rPr lang="fr-BE" smtClean="0"/>
              <a:pPr/>
              <a:t>24</a:t>
            </a:fld>
            <a:endParaRPr lang="fr-BE" dirty="0"/>
          </a:p>
        </p:txBody>
      </p:sp>
      <p:grpSp>
        <p:nvGrpSpPr>
          <p:cNvPr id="143" name="Group 142"/>
          <p:cNvGrpSpPr/>
          <p:nvPr/>
        </p:nvGrpSpPr>
        <p:grpSpPr>
          <a:xfrm>
            <a:off x="2470315" y="994392"/>
            <a:ext cx="6148490" cy="5441385"/>
            <a:chOff x="2401753" y="1981432"/>
            <a:chExt cx="4340495" cy="4104000"/>
          </a:xfrm>
          <a:solidFill>
            <a:schemeClr val="bg1">
              <a:lumMod val="50000"/>
            </a:schemeClr>
          </a:solidFill>
        </p:grpSpPr>
        <p:sp>
          <p:nvSpPr>
            <p:cNvPr id="144" name="Freeform 143"/>
            <p:cNvSpPr>
              <a:spLocks noEditPoints="1"/>
            </p:cNvSpPr>
            <p:nvPr/>
          </p:nvSpPr>
          <p:spPr bwMode="auto">
            <a:xfrm>
              <a:off x="5227348" y="4472705"/>
              <a:ext cx="1147334" cy="762674"/>
            </a:xfrm>
            <a:custGeom>
              <a:avLst/>
              <a:gdLst/>
              <a:ahLst/>
              <a:cxnLst>
                <a:cxn ang="0">
                  <a:pos x="575" y="586"/>
                </a:cxn>
                <a:cxn ang="0">
                  <a:pos x="625" y="631"/>
                </a:cxn>
                <a:cxn ang="0">
                  <a:pos x="672" y="660"/>
                </a:cxn>
                <a:cxn ang="0">
                  <a:pos x="758" y="614"/>
                </a:cxn>
                <a:cxn ang="0">
                  <a:pos x="784" y="585"/>
                </a:cxn>
                <a:cxn ang="0">
                  <a:pos x="740" y="599"/>
                </a:cxn>
                <a:cxn ang="0">
                  <a:pos x="668" y="542"/>
                </a:cxn>
                <a:cxn ang="0">
                  <a:pos x="948" y="438"/>
                </a:cxn>
                <a:cxn ang="0">
                  <a:pos x="988" y="242"/>
                </a:cxn>
                <a:cxn ang="0">
                  <a:pos x="913" y="209"/>
                </a:cxn>
                <a:cxn ang="0">
                  <a:pos x="836" y="180"/>
                </a:cxn>
                <a:cxn ang="0">
                  <a:pos x="742" y="162"/>
                </a:cxn>
                <a:cxn ang="0">
                  <a:pos x="686" y="105"/>
                </a:cxn>
                <a:cxn ang="0">
                  <a:pos x="677" y="43"/>
                </a:cxn>
                <a:cxn ang="0">
                  <a:pos x="649" y="6"/>
                </a:cxn>
                <a:cxn ang="0">
                  <a:pos x="592" y="15"/>
                </a:cxn>
                <a:cxn ang="0">
                  <a:pos x="549" y="31"/>
                </a:cxn>
                <a:cxn ang="0">
                  <a:pos x="492" y="52"/>
                </a:cxn>
                <a:cxn ang="0">
                  <a:pos x="432" y="88"/>
                </a:cxn>
                <a:cxn ang="0">
                  <a:pos x="378" y="92"/>
                </a:cxn>
                <a:cxn ang="0">
                  <a:pos x="321" y="83"/>
                </a:cxn>
                <a:cxn ang="0">
                  <a:pos x="255" y="54"/>
                </a:cxn>
                <a:cxn ang="0">
                  <a:pos x="176" y="46"/>
                </a:cxn>
                <a:cxn ang="0">
                  <a:pos x="115" y="70"/>
                </a:cxn>
                <a:cxn ang="0">
                  <a:pos x="139" y="130"/>
                </a:cxn>
                <a:cxn ang="0">
                  <a:pos x="135" y="170"/>
                </a:cxn>
                <a:cxn ang="0">
                  <a:pos x="66" y="235"/>
                </a:cxn>
                <a:cxn ang="0">
                  <a:pos x="67" y="276"/>
                </a:cxn>
                <a:cxn ang="0">
                  <a:pos x="25" y="291"/>
                </a:cxn>
                <a:cxn ang="0">
                  <a:pos x="0" y="331"/>
                </a:cxn>
                <a:cxn ang="0">
                  <a:pos x="52" y="369"/>
                </a:cxn>
                <a:cxn ang="0">
                  <a:pos x="122" y="378"/>
                </a:cxn>
                <a:cxn ang="0">
                  <a:pos x="211" y="374"/>
                </a:cxn>
                <a:cxn ang="0">
                  <a:pos x="252" y="337"/>
                </a:cxn>
                <a:cxn ang="0">
                  <a:pos x="284" y="336"/>
                </a:cxn>
                <a:cxn ang="0">
                  <a:pos x="323" y="348"/>
                </a:cxn>
                <a:cxn ang="0">
                  <a:pos x="343" y="359"/>
                </a:cxn>
                <a:cxn ang="0">
                  <a:pos x="363" y="365"/>
                </a:cxn>
                <a:cxn ang="0">
                  <a:pos x="389" y="378"/>
                </a:cxn>
                <a:cxn ang="0">
                  <a:pos x="387" y="404"/>
                </a:cxn>
                <a:cxn ang="0">
                  <a:pos x="398" y="431"/>
                </a:cxn>
                <a:cxn ang="0">
                  <a:pos x="406" y="453"/>
                </a:cxn>
                <a:cxn ang="0">
                  <a:pos x="427" y="490"/>
                </a:cxn>
                <a:cxn ang="0">
                  <a:pos x="406" y="507"/>
                </a:cxn>
                <a:cxn ang="0">
                  <a:pos x="389" y="504"/>
                </a:cxn>
                <a:cxn ang="0">
                  <a:pos x="375" y="523"/>
                </a:cxn>
                <a:cxn ang="0">
                  <a:pos x="350" y="562"/>
                </a:cxn>
                <a:cxn ang="0">
                  <a:pos x="342" y="586"/>
                </a:cxn>
                <a:cxn ang="0">
                  <a:pos x="385" y="595"/>
                </a:cxn>
                <a:cxn ang="0">
                  <a:pos x="445" y="557"/>
                </a:cxn>
                <a:cxn ang="0">
                  <a:pos x="474" y="508"/>
                </a:cxn>
                <a:cxn ang="0">
                  <a:pos x="542" y="495"/>
                </a:cxn>
                <a:cxn ang="0">
                  <a:pos x="555" y="536"/>
                </a:cxn>
                <a:cxn ang="0">
                  <a:pos x="637" y="532"/>
                </a:cxn>
                <a:cxn ang="0">
                  <a:pos x="695" y="533"/>
                </a:cxn>
                <a:cxn ang="0">
                  <a:pos x="737" y="506"/>
                </a:cxn>
                <a:cxn ang="0">
                  <a:pos x="836" y="469"/>
                </a:cxn>
                <a:cxn ang="0">
                  <a:pos x="912" y="437"/>
                </a:cxn>
                <a:cxn ang="0">
                  <a:pos x="967" y="387"/>
                </a:cxn>
                <a:cxn ang="0">
                  <a:pos x="992" y="331"/>
                </a:cxn>
                <a:cxn ang="0">
                  <a:pos x="134" y="165"/>
                </a:cxn>
              </a:cxnLst>
              <a:rect l="0" t="0" r="r" b="b"/>
              <a:pathLst>
                <a:path w="1026" h="682">
                  <a:moveTo>
                    <a:pt x="641" y="535"/>
                  </a:moveTo>
                  <a:cubicBezTo>
                    <a:pt x="641" y="534"/>
                    <a:pt x="639" y="534"/>
                    <a:pt x="638" y="533"/>
                  </a:cubicBezTo>
                  <a:cubicBezTo>
                    <a:pt x="638" y="536"/>
                    <a:pt x="637" y="539"/>
                    <a:pt x="637" y="542"/>
                  </a:cubicBezTo>
                  <a:cubicBezTo>
                    <a:pt x="637" y="544"/>
                    <a:pt x="637" y="546"/>
                    <a:pt x="638" y="547"/>
                  </a:cubicBezTo>
                  <a:cubicBezTo>
                    <a:pt x="639" y="550"/>
                    <a:pt x="640" y="548"/>
                    <a:pt x="642" y="550"/>
                  </a:cubicBezTo>
                  <a:cubicBezTo>
                    <a:pt x="644" y="552"/>
                    <a:pt x="642" y="553"/>
                    <a:pt x="640" y="554"/>
                  </a:cubicBezTo>
                  <a:cubicBezTo>
                    <a:pt x="639" y="555"/>
                    <a:pt x="637" y="556"/>
                    <a:pt x="635" y="557"/>
                  </a:cubicBezTo>
                  <a:cubicBezTo>
                    <a:pt x="632" y="560"/>
                    <a:pt x="629" y="559"/>
                    <a:pt x="624" y="560"/>
                  </a:cubicBezTo>
                  <a:cubicBezTo>
                    <a:pt x="621" y="560"/>
                    <a:pt x="616" y="562"/>
                    <a:pt x="613" y="564"/>
                  </a:cubicBezTo>
                  <a:cubicBezTo>
                    <a:pt x="607" y="568"/>
                    <a:pt x="599" y="572"/>
                    <a:pt x="593" y="575"/>
                  </a:cubicBezTo>
                  <a:cubicBezTo>
                    <a:pt x="588" y="577"/>
                    <a:pt x="583" y="579"/>
                    <a:pt x="579" y="583"/>
                  </a:cubicBezTo>
                  <a:cubicBezTo>
                    <a:pt x="578" y="584"/>
                    <a:pt x="576" y="585"/>
                    <a:pt x="575" y="586"/>
                  </a:cubicBezTo>
                  <a:cubicBezTo>
                    <a:pt x="572" y="587"/>
                    <a:pt x="571" y="586"/>
                    <a:pt x="569" y="589"/>
                  </a:cubicBezTo>
                  <a:cubicBezTo>
                    <a:pt x="568" y="591"/>
                    <a:pt x="565" y="596"/>
                    <a:pt x="567" y="599"/>
                  </a:cubicBezTo>
                  <a:cubicBezTo>
                    <a:pt x="569" y="601"/>
                    <a:pt x="578" y="601"/>
                    <a:pt x="581" y="601"/>
                  </a:cubicBezTo>
                  <a:cubicBezTo>
                    <a:pt x="583" y="601"/>
                    <a:pt x="586" y="600"/>
                    <a:pt x="588" y="600"/>
                  </a:cubicBezTo>
                  <a:cubicBezTo>
                    <a:pt x="591" y="601"/>
                    <a:pt x="590" y="603"/>
                    <a:pt x="592" y="605"/>
                  </a:cubicBezTo>
                  <a:cubicBezTo>
                    <a:pt x="593" y="606"/>
                    <a:pt x="596" y="607"/>
                    <a:pt x="597" y="607"/>
                  </a:cubicBezTo>
                  <a:cubicBezTo>
                    <a:pt x="600" y="608"/>
                    <a:pt x="601" y="609"/>
                    <a:pt x="603" y="610"/>
                  </a:cubicBezTo>
                  <a:cubicBezTo>
                    <a:pt x="605" y="611"/>
                    <a:pt x="607" y="613"/>
                    <a:pt x="609" y="614"/>
                  </a:cubicBezTo>
                  <a:cubicBezTo>
                    <a:pt x="613" y="616"/>
                    <a:pt x="615" y="612"/>
                    <a:pt x="618" y="610"/>
                  </a:cubicBezTo>
                  <a:cubicBezTo>
                    <a:pt x="623" y="607"/>
                    <a:pt x="625" y="610"/>
                    <a:pt x="625" y="615"/>
                  </a:cubicBezTo>
                  <a:cubicBezTo>
                    <a:pt x="624" y="619"/>
                    <a:pt x="626" y="622"/>
                    <a:pt x="625" y="626"/>
                  </a:cubicBezTo>
                  <a:cubicBezTo>
                    <a:pt x="625" y="629"/>
                    <a:pt x="624" y="629"/>
                    <a:pt x="625" y="631"/>
                  </a:cubicBezTo>
                  <a:cubicBezTo>
                    <a:pt x="626" y="634"/>
                    <a:pt x="628" y="635"/>
                    <a:pt x="628" y="638"/>
                  </a:cubicBezTo>
                  <a:cubicBezTo>
                    <a:pt x="628" y="642"/>
                    <a:pt x="622" y="647"/>
                    <a:pt x="620" y="650"/>
                  </a:cubicBezTo>
                  <a:cubicBezTo>
                    <a:pt x="619" y="651"/>
                    <a:pt x="618" y="652"/>
                    <a:pt x="616" y="653"/>
                  </a:cubicBezTo>
                  <a:cubicBezTo>
                    <a:pt x="614" y="655"/>
                    <a:pt x="611" y="655"/>
                    <a:pt x="612" y="658"/>
                  </a:cubicBezTo>
                  <a:cubicBezTo>
                    <a:pt x="614" y="668"/>
                    <a:pt x="630" y="661"/>
                    <a:pt x="634" y="667"/>
                  </a:cubicBezTo>
                  <a:cubicBezTo>
                    <a:pt x="635" y="668"/>
                    <a:pt x="634" y="670"/>
                    <a:pt x="635" y="671"/>
                  </a:cubicBezTo>
                  <a:cubicBezTo>
                    <a:pt x="636" y="674"/>
                    <a:pt x="639" y="676"/>
                    <a:pt x="642" y="677"/>
                  </a:cubicBezTo>
                  <a:cubicBezTo>
                    <a:pt x="648" y="682"/>
                    <a:pt x="663" y="681"/>
                    <a:pt x="670" y="679"/>
                  </a:cubicBezTo>
                  <a:cubicBezTo>
                    <a:pt x="673" y="678"/>
                    <a:pt x="675" y="677"/>
                    <a:pt x="677" y="676"/>
                  </a:cubicBezTo>
                  <a:cubicBezTo>
                    <a:pt x="681" y="675"/>
                    <a:pt x="684" y="677"/>
                    <a:pt x="684" y="672"/>
                  </a:cubicBezTo>
                  <a:cubicBezTo>
                    <a:pt x="683" y="664"/>
                    <a:pt x="671" y="663"/>
                    <a:pt x="665" y="666"/>
                  </a:cubicBezTo>
                  <a:cubicBezTo>
                    <a:pt x="663" y="662"/>
                    <a:pt x="670" y="661"/>
                    <a:pt x="672" y="660"/>
                  </a:cubicBezTo>
                  <a:cubicBezTo>
                    <a:pt x="676" y="659"/>
                    <a:pt x="678" y="658"/>
                    <a:pt x="681" y="656"/>
                  </a:cubicBezTo>
                  <a:cubicBezTo>
                    <a:pt x="683" y="654"/>
                    <a:pt x="685" y="653"/>
                    <a:pt x="686" y="650"/>
                  </a:cubicBezTo>
                  <a:cubicBezTo>
                    <a:pt x="686" y="647"/>
                    <a:pt x="686" y="642"/>
                    <a:pt x="689" y="640"/>
                  </a:cubicBezTo>
                  <a:cubicBezTo>
                    <a:pt x="692" y="639"/>
                    <a:pt x="696" y="641"/>
                    <a:pt x="699" y="640"/>
                  </a:cubicBezTo>
                  <a:cubicBezTo>
                    <a:pt x="703" y="638"/>
                    <a:pt x="706" y="635"/>
                    <a:pt x="710" y="635"/>
                  </a:cubicBezTo>
                  <a:cubicBezTo>
                    <a:pt x="715" y="635"/>
                    <a:pt x="712" y="637"/>
                    <a:pt x="715" y="639"/>
                  </a:cubicBezTo>
                  <a:cubicBezTo>
                    <a:pt x="718" y="642"/>
                    <a:pt x="721" y="634"/>
                    <a:pt x="722" y="632"/>
                  </a:cubicBezTo>
                  <a:cubicBezTo>
                    <a:pt x="724" y="630"/>
                    <a:pt x="726" y="626"/>
                    <a:pt x="728" y="625"/>
                  </a:cubicBezTo>
                  <a:cubicBezTo>
                    <a:pt x="730" y="623"/>
                    <a:pt x="733" y="625"/>
                    <a:pt x="735" y="622"/>
                  </a:cubicBezTo>
                  <a:cubicBezTo>
                    <a:pt x="740" y="617"/>
                    <a:pt x="742" y="609"/>
                    <a:pt x="750" y="611"/>
                  </a:cubicBezTo>
                  <a:cubicBezTo>
                    <a:pt x="751" y="611"/>
                    <a:pt x="753" y="612"/>
                    <a:pt x="753" y="613"/>
                  </a:cubicBezTo>
                  <a:cubicBezTo>
                    <a:pt x="755" y="613"/>
                    <a:pt x="756" y="614"/>
                    <a:pt x="758" y="614"/>
                  </a:cubicBezTo>
                  <a:cubicBezTo>
                    <a:pt x="761" y="615"/>
                    <a:pt x="764" y="615"/>
                    <a:pt x="767" y="615"/>
                  </a:cubicBezTo>
                  <a:cubicBezTo>
                    <a:pt x="774" y="615"/>
                    <a:pt x="780" y="612"/>
                    <a:pt x="787" y="613"/>
                  </a:cubicBezTo>
                  <a:cubicBezTo>
                    <a:pt x="786" y="613"/>
                    <a:pt x="787" y="614"/>
                    <a:pt x="787" y="615"/>
                  </a:cubicBezTo>
                  <a:cubicBezTo>
                    <a:pt x="789" y="615"/>
                    <a:pt x="791" y="614"/>
                    <a:pt x="793" y="613"/>
                  </a:cubicBezTo>
                  <a:cubicBezTo>
                    <a:pt x="795" y="613"/>
                    <a:pt x="799" y="613"/>
                    <a:pt x="800" y="613"/>
                  </a:cubicBezTo>
                  <a:cubicBezTo>
                    <a:pt x="804" y="611"/>
                    <a:pt x="801" y="604"/>
                    <a:pt x="797" y="605"/>
                  </a:cubicBezTo>
                  <a:cubicBezTo>
                    <a:pt x="794" y="602"/>
                    <a:pt x="797" y="598"/>
                    <a:pt x="800" y="597"/>
                  </a:cubicBezTo>
                  <a:cubicBezTo>
                    <a:pt x="804" y="595"/>
                    <a:pt x="809" y="594"/>
                    <a:pt x="809" y="589"/>
                  </a:cubicBezTo>
                  <a:cubicBezTo>
                    <a:pt x="810" y="589"/>
                    <a:pt x="812" y="590"/>
                    <a:pt x="813" y="590"/>
                  </a:cubicBezTo>
                  <a:cubicBezTo>
                    <a:pt x="815" y="584"/>
                    <a:pt x="804" y="587"/>
                    <a:pt x="802" y="586"/>
                  </a:cubicBezTo>
                  <a:cubicBezTo>
                    <a:pt x="799" y="585"/>
                    <a:pt x="799" y="581"/>
                    <a:pt x="795" y="581"/>
                  </a:cubicBezTo>
                  <a:cubicBezTo>
                    <a:pt x="791" y="580"/>
                    <a:pt x="787" y="583"/>
                    <a:pt x="784" y="585"/>
                  </a:cubicBezTo>
                  <a:cubicBezTo>
                    <a:pt x="782" y="585"/>
                    <a:pt x="783" y="586"/>
                    <a:pt x="781" y="586"/>
                  </a:cubicBezTo>
                  <a:cubicBezTo>
                    <a:pt x="780" y="587"/>
                    <a:pt x="778" y="586"/>
                    <a:pt x="776" y="586"/>
                  </a:cubicBezTo>
                  <a:cubicBezTo>
                    <a:pt x="776" y="587"/>
                    <a:pt x="776" y="587"/>
                    <a:pt x="776" y="588"/>
                  </a:cubicBezTo>
                  <a:cubicBezTo>
                    <a:pt x="774" y="588"/>
                    <a:pt x="771" y="587"/>
                    <a:pt x="769" y="586"/>
                  </a:cubicBezTo>
                  <a:cubicBezTo>
                    <a:pt x="767" y="584"/>
                    <a:pt x="767" y="582"/>
                    <a:pt x="764" y="582"/>
                  </a:cubicBezTo>
                  <a:cubicBezTo>
                    <a:pt x="761" y="581"/>
                    <a:pt x="760" y="585"/>
                    <a:pt x="758" y="587"/>
                  </a:cubicBezTo>
                  <a:cubicBezTo>
                    <a:pt x="757" y="588"/>
                    <a:pt x="756" y="588"/>
                    <a:pt x="755" y="589"/>
                  </a:cubicBezTo>
                  <a:cubicBezTo>
                    <a:pt x="754" y="589"/>
                    <a:pt x="753" y="589"/>
                    <a:pt x="753" y="590"/>
                  </a:cubicBezTo>
                  <a:cubicBezTo>
                    <a:pt x="753" y="590"/>
                    <a:pt x="752" y="591"/>
                    <a:pt x="752" y="591"/>
                  </a:cubicBezTo>
                  <a:cubicBezTo>
                    <a:pt x="751" y="592"/>
                    <a:pt x="750" y="592"/>
                    <a:pt x="749" y="593"/>
                  </a:cubicBezTo>
                  <a:cubicBezTo>
                    <a:pt x="746" y="594"/>
                    <a:pt x="747" y="593"/>
                    <a:pt x="745" y="595"/>
                  </a:cubicBezTo>
                  <a:cubicBezTo>
                    <a:pt x="743" y="597"/>
                    <a:pt x="743" y="598"/>
                    <a:pt x="740" y="599"/>
                  </a:cubicBezTo>
                  <a:cubicBezTo>
                    <a:pt x="734" y="600"/>
                    <a:pt x="730" y="596"/>
                    <a:pt x="726" y="592"/>
                  </a:cubicBezTo>
                  <a:cubicBezTo>
                    <a:pt x="721" y="588"/>
                    <a:pt x="716" y="584"/>
                    <a:pt x="709" y="583"/>
                  </a:cubicBezTo>
                  <a:cubicBezTo>
                    <a:pt x="710" y="582"/>
                    <a:pt x="714" y="582"/>
                    <a:pt x="716" y="579"/>
                  </a:cubicBezTo>
                  <a:cubicBezTo>
                    <a:pt x="719" y="574"/>
                    <a:pt x="713" y="573"/>
                    <a:pt x="709" y="573"/>
                  </a:cubicBezTo>
                  <a:cubicBezTo>
                    <a:pt x="709" y="571"/>
                    <a:pt x="710" y="567"/>
                    <a:pt x="709" y="565"/>
                  </a:cubicBezTo>
                  <a:cubicBezTo>
                    <a:pt x="706" y="562"/>
                    <a:pt x="699" y="563"/>
                    <a:pt x="695" y="563"/>
                  </a:cubicBezTo>
                  <a:cubicBezTo>
                    <a:pt x="695" y="560"/>
                    <a:pt x="695" y="556"/>
                    <a:pt x="694" y="554"/>
                  </a:cubicBezTo>
                  <a:cubicBezTo>
                    <a:pt x="694" y="551"/>
                    <a:pt x="694" y="551"/>
                    <a:pt x="690" y="551"/>
                  </a:cubicBezTo>
                  <a:cubicBezTo>
                    <a:pt x="687" y="551"/>
                    <a:pt x="686" y="552"/>
                    <a:pt x="684" y="554"/>
                  </a:cubicBezTo>
                  <a:cubicBezTo>
                    <a:pt x="683" y="552"/>
                    <a:pt x="680" y="548"/>
                    <a:pt x="678" y="546"/>
                  </a:cubicBezTo>
                  <a:cubicBezTo>
                    <a:pt x="677" y="544"/>
                    <a:pt x="678" y="543"/>
                    <a:pt x="676" y="542"/>
                  </a:cubicBezTo>
                  <a:cubicBezTo>
                    <a:pt x="673" y="540"/>
                    <a:pt x="670" y="542"/>
                    <a:pt x="668" y="542"/>
                  </a:cubicBezTo>
                  <a:cubicBezTo>
                    <a:pt x="665" y="542"/>
                    <a:pt x="662" y="541"/>
                    <a:pt x="660" y="539"/>
                  </a:cubicBezTo>
                  <a:cubicBezTo>
                    <a:pt x="658" y="539"/>
                    <a:pt x="655" y="536"/>
                    <a:pt x="654" y="535"/>
                  </a:cubicBezTo>
                  <a:cubicBezTo>
                    <a:pt x="651" y="535"/>
                    <a:pt x="650" y="537"/>
                    <a:pt x="648" y="538"/>
                  </a:cubicBezTo>
                  <a:cubicBezTo>
                    <a:pt x="646" y="538"/>
                    <a:pt x="644" y="537"/>
                    <a:pt x="641" y="535"/>
                  </a:cubicBezTo>
                  <a:moveTo>
                    <a:pt x="638" y="532"/>
                  </a:moveTo>
                  <a:cubicBezTo>
                    <a:pt x="638" y="532"/>
                    <a:pt x="637" y="532"/>
                    <a:pt x="637" y="532"/>
                  </a:cubicBezTo>
                  <a:cubicBezTo>
                    <a:pt x="637" y="532"/>
                    <a:pt x="638" y="533"/>
                    <a:pt x="638" y="533"/>
                  </a:cubicBezTo>
                  <a:cubicBezTo>
                    <a:pt x="638" y="532"/>
                    <a:pt x="638" y="532"/>
                    <a:pt x="638" y="532"/>
                  </a:cubicBezTo>
                  <a:moveTo>
                    <a:pt x="931" y="441"/>
                  </a:moveTo>
                  <a:cubicBezTo>
                    <a:pt x="929" y="441"/>
                    <a:pt x="928" y="441"/>
                    <a:pt x="927" y="442"/>
                  </a:cubicBezTo>
                  <a:cubicBezTo>
                    <a:pt x="928" y="443"/>
                    <a:pt x="930" y="443"/>
                    <a:pt x="931" y="443"/>
                  </a:cubicBezTo>
                  <a:cubicBezTo>
                    <a:pt x="937" y="443"/>
                    <a:pt x="942" y="442"/>
                    <a:pt x="948" y="438"/>
                  </a:cubicBezTo>
                  <a:cubicBezTo>
                    <a:pt x="944" y="439"/>
                    <a:pt x="942" y="442"/>
                    <a:pt x="939" y="442"/>
                  </a:cubicBezTo>
                  <a:cubicBezTo>
                    <a:pt x="936" y="442"/>
                    <a:pt x="934" y="441"/>
                    <a:pt x="931" y="441"/>
                  </a:cubicBezTo>
                  <a:moveTo>
                    <a:pt x="1024" y="264"/>
                  </a:moveTo>
                  <a:cubicBezTo>
                    <a:pt x="1021" y="260"/>
                    <a:pt x="1014" y="262"/>
                    <a:pt x="1010" y="261"/>
                  </a:cubicBezTo>
                  <a:cubicBezTo>
                    <a:pt x="1010" y="260"/>
                    <a:pt x="1010" y="258"/>
                    <a:pt x="1009" y="257"/>
                  </a:cubicBezTo>
                  <a:cubicBezTo>
                    <a:pt x="1009" y="255"/>
                    <a:pt x="1007" y="255"/>
                    <a:pt x="1008" y="252"/>
                  </a:cubicBezTo>
                  <a:cubicBezTo>
                    <a:pt x="1008" y="250"/>
                    <a:pt x="1009" y="248"/>
                    <a:pt x="1009" y="247"/>
                  </a:cubicBezTo>
                  <a:cubicBezTo>
                    <a:pt x="1010" y="245"/>
                    <a:pt x="1012" y="245"/>
                    <a:pt x="1013" y="244"/>
                  </a:cubicBezTo>
                  <a:cubicBezTo>
                    <a:pt x="1013" y="243"/>
                    <a:pt x="1014" y="240"/>
                    <a:pt x="1013" y="239"/>
                  </a:cubicBezTo>
                  <a:cubicBezTo>
                    <a:pt x="1012" y="238"/>
                    <a:pt x="1008" y="239"/>
                    <a:pt x="1007" y="239"/>
                  </a:cubicBezTo>
                  <a:cubicBezTo>
                    <a:pt x="1004" y="240"/>
                    <a:pt x="1003" y="243"/>
                    <a:pt x="1001" y="244"/>
                  </a:cubicBezTo>
                  <a:cubicBezTo>
                    <a:pt x="997" y="245"/>
                    <a:pt x="991" y="244"/>
                    <a:pt x="988" y="242"/>
                  </a:cubicBezTo>
                  <a:cubicBezTo>
                    <a:pt x="986" y="241"/>
                    <a:pt x="985" y="238"/>
                    <a:pt x="984" y="236"/>
                  </a:cubicBezTo>
                  <a:cubicBezTo>
                    <a:pt x="983" y="235"/>
                    <a:pt x="983" y="232"/>
                    <a:pt x="982" y="231"/>
                  </a:cubicBezTo>
                  <a:cubicBezTo>
                    <a:pt x="980" y="229"/>
                    <a:pt x="975" y="229"/>
                    <a:pt x="972" y="229"/>
                  </a:cubicBezTo>
                  <a:cubicBezTo>
                    <a:pt x="970" y="229"/>
                    <a:pt x="968" y="230"/>
                    <a:pt x="966" y="229"/>
                  </a:cubicBezTo>
                  <a:cubicBezTo>
                    <a:pt x="964" y="229"/>
                    <a:pt x="962" y="226"/>
                    <a:pt x="960" y="225"/>
                  </a:cubicBezTo>
                  <a:cubicBezTo>
                    <a:pt x="957" y="224"/>
                    <a:pt x="953" y="220"/>
                    <a:pt x="950" y="221"/>
                  </a:cubicBezTo>
                  <a:cubicBezTo>
                    <a:pt x="950" y="227"/>
                    <a:pt x="943" y="223"/>
                    <a:pt x="941" y="221"/>
                  </a:cubicBezTo>
                  <a:cubicBezTo>
                    <a:pt x="939" y="219"/>
                    <a:pt x="937" y="219"/>
                    <a:pt x="934" y="217"/>
                  </a:cubicBezTo>
                  <a:cubicBezTo>
                    <a:pt x="929" y="215"/>
                    <a:pt x="931" y="215"/>
                    <a:pt x="930" y="211"/>
                  </a:cubicBezTo>
                  <a:cubicBezTo>
                    <a:pt x="929" y="208"/>
                    <a:pt x="928" y="207"/>
                    <a:pt x="925" y="208"/>
                  </a:cubicBezTo>
                  <a:cubicBezTo>
                    <a:pt x="923" y="209"/>
                    <a:pt x="923" y="212"/>
                    <a:pt x="921" y="213"/>
                  </a:cubicBezTo>
                  <a:cubicBezTo>
                    <a:pt x="917" y="215"/>
                    <a:pt x="916" y="211"/>
                    <a:pt x="913" y="209"/>
                  </a:cubicBezTo>
                  <a:cubicBezTo>
                    <a:pt x="911" y="208"/>
                    <a:pt x="909" y="209"/>
                    <a:pt x="907" y="208"/>
                  </a:cubicBezTo>
                  <a:cubicBezTo>
                    <a:pt x="906" y="206"/>
                    <a:pt x="907" y="204"/>
                    <a:pt x="907" y="202"/>
                  </a:cubicBezTo>
                  <a:cubicBezTo>
                    <a:pt x="898" y="201"/>
                    <a:pt x="904" y="206"/>
                    <a:pt x="901" y="210"/>
                  </a:cubicBezTo>
                  <a:cubicBezTo>
                    <a:pt x="899" y="212"/>
                    <a:pt x="894" y="213"/>
                    <a:pt x="891" y="212"/>
                  </a:cubicBezTo>
                  <a:cubicBezTo>
                    <a:pt x="890" y="212"/>
                    <a:pt x="889" y="209"/>
                    <a:pt x="887" y="208"/>
                  </a:cubicBezTo>
                  <a:cubicBezTo>
                    <a:pt x="885" y="207"/>
                    <a:pt x="882" y="206"/>
                    <a:pt x="879" y="204"/>
                  </a:cubicBezTo>
                  <a:cubicBezTo>
                    <a:pt x="874" y="202"/>
                    <a:pt x="873" y="201"/>
                    <a:pt x="872" y="195"/>
                  </a:cubicBezTo>
                  <a:cubicBezTo>
                    <a:pt x="871" y="190"/>
                    <a:pt x="871" y="177"/>
                    <a:pt x="862" y="182"/>
                  </a:cubicBezTo>
                  <a:cubicBezTo>
                    <a:pt x="863" y="177"/>
                    <a:pt x="859" y="172"/>
                    <a:pt x="855" y="172"/>
                  </a:cubicBezTo>
                  <a:cubicBezTo>
                    <a:pt x="853" y="173"/>
                    <a:pt x="853" y="174"/>
                    <a:pt x="851" y="175"/>
                  </a:cubicBezTo>
                  <a:cubicBezTo>
                    <a:pt x="849" y="176"/>
                    <a:pt x="850" y="177"/>
                    <a:pt x="847" y="177"/>
                  </a:cubicBezTo>
                  <a:cubicBezTo>
                    <a:pt x="843" y="178"/>
                    <a:pt x="840" y="179"/>
                    <a:pt x="836" y="180"/>
                  </a:cubicBezTo>
                  <a:cubicBezTo>
                    <a:pt x="834" y="180"/>
                    <a:pt x="832" y="181"/>
                    <a:pt x="829" y="181"/>
                  </a:cubicBezTo>
                  <a:cubicBezTo>
                    <a:pt x="825" y="182"/>
                    <a:pt x="821" y="184"/>
                    <a:pt x="817" y="187"/>
                  </a:cubicBezTo>
                  <a:cubicBezTo>
                    <a:pt x="815" y="188"/>
                    <a:pt x="815" y="188"/>
                    <a:pt x="814" y="191"/>
                  </a:cubicBezTo>
                  <a:cubicBezTo>
                    <a:pt x="813" y="195"/>
                    <a:pt x="812" y="197"/>
                    <a:pt x="808" y="194"/>
                  </a:cubicBezTo>
                  <a:cubicBezTo>
                    <a:pt x="804" y="192"/>
                    <a:pt x="806" y="182"/>
                    <a:pt x="799" y="185"/>
                  </a:cubicBezTo>
                  <a:cubicBezTo>
                    <a:pt x="796" y="186"/>
                    <a:pt x="797" y="187"/>
                    <a:pt x="794" y="186"/>
                  </a:cubicBezTo>
                  <a:cubicBezTo>
                    <a:pt x="792" y="185"/>
                    <a:pt x="791" y="182"/>
                    <a:pt x="790" y="180"/>
                  </a:cubicBezTo>
                  <a:cubicBezTo>
                    <a:pt x="788" y="179"/>
                    <a:pt x="786" y="178"/>
                    <a:pt x="784" y="178"/>
                  </a:cubicBezTo>
                  <a:cubicBezTo>
                    <a:pt x="780" y="177"/>
                    <a:pt x="777" y="175"/>
                    <a:pt x="773" y="175"/>
                  </a:cubicBezTo>
                  <a:cubicBezTo>
                    <a:pt x="767" y="175"/>
                    <a:pt x="762" y="176"/>
                    <a:pt x="762" y="183"/>
                  </a:cubicBezTo>
                  <a:cubicBezTo>
                    <a:pt x="758" y="184"/>
                    <a:pt x="753" y="175"/>
                    <a:pt x="751" y="173"/>
                  </a:cubicBezTo>
                  <a:cubicBezTo>
                    <a:pt x="747" y="170"/>
                    <a:pt x="741" y="167"/>
                    <a:pt x="742" y="162"/>
                  </a:cubicBezTo>
                  <a:cubicBezTo>
                    <a:pt x="743" y="157"/>
                    <a:pt x="749" y="156"/>
                    <a:pt x="749" y="152"/>
                  </a:cubicBezTo>
                  <a:cubicBezTo>
                    <a:pt x="749" y="151"/>
                    <a:pt x="747" y="148"/>
                    <a:pt x="747" y="147"/>
                  </a:cubicBezTo>
                  <a:cubicBezTo>
                    <a:pt x="746" y="143"/>
                    <a:pt x="745" y="139"/>
                    <a:pt x="744" y="135"/>
                  </a:cubicBezTo>
                  <a:cubicBezTo>
                    <a:pt x="744" y="132"/>
                    <a:pt x="742" y="130"/>
                    <a:pt x="742" y="127"/>
                  </a:cubicBezTo>
                  <a:cubicBezTo>
                    <a:pt x="742" y="125"/>
                    <a:pt x="742" y="124"/>
                    <a:pt x="744" y="123"/>
                  </a:cubicBezTo>
                  <a:cubicBezTo>
                    <a:pt x="740" y="122"/>
                    <a:pt x="736" y="122"/>
                    <a:pt x="733" y="121"/>
                  </a:cubicBezTo>
                  <a:cubicBezTo>
                    <a:pt x="730" y="120"/>
                    <a:pt x="730" y="116"/>
                    <a:pt x="729" y="113"/>
                  </a:cubicBezTo>
                  <a:cubicBezTo>
                    <a:pt x="728" y="110"/>
                    <a:pt x="726" y="108"/>
                    <a:pt x="726" y="106"/>
                  </a:cubicBezTo>
                  <a:cubicBezTo>
                    <a:pt x="721" y="104"/>
                    <a:pt x="720" y="111"/>
                    <a:pt x="716" y="111"/>
                  </a:cubicBezTo>
                  <a:cubicBezTo>
                    <a:pt x="712" y="111"/>
                    <a:pt x="707" y="110"/>
                    <a:pt x="703" y="108"/>
                  </a:cubicBezTo>
                  <a:cubicBezTo>
                    <a:pt x="699" y="106"/>
                    <a:pt x="695" y="103"/>
                    <a:pt x="690" y="104"/>
                  </a:cubicBezTo>
                  <a:cubicBezTo>
                    <a:pt x="689" y="104"/>
                    <a:pt x="688" y="105"/>
                    <a:pt x="686" y="105"/>
                  </a:cubicBezTo>
                  <a:cubicBezTo>
                    <a:pt x="683" y="105"/>
                    <a:pt x="680" y="106"/>
                    <a:pt x="677" y="105"/>
                  </a:cubicBezTo>
                  <a:cubicBezTo>
                    <a:pt x="677" y="103"/>
                    <a:pt x="677" y="99"/>
                    <a:pt x="680" y="99"/>
                  </a:cubicBezTo>
                  <a:cubicBezTo>
                    <a:pt x="680" y="96"/>
                    <a:pt x="671" y="94"/>
                    <a:pt x="672" y="89"/>
                  </a:cubicBezTo>
                  <a:cubicBezTo>
                    <a:pt x="673" y="86"/>
                    <a:pt x="678" y="88"/>
                    <a:pt x="680" y="85"/>
                  </a:cubicBezTo>
                  <a:cubicBezTo>
                    <a:pt x="682" y="83"/>
                    <a:pt x="681" y="77"/>
                    <a:pt x="681" y="74"/>
                  </a:cubicBezTo>
                  <a:cubicBezTo>
                    <a:pt x="678" y="74"/>
                    <a:pt x="672" y="72"/>
                    <a:pt x="670" y="70"/>
                  </a:cubicBezTo>
                  <a:cubicBezTo>
                    <a:pt x="667" y="67"/>
                    <a:pt x="669" y="65"/>
                    <a:pt x="673" y="65"/>
                  </a:cubicBezTo>
                  <a:cubicBezTo>
                    <a:pt x="677" y="64"/>
                    <a:pt x="680" y="65"/>
                    <a:pt x="684" y="65"/>
                  </a:cubicBezTo>
                  <a:cubicBezTo>
                    <a:pt x="687" y="65"/>
                    <a:pt x="687" y="65"/>
                    <a:pt x="690" y="62"/>
                  </a:cubicBezTo>
                  <a:cubicBezTo>
                    <a:pt x="692" y="60"/>
                    <a:pt x="691" y="45"/>
                    <a:pt x="686" y="45"/>
                  </a:cubicBezTo>
                  <a:cubicBezTo>
                    <a:pt x="684" y="45"/>
                    <a:pt x="682" y="45"/>
                    <a:pt x="680" y="45"/>
                  </a:cubicBezTo>
                  <a:cubicBezTo>
                    <a:pt x="678" y="44"/>
                    <a:pt x="678" y="45"/>
                    <a:pt x="677" y="43"/>
                  </a:cubicBezTo>
                  <a:cubicBezTo>
                    <a:pt x="676" y="41"/>
                    <a:pt x="676" y="37"/>
                    <a:pt x="673" y="37"/>
                  </a:cubicBezTo>
                  <a:cubicBezTo>
                    <a:pt x="676" y="44"/>
                    <a:pt x="676" y="44"/>
                    <a:pt x="676" y="44"/>
                  </a:cubicBezTo>
                  <a:cubicBezTo>
                    <a:pt x="676" y="44"/>
                    <a:pt x="676" y="45"/>
                    <a:pt x="676" y="45"/>
                  </a:cubicBezTo>
                  <a:cubicBezTo>
                    <a:pt x="676" y="44"/>
                    <a:pt x="676" y="44"/>
                    <a:pt x="676" y="44"/>
                  </a:cubicBezTo>
                  <a:cubicBezTo>
                    <a:pt x="675" y="42"/>
                    <a:pt x="673" y="41"/>
                    <a:pt x="672" y="40"/>
                  </a:cubicBezTo>
                  <a:cubicBezTo>
                    <a:pt x="672" y="39"/>
                    <a:pt x="668" y="36"/>
                    <a:pt x="668" y="35"/>
                  </a:cubicBezTo>
                  <a:cubicBezTo>
                    <a:pt x="666" y="32"/>
                    <a:pt x="668" y="31"/>
                    <a:pt x="669" y="29"/>
                  </a:cubicBezTo>
                  <a:cubicBezTo>
                    <a:pt x="670" y="27"/>
                    <a:pt x="671" y="26"/>
                    <a:pt x="671" y="23"/>
                  </a:cubicBezTo>
                  <a:cubicBezTo>
                    <a:pt x="670" y="19"/>
                    <a:pt x="668" y="21"/>
                    <a:pt x="666" y="19"/>
                  </a:cubicBezTo>
                  <a:cubicBezTo>
                    <a:pt x="665" y="18"/>
                    <a:pt x="664" y="18"/>
                    <a:pt x="664" y="17"/>
                  </a:cubicBezTo>
                  <a:cubicBezTo>
                    <a:pt x="662" y="13"/>
                    <a:pt x="662" y="10"/>
                    <a:pt x="658" y="7"/>
                  </a:cubicBezTo>
                  <a:cubicBezTo>
                    <a:pt x="655" y="4"/>
                    <a:pt x="652" y="0"/>
                    <a:pt x="649" y="6"/>
                  </a:cubicBezTo>
                  <a:cubicBezTo>
                    <a:pt x="646" y="12"/>
                    <a:pt x="647" y="15"/>
                    <a:pt x="639" y="14"/>
                  </a:cubicBezTo>
                  <a:cubicBezTo>
                    <a:pt x="639" y="10"/>
                    <a:pt x="639" y="10"/>
                    <a:pt x="636" y="9"/>
                  </a:cubicBezTo>
                  <a:cubicBezTo>
                    <a:pt x="634" y="8"/>
                    <a:pt x="632" y="8"/>
                    <a:pt x="630" y="8"/>
                  </a:cubicBezTo>
                  <a:cubicBezTo>
                    <a:pt x="629" y="9"/>
                    <a:pt x="629" y="10"/>
                    <a:pt x="628" y="11"/>
                  </a:cubicBezTo>
                  <a:cubicBezTo>
                    <a:pt x="627" y="11"/>
                    <a:pt x="625" y="11"/>
                    <a:pt x="624" y="11"/>
                  </a:cubicBezTo>
                  <a:cubicBezTo>
                    <a:pt x="621" y="11"/>
                    <a:pt x="618" y="10"/>
                    <a:pt x="615" y="11"/>
                  </a:cubicBezTo>
                  <a:cubicBezTo>
                    <a:pt x="615" y="11"/>
                    <a:pt x="612" y="14"/>
                    <a:pt x="612" y="14"/>
                  </a:cubicBezTo>
                  <a:cubicBezTo>
                    <a:pt x="612" y="14"/>
                    <a:pt x="610" y="16"/>
                    <a:pt x="609" y="17"/>
                  </a:cubicBezTo>
                  <a:cubicBezTo>
                    <a:pt x="608" y="18"/>
                    <a:pt x="606" y="18"/>
                    <a:pt x="603" y="17"/>
                  </a:cubicBezTo>
                  <a:cubicBezTo>
                    <a:pt x="601" y="17"/>
                    <a:pt x="600" y="16"/>
                    <a:pt x="598" y="16"/>
                  </a:cubicBezTo>
                  <a:cubicBezTo>
                    <a:pt x="596" y="15"/>
                    <a:pt x="595" y="15"/>
                    <a:pt x="594" y="15"/>
                  </a:cubicBezTo>
                  <a:cubicBezTo>
                    <a:pt x="593" y="15"/>
                    <a:pt x="592" y="15"/>
                    <a:pt x="592" y="15"/>
                  </a:cubicBezTo>
                  <a:cubicBezTo>
                    <a:pt x="591" y="15"/>
                    <a:pt x="590" y="14"/>
                    <a:pt x="590" y="13"/>
                  </a:cubicBezTo>
                  <a:cubicBezTo>
                    <a:pt x="589" y="12"/>
                    <a:pt x="589" y="11"/>
                    <a:pt x="587" y="10"/>
                  </a:cubicBezTo>
                  <a:cubicBezTo>
                    <a:pt x="586" y="9"/>
                    <a:pt x="585" y="9"/>
                    <a:pt x="584" y="9"/>
                  </a:cubicBezTo>
                  <a:cubicBezTo>
                    <a:pt x="582" y="8"/>
                    <a:pt x="584" y="7"/>
                    <a:pt x="582" y="7"/>
                  </a:cubicBezTo>
                  <a:cubicBezTo>
                    <a:pt x="582" y="7"/>
                    <a:pt x="579" y="10"/>
                    <a:pt x="579" y="9"/>
                  </a:cubicBezTo>
                  <a:cubicBezTo>
                    <a:pt x="575" y="14"/>
                    <a:pt x="577" y="17"/>
                    <a:pt x="576" y="23"/>
                  </a:cubicBezTo>
                  <a:cubicBezTo>
                    <a:pt x="576" y="24"/>
                    <a:pt x="575" y="28"/>
                    <a:pt x="574" y="29"/>
                  </a:cubicBezTo>
                  <a:cubicBezTo>
                    <a:pt x="573" y="30"/>
                    <a:pt x="570" y="30"/>
                    <a:pt x="569" y="31"/>
                  </a:cubicBezTo>
                  <a:cubicBezTo>
                    <a:pt x="567" y="33"/>
                    <a:pt x="566" y="35"/>
                    <a:pt x="564" y="36"/>
                  </a:cubicBezTo>
                  <a:cubicBezTo>
                    <a:pt x="561" y="36"/>
                    <a:pt x="554" y="36"/>
                    <a:pt x="552" y="34"/>
                  </a:cubicBezTo>
                  <a:cubicBezTo>
                    <a:pt x="550" y="31"/>
                    <a:pt x="552" y="30"/>
                    <a:pt x="549" y="29"/>
                  </a:cubicBezTo>
                  <a:cubicBezTo>
                    <a:pt x="549" y="30"/>
                    <a:pt x="549" y="30"/>
                    <a:pt x="549" y="31"/>
                  </a:cubicBezTo>
                  <a:cubicBezTo>
                    <a:pt x="548" y="33"/>
                    <a:pt x="545" y="31"/>
                    <a:pt x="543" y="30"/>
                  </a:cubicBezTo>
                  <a:cubicBezTo>
                    <a:pt x="537" y="29"/>
                    <a:pt x="530" y="27"/>
                    <a:pt x="523" y="27"/>
                  </a:cubicBezTo>
                  <a:cubicBezTo>
                    <a:pt x="521" y="27"/>
                    <a:pt x="521" y="27"/>
                    <a:pt x="520" y="29"/>
                  </a:cubicBezTo>
                  <a:cubicBezTo>
                    <a:pt x="519" y="31"/>
                    <a:pt x="517" y="34"/>
                    <a:pt x="516" y="35"/>
                  </a:cubicBezTo>
                  <a:cubicBezTo>
                    <a:pt x="514" y="35"/>
                    <a:pt x="510" y="36"/>
                    <a:pt x="508" y="35"/>
                  </a:cubicBezTo>
                  <a:cubicBezTo>
                    <a:pt x="506" y="34"/>
                    <a:pt x="507" y="34"/>
                    <a:pt x="506" y="33"/>
                  </a:cubicBezTo>
                  <a:cubicBezTo>
                    <a:pt x="505" y="32"/>
                    <a:pt x="504" y="29"/>
                    <a:pt x="502" y="31"/>
                  </a:cubicBezTo>
                  <a:cubicBezTo>
                    <a:pt x="501" y="32"/>
                    <a:pt x="502" y="35"/>
                    <a:pt x="502" y="36"/>
                  </a:cubicBezTo>
                  <a:cubicBezTo>
                    <a:pt x="502" y="38"/>
                    <a:pt x="501" y="40"/>
                    <a:pt x="500" y="42"/>
                  </a:cubicBezTo>
                  <a:cubicBezTo>
                    <a:pt x="499" y="42"/>
                    <a:pt x="499" y="42"/>
                    <a:pt x="498" y="43"/>
                  </a:cubicBezTo>
                  <a:cubicBezTo>
                    <a:pt x="497" y="44"/>
                    <a:pt x="497" y="45"/>
                    <a:pt x="496" y="46"/>
                  </a:cubicBezTo>
                  <a:cubicBezTo>
                    <a:pt x="495" y="48"/>
                    <a:pt x="493" y="51"/>
                    <a:pt x="492" y="52"/>
                  </a:cubicBezTo>
                  <a:cubicBezTo>
                    <a:pt x="491" y="53"/>
                    <a:pt x="490" y="53"/>
                    <a:pt x="490" y="54"/>
                  </a:cubicBezTo>
                  <a:cubicBezTo>
                    <a:pt x="488" y="55"/>
                    <a:pt x="488" y="56"/>
                    <a:pt x="487" y="58"/>
                  </a:cubicBezTo>
                  <a:cubicBezTo>
                    <a:pt x="485" y="61"/>
                    <a:pt x="483" y="64"/>
                    <a:pt x="481" y="67"/>
                  </a:cubicBezTo>
                  <a:cubicBezTo>
                    <a:pt x="476" y="75"/>
                    <a:pt x="478" y="84"/>
                    <a:pt x="480" y="92"/>
                  </a:cubicBezTo>
                  <a:cubicBezTo>
                    <a:pt x="481" y="95"/>
                    <a:pt x="483" y="98"/>
                    <a:pt x="482" y="101"/>
                  </a:cubicBezTo>
                  <a:cubicBezTo>
                    <a:pt x="481" y="103"/>
                    <a:pt x="479" y="106"/>
                    <a:pt x="476" y="105"/>
                  </a:cubicBezTo>
                  <a:cubicBezTo>
                    <a:pt x="474" y="105"/>
                    <a:pt x="473" y="104"/>
                    <a:pt x="472" y="103"/>
                  </a:cubicBezTo>
                  <a:cubicBezTo>
                    <a:pt x="470" y="101"/>
                    <a:pt x="468" y="99"/>
                    <a:pt x="466" y="97"/>
                  </a:cubicBezTo>
                  <a:cubicBezTo>
                    <a:pt x="464" y="94"/>
                    <a:pt x="461" y="94"/>
                    <a:pt x="459" y="92"/>
                  </a:cubicBezTo>
                  <a:cubicBezTo>
                    <a:pt x="457" y="91"/>
                    <a:pt x="456" y="86"/>
                    <a:pt x="453" y="85"/>
                  </a:cubicBezTo>
                  <a:cubicBezTo>
                    <a:pt x="450" y="83"/>
                    <a:pt x="446" y="87"/>
                    <a:pt x="442" y="88"/>
                  </a:cubicBezTo>
                  <a:cubicBezTo>
                    <a:pt x="439" y="88"/>
                    <a:pt x="435" y="88"/>
                    <a:pt x="432" y="88"/>
                  </a:cubicBezTo>
                  <a:cubicBezTo>
                    <a:pt x="432" y="85"/>
                    <a:pt x="431" y="82"/>
                    <a:pt x="428" y="81"/>
                  </a:cubicBezTo>
                  <a:cubicBezTo>
                    <a:pt x="424" y="79"/>
                    <a:pt x="419" y="82"/>
                    <a:pt x="418" y="87"/>
                  </a:cubicBezTo>
                  <a:cubicBezTo>
                    <a:pt x="418" y="89"/>
                    <a:pt x="418" y="90"/>
                    <a:pt x="417" y="92"/>
                  </a:cubicBezTo>
                  <a:cubicBezTo>
                    <a:pt x="416" y="93"/>
                    <a:pt x="416" y="94"/>
                    <a:pt x="414" y="95"/>
                  </a:cubicBezTo>
                  <a:cubicBezTo>
                    <a:pt x="412" y="95"/>
                    <a:pt x="409" y="94"/>
                    <a:pt x="408" y="93"/>
                  </a:cubicBezTo>
                  <a:cubicBezTo>
                    <a:pt x="405" y="90"/>
                    <a:pt x="403" y="83"/>
                    <a:pt x="403" y="79"/>
                  </a:cubicBezTo>
                  <a:cubicBezTo>
                    <a:pt x="402" y="76"/>
                    <a:pt x="400" y="71"/>
                    <a:pt x="395" y="73"/>
                  </a:cubicBezTo>
                  <a:cubicBezTo>
                    <a:pt x="393" y="74"/>
                    <a:pt x="393" y="76"/>
                    <a:pt x="392" y="77"/>
                  </a:cubicBezTo>
                  <a:cubicBezTo>
                    <a:pt x="391" y="79"/>
                    <a:pt x="389" y="80"/>
                    <a:pt x="387" y="80"/>
                  </a:cubicBezTo>
                  <a:cubicBezTo>
                    <a:pt x="385" y="81"/>
                    <a:pt x="384" y="81"/>
                    <a:pt x="382" y="82"/>
                  </a:cubicBezTo>
                  <a:cubicBezTo>
                    <a:pt x="379" y="83"/>
                    <a:pt x="379" y="82"/>
                    <a:pt x="378" y="84"/>
                  </a:cubicBezTo>
                  <a:cubicBezTo>
                    <a:pt x="378" y="86"/>
                    <a:pt x="380" y="91"/>
                    <a:pt x="378" y="92"/>
                  </a:cubicBezTo>
                  <a:cubicBezTo>
                    <a:pt x="377" y="93"/>
                    <a:pt x="374" y="93"/>
                    <a:pt x="372" y="93"/>
                  </a:cubicBezTo>
                  <a:cubicBezTo>
                    <a:pt x="372" y="88"/>
                    <a:pt x="374" y="79"/>
                    <a:pt x="368" y="77"/>
                  </a:cubicBezTo>
                  <a:cubicBezTo>
                    <a:pt x="367" y="77"/>
                    <a:pt x="364" y="77"/>
                    <a:pt x="363" y="77"/>
                  </a:cubicBezTo>
                  <a:cubicBezTo>
                    <a:pt x="361" y="78"/>
                    <a:pt x="360" y="80"/>
                    <a:pt x="359" y="81"/>
                  </a:cubicBezTo>
                  <a:cubicBezTo>
                    <a:pt x="357" y="82"/>
                    <a:pt x="356" y="81"/>
                    <a:pt x="354" y="78"/>
                  </a:cubicBezTo>
                  <a:cubicBezTo>
                    <a:pt x="353" y="75"/>
                    <a:pt x="351" y="66"/>
                    <a:pt x="347" y="66"/>
                  </a:cubicBezTo>
                  <a:cubicBezTo>
                    <a:pt x="344" y="65"/>
                    <a:pt x="343" y="70"/>
                    <a:pt x="343" y="72"/>
                  </a:cubicBezTo>
                  <a:cubicBezTo>
                    <a:pt x="342" y="74"/>
                    <a:pt x="341" y="75"/>
                    <a:pt x="338" y="75"/>
                  </a:cubicBezTo>
                  <a:cubicBezTo>
                    <a:pt x="336" y="75"/>
                    <a:pt x="333" y="72"/>
                    <a:pt x="332" y="73"/>
                  </a:cubicBezTo>
                  <a:cubicBezTo>
                    <a:pt x="330" y="74"/>
                    <a:pt x="331" y="77"/>
                    <a:pt x="331" y="79"/>
                  </a:cubicBezTo>
                  <a:cubicBezTo>
                    <a:pt x="330" y="81"/>
                    <a:pt x="329" y="82"/>
                    <a:pt x="327" y="84"/>
                  </a:cubicBezTo>
                  <a:cubicBezTo>
                    <a:pt x="324" y="86"/>
                    <a:pt x="323" y="86"/>
                    <a:pt x="321" y="83"/>
                  </a:cubicBezTo>
                  <a:cubicBezTo>
                    <a:pt x="320" y="81"/>
                    <a:pt x="319" y="78"/>
                    <a:pt x="318" y="75"/>
                  </a:cubicBezTo>
                  <a:cubicBezTo>
                    <a:pt x="317" y="72"/>
                    <a:pt x="314" y="72"/>
                    <a:pt x="311" y="72"/>
                  </a:cubicBezTo>
                  <a:cubicBezTo>
                    <a:pt x="308" y="72"/>
                    <a:pt x="305" y="75"/>
                    <a:pt x="303" y="74"/>
                  </a:cubicBezTo>
                  <a:cubicBezTo>
                    <a:pt x="302" y="73"/>
                    <a:pt x="302" y="72"/>
                    <a:pt x="302" y="71"/>
                  </a:cubicBezTo>
                  <a:cubicBezTo>
                    <a:pt x="301" y="70"/>
                    <a:pt x="301" y="70"/>
                    <a:pt x="300" y="68"/>
                  </a:cubicBezTo>
                  <a:cubicBezTo>
                    <a:pt x="300" y="67"/>
                    <a:pt x="300" y="67"/>
                    <a:pt x="299" y="66"/>
                  </a:cubicBezTo>
                  <a:cubicBezTo>
                    <a:pt x="299" y="65"/>
                    <a:pt x="298" y="64"/>
                    <a:pt x="298" y="64"/>
                  </a:cubicBezTo>
                  <a:cubicBezTo>
                    <a:pt x="297" y="62"/>
                    <a:pt x="297" y="60"/>
                    <a:pt x="296" y="59"/>
                  </a:cubicBezTo>
                  <a:cubicBezTo>
                    <a:pt x="291" y="53"/>
                    <a:pt x="284" y="62"/>
                    <a:pt x="279" y="61"/>
                  </a:cubicBezTo>
                  <a:cubicBezTo>
                    <a:pt x="276" y="60"/>
                    <a:pt x="274" y="58"/>
                    <a:pt x="272" y="57"/>
                  </a:cubicBezTo>
                  <a:cubicBezTo>
                    <a:pt x="270" y="56"/>
                    <a:pt x="267" y="55"/>
                    <a:pt x="265" y="54"/>
                  </a:cubicBezTo>
                  <a:cubicBezTo>
                    <a:pt x="262" y="54"/>
                    <a:pt x="259" y="54"/>
                    <a:pt x="255" y="54"/>
                  </a:cubicBezTo>
                  <a:cubicBezTo>
                    <a:pt x="253" y="55"/>
                    <a:pt x="250" y="56"/>
                    <a:pt x="248" y="55"/>
                  </a:cubicBezTo>
                  <a:cubicBezTo>
                    <a:pt x="246" y="54"/>
                    <a:pt x="247" y="51"/>
                    <a:pt x="244" y="50"/>
                  </a:cubicBezTo>
                  <a:cubicBezTo>
                    <a:pt x="243" y="49"/>
                    <a:pt x="240" y="50"/>
                    <a:pt x="239" y="50"/>
                  </a:cubicBezTo>
                  <a:cubicBezTo>
                    <a:pt x="237" y="50"/>
                    <a:pt x="235" y="49"/>
                    <a:pt x="234" y="49"/>
                  </a:cubicBezTo>
                  <a:cubicBezTo>
                    <a:pt x="231" y="48"/>
                    <a:pt x="229" y="48"/>
                    <a:pt x="227" y="48"/>
                  </a:cubicBezTo>
                  <a:cubicBezTo>
                    <a:pt x="226" y="48"/>
                    <a:pt x="224" y="48"/>
                    <a:pt x="223" y="47"/>
                  </a:cubicBezTo>
                  <a:cubicBezTo>
                    <a:pt x="222" y="47"/>
                    <a:pt x="221" y="46"/>
                    <a:pt x="220" y="46"/>
                  </a:cubicBezTo>
                  <a:cubicBezTo>
                    <a:pt x="219" y="45"/>
                    <a:pt x="216" y="46"/>
                    <a:pt x="214" y="46"/>
                  </a:cubicBezTo>
                  <a:cubicBezTo>
                    <a:pt x="210" y="46"/>
                    <a:pt x="206" y="45"/>
                    <a:pt x="202" y="45"/>
                  </a:cubicBezTo>
                  <a:cubicBezTo>
                    <a:pt x="198" y="45"/>
                    <a:pt x="194" y="44"/>
                    <a:pt x="190" y="44"/>
                  </a:cubicBezTo>
                  <a:cubicBezTo>
                    <a:pt x="188" y="44"/>
                    <a:pt x="187" y="44"/>
                    <a:pt x="185" y="44"/>
                  </a:cubicBezTo>
                  <a:cubicBezTo>
                    <a:pt x="182" y="43"/>
                    <a:pt x="179" y="46"/>
                    <a:pt x="176" y="46"/>
                  </a:cubicBezTo>
                  <a:cubicBezTo>
                    <a:pt x="174" y="47"/>
                    <a:pt x="172" y="47"/>
                    <a:pt x="171" y="47"/>
                  </a:cubicBezTo>
                  <a:cubicBezTo>
                    <a:pt x="169" y="47"/>
                    <a:pt x="167" y="45"/>
                    <a:pt x="165" y="45"/>
                  </a:cubicBezTo>
                  <a:cubicBezTo>
                    <a:pt x="163" y="44"/>
                    <a:pt x="161" y="44"/>
                    <a:pt x="159" y="44"/>
                  </a:cubicBezTo>
                  <a:cubicBezTo>
                    <a:pt x="156" y="43"/>
                    <a:pt x="153" y="44"/>
                    <a:pt x="151" y="46"/>
                  </a:cubicBezTo>
                  <a:cubicBezTo>
                    <a:pt x="151" y="46"/>
                    <a:pt x="149" y="48"/>
                    <a:pt x="149" y="48"/>
                  </a:cubicBezTo>
                  <a:cubicBezTo>
                    <a:pt x="148" y="48"/>
                    <a:pt x="147" y="48"/>
                    <a:pt x="146" y="48"/>
                  </a:cubicBezTo>
                  <a:cubicBezTo>
                    <a:pt x="145" y="48"/>
                    <a:pt x="143" y="49"/>
                    <a:pt x="142" y="51"/>
                  </a:cubicBezTo>
                  <a:cubicBezTo>
                    <a:pt x="139" y="54"/>
                    <a:pt x="141" y="57"/>
                    <a:pt x="139" y="60"/>
                  </a:cubicBezTo>
                  <a:cubicBezTo>
                    <a:pt x="138" y="64"/>
                    <a:pt x="133" y="64"/>
                    <a:pt x="131" y="66"/>
                  </a:cubicBezTo>
                  <a:cubicBezTo>
                    <a:pt x="128" y="68"/>
                    <a:pt x="127" y="68"/>
                    <a:pt x="124" y="68"/>
                  </a:cubicBezTo>
                  <a:cubicBezTo>
                    <a:pt x="121" y="69"/>
                    <a:pt x="118" y="70"/>
                    <a:pt x="115" y="70"/>
                  </a:cubicBezTo>
                  <a:cubicBezTo>
                    <a:pt x="115" y="70"/>
                    <a:pt x="115" y="70"/>
                    <a:pt x="115" y="70"/>
                  </a:cubicBezTo>
                  <a:cubicBezTo>
                    <a:pt x="116" y="71"/>
                    <a:pt x="116" y="74"/>
                    <a:pt x="117" y="76"/>
                  </a:cubicBezTo>
                  <a:cubicBezTo>
                    <a:pt x="117" y="78"/>
                    <a:pt x="117" y="79"/>
                    <a:pt x="117" y="81"/>
                  </a:cubicBezTo>
                  <a:cubicBezTo>
                    <a:pt x="117" y="84"/>
                    <a:pt x="118" y="87"/>
                    <a:pt x="119" y="90"/>
                  </a:cubicBezTo>
                  <a:cubicBezTo>
                    <a:pt x="120" y="94"/>
                    <a:pt x="122" y="97"/>
                    <a:pt x="124" y="101"/>
                  </a:cubicBezTo>
                  <a:cubicBezTo>
                    <a:pt x="124" y="103"/>
                    <a:pt x="125" y="104"/>
                    <a:pt x="126" y="106"/>
                  </a:cubicBezTo>
                  <a:cubicBezTo>
                    <a:pt x="126" y="107"/>
                    <a:pt x="126" y="107"/>
                    <a:pt x="127" y="108"/>
                  </a:cubicBezTo>
                  <a:cubicBezTo>
                    <a:pt x="127" y="108"/>
                    <a:pt x="127" y="109"/>
                    <a:pt x="127" y="109"/>
                  </a:cubicBezTo>
                  <a:cubicBezTo>
                    <a:pt x="127" y="110"/>
                    <a:pt x="127" y="111"/>
                    <a:pt x="128" y="111"/>
                  </a:cubicBezTo>
                  <a:cubicBezTo>
                    <a:pt x="129" y="111"/>
                    <a:pt x="130" y="111"/>
                    <a:pt x="130" y="111"/>
                  </a:cubicBezTo>
                  <a:cubicBezTo>
                    <a:pt x="131" y="112"/>
                    <a:pt x="132" y="115"/>
                    <a:pt x="132" y="116"/>
                  </a:cubicBezTo>
                  <a:cubicBezTo>
                    <a:pt x="134" y="119"/>
                    <a:pt x="136" y="122"/>
                    <a:pt x="138" y="124"/>
                  </a:cubicBezTo>
                  <a:cubicBezTo>
                    <a:pt x="138" y="126"/>
                    <a:pt x="138" y="128"/>
                    <a:pt x="139" y="130"/>
                  </a:cubicBezTo>
                  <a:cubicBezTo>
                    <a:pt x="140" y="131"/>
                    <a:pt x="140" y="130"/>
                    <a:pt x="141" y="132"/>
                  </a:cubicBezTo>
                  <a:cubicBezTo>
                    <a:pt x="141" y="133"/>
                    <a:pt x="141" y="134"/>
                    <a:pt x="140" y="135"/>
                  </a:cubicBezTo>
                  <a:cubicBezTo>
                    <a:pt x="140" y="135"/>
                    <a:pt x="125" y="134"/>
                    <a:pt x="129" y="139"/>
                  </a:cubicBezTo>
                  <a:cubicBezTo>
                    <a:pt x="129" y="139"/>
                    <a:pt x="131" y="140"/>
                    <a:pt x="132" y="140"/>
                  </a:cubicBezTo>
                  <a:cubicBezTo>
                    <a:pt x="132" y="140"/>
                    <a:pt x="134" y="141"/>
                    <a:pt x="135" y="142"/>
                  </a:cubicBezTo>
                  <a:cubicBezTo>
                    <a:pt x="136" y="144"/>
                    <a:pt x="136" y="145"/>
                    <a:pt x="136" y="147"/>
                  </a:cubicBezTo>
                  <a:cubicBezTo>
                    <a:pt x="136" y="152"/>
                    <a:pt x="136" y="157"/>
                    <a:pt x="136" y="162"/>
                  </a:cubicBezTo>
                  <a:cubicBezTo>
                    <a:pt x="136" y="162"/>
                    <a:pt x="135" y="163"/>
                    <a:pt x="135" y="164"/>
                  </a:cubicBezTo>
                  <a:cubicBezTo>
                    <a:pt x="136" y="163"/>
                    <a:pt x="136" y="163"/>
                    <a:pt x="136" y="162"/>
                  </a:cubicBezTo>
                  <a:cubicBezTo>
                    <a:pt x="136" y="162"/>
                    <a:pt x="136" y="161"/>
                    <a:pt x="136" y="161"/>
                  </a:cubicBezTo>
                  <a:cubicBezTo>
                    <a:pt x="136" y="161"/>
                    <a:pt x="136" y="162"/>
                    <a:pt x="136" y="162"/>
                  </a:cubicBezTo>
                  <a:cubicBezTo>
                    <a:pt x="136" y="165"/>
                    <a:pt x="137" y="169"/>
                    <a:pt x="135" y="170"/>
                  </a:cubicBezTo>
                  <a:cubicBezTo>
                    <a:pt x="134" y="171"/>
                    <a:pt x="128" y="170"/>
                    <a:pt x="126" y="170"/>
                  </a:cubicBezTo>
                  <a:cubicBezTo>
                    <a:pt x="120" y="170"/>
                    <a:pt x="114" y="172"/>
                    <a:pt x="109" y="176"/>
                  </a:cubicBezTo>
                  <a:cubicBezTo>
                    <a:pt x="105" y="178"/>
                    <a:pt x="101" y="183"/>
                    <a:pt x="98" y="186"/>
                  </a:cubicBezTo>
                  <a:cubicBezTo>
                    <a:pt x="96" y="190"/>
                    <a:pt x="92" y="192"/>
                    <a:pt x="90" y="196"/>
                  </a:cubicBezTo>
                  <a:cubicBezTo>
                    <a:pt x="89" y="197"/>
                    <a:pt x="87" y="197"/>
                    <a:pt x="86" y="199"/>
                  </a:cubicBezTo>
                  <a:cubicBezTo>
                    <a:pt x="85" y="199"/>
                    <a:pt x="85" y="201"/>
                    <a:pt x="85" y="203"/>
                  </a:cubicBezTo>
                  <a:cubicBezTo>
                    <a:pt x="84" y="203"/>
                    <a:pt x="84" y="204"/>
                    <a:pt x="84" y="204"/>
                  </a:cubicBezTo>
                  <a:cubicBezTo>
                    <a:pt x="84" y="205"/>
                    <a:pt x="84" y="206"/>
                    <a:pt x="84" y="206"/>
                  </a:cubicBezTo>
                  <a:cubicBezTo>
                    <a:pt x="83" y="207"/>
                    <a:pt x="82" y="209"/>
                    <a:pt x="81" y="211"/>
                  </a:cubicBezTo>
                  <a:cubicBezTo>
                    <a:pt x="78" y="216"/>
                    <a:pt x="75" y="220"/>
                    <a:pt x="72" y="225"/>
                  </a:cubicBezTo>
                  <a:cubicBezTo>
                    <a:pt x="71" y="228"/>
                    <a:pt x="69" y="231"/>
                    <a:pt x="68" y="233"/>
                  </a:cubicBezTo>
                  <a:cubicBezTo>
                    <a:pt x="68" y="234"/>
                    <a:pt x="67" y="235"/>
                    <a:pt x="66" y="235"/>
                  </a:cubicBezTo>
                  <a:cubicBezTo>
                    <a:pt x="65" y="237"/>
                    <a:pt x="64" y="237"/>
                    <a:pt x="62" y="238"/>
                  </a:cubicBezTo>
                  <a:cubicBezTo>
                    <a:pt x="61" y="239"/>
                    <a:pt x="60" y="241"/>
                    <a:pt x="58" y="242"/>
                  </a:cubicBezTo>
                  <a:cubicBezTo>
                    <a:pt x="57" y="244"/>
                    <a:pt x="57" y="242"/>
                    <a:pt x="57" y="244"/>
                  </a:cubicBezTo>
                  <a:cubicBezTo>
                    <a:pt x="57" y="244"/>
                    <a:pt x="57" y="245"/>
                    <a:pt x="57" y="246"/>
                  </a:cubicBezTo>
                  <a:cubicBezTo>
                    <a:pt x="57" y="247"/>
                    <a:pt x="57" y="247"/>
                    <a:pt x="57" y="248"/>
                  </a:cubicBezTo>
                  <a:cubicBezTo>
                    <a:pt x="58" y="251"/>
                    <a:pt x="59" y="252"/>
                    <a:pt x="59" y="254"/>
                  </a:cubicBezTo>
                  <a:cubicBezTo>
                    <a:pt x="59" y="255"/>
                    <a:pt x="59" y="257"/>
                    <a:pt x="59" y="258"/>
                  </a:cubicBezTo>
                  <a:cubicBezTo>
                    <a:pt x="60" y="258"/>
                    <a:pt x="60" y="259"/>
                    <a:pt x="61" y="259"/>
                  </a:cubicBezTo>
                  <a:cubicBezTo>
                    <a:pt x="62" y="261"/>
                    <a:pt x="61" y="264"/>
                    <a:pt x="61" y="266"/>
                  </a:cubicBezTo>
                  <a:cubicBezTo>
                    <a:pt x="61" y="269"/>
                    <a:pt x="60" y="274"/>
                    <a:pt x="64" y="275"/>
                  </a:cubicBezTo>
                  <a:cubicBezTo>
                    <a:pt x="65" y="275"/>
                    <a:pt x="66" y="275"/>
                    <a:pt x="66" y="275"/>
                  </a:cubicBezTo>
                  <a:cubicBezTo>
                    <a:pt x="67" y="275"/>
                    <a:pt x="67" y="276"/>
                    <a:pt x="67" y="276"/>
                  </a:cubicBezTo>
                  <a:cubicBezTo>
                    <a:pt x="68" y="277"/>
                    <a:pt x="68" y="277"/>
                    <a:pt x="69" y="277"/>
                  </a:cubicBezTo>
                  <a:cubicBezTo>
                    <a:pt x="69" y="280"/>
                    <a:pt x="72" y="282"/>
                    <a:pt x="71" y="285"/>
                  </a:cubicBezTo>
                  <a:cubicBezTo>
                    <a:pt x="69" y="285"/>
                    <a:pt x="65" y="285"/>
                    <a:pt x="63" y="285"/>
                  </a:cubicBezTo>
                  <a:cubicBezTo>
                    <a:pt x="62" y="284"/>
                    <a:pt x="62" y="283"/>
                    <a:pt x="61" y="283"/>
                  </a:cubicBezTo>
                  <a:cubicBezTo>
                    <a:pt x="60" y="283"/>
                    <a:pt x="59" y="283"/>
                    <a:pt x="58" y="283"/>
                  </a:cubicBezTo>
                  <a:cubicBezTo>
                    <a:pt x="55" y="283"/>
                    <a:pt x="54" y="282"/>
                    <a:pt x="52" y="280"/>
                  </a:cubicBezTo>
                  <a:cubicBezTo>
                    <a:pt x="52" y="281"/>
                    <a:pt x="52" y="281"/>
                    <a:pt x="51" y="281"/>
                  </a:cubicBezTo>
                  <a:cubicBezTo>
                    <a:pt x="51" y="283"/>
                    <a:pt x="50" y="284"/>
                    <a:pt x="50" y="285"/>
                  </a:cubicBezTo>
                  <a:cubicBezTo>
                    <a:pt x="47" y="289"/>
                    <a:pt x="44" y="290"/>
                    <a:pt x="40" y="291"/>
                  </a:cubicBezTo>
                  <a:cubicBezTo>
                    <a:pt x="39" y="291"/>
                    <a:pt x="37" y="291"/>
                    <a:pt x="35" y="291"/>
                  </a:cubicBezTo>
                  <a:cubicBezTo>
                    <a:pt x="33" y="291"/>
                    <a:pt x="31" y="290"/>
                    <a:pt x="29" y="290"/>
                  </a:cubicBezTo>
                  <a:cubicBezTo>
                    <a:pt x="28" y="290"/>
                    <a:pt x="27" y="291"/>
                    <a:pt x="25" y="291"/>
                  </a:cubicBezTo>
                  <a:cubicBezTo>
                    <a:pt x="24" y="292"/>
                    <a:pt x="21" y="291"/>
                    <a:pt x="20" y="292"/>
                  </a:cubicBezTo>
                  <a:cubicBezTo>
                    <a:pt x="19" y="292"/>
                    <a:pt x="18" y="293"/>
                    <a:pt x="18" y="293"/>
                  </a:cubicBezTo>
                  <a:cubicBezTo>
                    <a:pt x="17" y="294"/>
                    <a:pt x="18" y="294"/>
                    <a:pt x="17" y="295"/>
                  </a:cubicBezTo>
                  <a:cubicBezTo>
                    <a:pt x="17" y="297"/>
                    <a:pt x="15" y="299"/>
                    <a:pt x="14" y="300"/>
                  </a:cubicBezTo>
                  <a:cubicBezTo>
                    <a:pt x="13" y="302"/>
                    <a:pt x="12" y="303"/>
                    <a:pt x="12" y="305"/>
                  </a:cubicBezTo>
                  <a:cubicBezTo>
                    <a:pt x="11" y="307"/>
                    <a:pt x="11" y="308"/>
                    <a:pt x="11" y="310"/>
                  </a:cubicBezTo>
                  <a:cubicBezTo>
                    <a:pt x="11" y="311"/>
                    <a:pt x="9" y="313"/>
                    <a:pt x="9" y="314"/>
                  </a:cubicBezTo>
                  <a:cubicBezTo>
                    <a:pt x="8" y="315"/>
                    <a:pt x="7" y="317"/>
                    <a:pt x="7" y="318"/>
                  </a:cubicBezTo>
                  <a:cubicBezTo>
                    <a:pt x="6" y="320"/>
                    <a:pt x="6" y="321"/>
                    <a:pt x="5" y="322"/>
                  </a:cubicBezTo>
                  <a:cubicBezTo>
                    <a:pt x="5" y="324"/>
                    <a:pt x="4" y="324"/>
                    <a:pt x="4" y="326"/>
                  </a:cubicBezTo>
                  <a:cubicBezTo>
                    <a:pt x="4" y="328"/>
                    <a:pt x="4" y="327"/>
                    <a:pt x="3" y="328"/>
                  </a:cubicBezTo>
                  <a:cubicBezTo>
                    <a:pt x="2" y="329"/>
                    <a:pt x="1" y="330"/>
                    <a:pt x="0" y="331"/>
                  </a:cubicBezTo>
                  <a:cubicBezTo>
                    <a:pt x="20" y="353"/>
                    <a:pt x="20" y="353"/>
                    <a:pt x="20" y="353"/>
                  </a:cubicBezTo>
                  <a:cubicBezTo>
                    <a:pt x="22" y="353"/>
                    <a:pt x="22" y="353"/>
                    <a:pt x="23" y="354"/>
                  </a:cubicBezTo>
                  <a:cubicBezTo>
                    <a:pt x="23" y="355"/>
                    <a:pt x="23" y="356"/>
                    <a:pt x="23" y="357"/>
                  </a:cubicBezTo>
                  <a:cubicBezTo>
                    <a:pt x="23" y="359"/>
                    <a:pt x="22" y="362"/>
                    <a:pt x="24" y="362"/>
                  </a:cubicBezTo>
                  <a:cubicBezTo>
                    <a:pt x="25" y="360"/>
                    <a:pt x="28" y="362"/>
                    <a:pt x="31" y="362"/>
                  </a:cubicBezTo>
                  <a:cubicBezTo>
                    <a:pt x="32" y="362"/>
                    <a:pt x="33" y="362"/>
                    <a:pt x="34" y="362"/>
                  </a:cubicBezTo>
                  <a:cubicBezTo>
                    <a:pt x="35" y="363"/>
                    <a:pt x="36" y="363"/>
                    <a:pt x="37" y="363"/>
                  </a:cubicBezTo>
                  <a:cubicBezTo>
                    <a:pt x="37" y="364"/>
                    <a:pt x="38" y="364"/>
                    <a:pt x="39" y="365"/>
                  </a:cubicBezTo>
                  <a:cubicBezTo>
                    <a:pt x="39" y="366"/>
                    <a:pt x="39" y="368"/>
                    <a:pt x="39" y="369"/>
                  </a:cubicBezTo>
                  <a:cubicBezTo>
                    <a:pt x="39" y="370"/>
                    <a:pt x="39" y="371"/>
                    <a:pt x="39" y="372"/>
                  </a:cubicBezTo>
                  <a:cubicBezTo>
                    <a:pt x="42" y="371"/>
                    <a:pt x="46" y="373"/>
                    <a:pt x="49" y="372"/>
                  </a:cubicBezTo>
                  <a:cubicBezTo>
                    <a:pt x="50" y="371"/>
                    <a:pt x="51" y="370"/>
                    <a:pt x="52" y="369"/>
                  </a:cubicBezTo>
                  <a:cubicBezTo>
                    <a:pt x="53" y="368"/>
                    <a:pt x="54" y="367"/>
                    <a:pt x="56" y="366"/>
                  </a:cubicBezTo>
                  <a:cubicBezTo>
                    <a:pt x="59" y="364"/>
                    <a:pt x="62" y="365"/>
                    <a:pt x="64" y="367"/>
                  </a:cubicBezTo>
                  <a:cubicBezTo>
                    <a:pt x="66" y="370"/>
                    <a:pt x="65" y="372"/>
                    <a:pt x="69" y="373"/>
                  </a:cubicBezTo>
                  <a:cubicBezTo>
                    <a:pt x="73" y="373"/>
                    <a:pt x="76" y="372"/>
                    <a:pt x="80" y="372"/>
                  </a:cubicBezTo>
                  <a:cubicBezTo>
                    <a:pt x="81" y="372"/>
                    <a:pt x="83" y="371"/>
                    <a:pt x="85" y="373"/>
                  </a:cubicBezTo>
                  <a:cubicBezTo>
                    <a:pt x="86" y="373"/>
                    <a:pt x="88" y="377"/>
                    <a:pt x="88" y="378"/>
                  </a:cubicBezTo>
                  <a:cubicBezTo>
                    <a:pt x="89" y="376"/>
                    <a:pt x="89" y="375"/>
                    <a:pt x="91" y="375"/>
                  </a:cubicBezTo>
                  <a:cubicBezTo>
                    <a:pt x="93" y="375"/>
                    <a:pt x="95" y="375"/>
                    <a:pt x="97" y="375"/>
                  </a:cubicBezTo>
                  <a:cubicBezTo>
                    <a:pt x="99" y="375"/>
                    <a:pt x="104" y="375"/>
                    <a:pt x="106" y="376"/>
                  </a:cubicBezTo>
                  <a:cubicBezTo>
                    <a:pt x="107" y="377"/>
                    <a:pt x="107" y="378"/>
                    <a:pt x="108" y="378"/>
                  </a:cubicBezTo>
                  <a:cubicBezTo>
                    <a:pt x="108" y="378"/>
                    <a:pt x="109" y="378"/>
                    <a:pt x="110" y="378"/>
                  </a:cubicBezTo>
                  <a:cubicBezTo>
                    <a:pt x="114" y="380"/>
                    <a:pt x="117" y="380"/>
                    <a:pt x="122" y="378"/>
                  </a:cubicBezTo>
                  <a:cubicBezTo>
                    <a:pt x="123" y="378"/>
                    <a:pt x="133" y="374"/>
                    <a:pt x="132" y="378"/>
                  </a:cubicBezTo>
                  <a:cubicBezTo>
                    <a:pt x="135" y="378"/>
                    <a:pt x="134" y="379"/>
                    <a:pt x="135" y="380"/>
                  </a:cubicBezTo>
                  <a:cubicBezTo>
                    <a:pt x="136" y="381"/>
                    <a:pt x="138" y="382"/>
                    <a:pt x="139" y="383"/>
                  </a:cubicBezTo>
                  <a:cubicBezTo>
                    <a:pt x="140" y="384"/>
                    <a:pt x="141" y="386"/>
                    <a:pt x="143" y="388"/>
                  </a:cubicBezTo>
                  <a:cubicBezTo>
                    <a:pt x="147" y="391"/>
                    <a:pt x="153" y="393"/>
                    <a:pt x="158" y="391"/>
                  </a:cubicBezTo>
                  <a:cubicBezTo>
                    <a:pt x="161" y="390"/>
                    <a:pt x="162" y="386"/>
                    <a:pt x="163" y="384"/>
                  </a:cubicBezTo>
                  <a:cubicBezTo>
                    <a:pt x="165" y="381"/>
                    <a:pt x="166" y="379"/>
                    <a:pt x="170" y="379"/>
                  </a:cubicBezTo>
                  <a:cubicBezTo>
                    <a:pt x="175" y="379"/>
                    <a:pt x="181" y="379"/>
                    <a:pt x="187" y="379"/>
                  </a:cubicBezTo>
                  <a:cubicBezTo>
                    <a:pt x="187" y="379"/>
                    <a:pt x="189" y="379"/>
                    <a:pt x="189" y="379"/>
                  </a:cubicBezTo>
                  <a:cubicBezTo>
                    <a:pt x="190" y="379"/>
                    <a:pt x="190" y="378"/>
                    <a:pt x="190" y="378"/>
                  </a:cubicBezTo>
                  <a:cubicBezTo>
                    <a:pt x="192" y="377"/>
                    <a:pt x="195" y="376"/>
                    <a:pt x="197" y="376"/>
                  </a:cubicBezTo>
                  <a:cubicBezTo>
                    <a:pt x="202" y="376"/>
                    <a:pt x="207" y="374"/>
                    <a:pt x="211" y="374"/>
                  </a:cubicBezTo>
                  <a:cubicBezTo>
                    <a:pt x="215" y="374"/>
                    <a:pt x="216" y="375"/>
                    <a:pt x="218" y="372"/>
                  </a:cubicBezTo>
                  <a:cubicBezTo>
                    <a:pt x="220" y="370"/>
                    <a:pt x="220" y="367"/>
                    <a:pt x="222" y="365"/>
                  </a:cubicBezTo>
                  <a:cubicBezTo>
                    <a:pt x="223" y="362"/>
                    <a:pt x="227" y="360"/>
                    <a:pt x="230" y="359"/>
                  </a:cubicBezTo>
                  <a:cubicBezTo>
                    <a:pt x="233" y="357"/>
                    <a:pt x="235" y="356"/>
                    <a:pt x="238" y="355"/>
                  </a:cubicBezTo>
                  <a:cubicBezTo>
                    <a:pt x="238" y="355"/>
                    <a:pt x="238" y="355"/>
                    <a:pt x="238" y="355"/>
                  </a:cubicBezTo>
                  <a:cubicBezTo>
                    <a:pt x="241" y="354"/>
                    <a:pt x="244" y="351"/>
                    <a:pt x="248" y="351"/>
                  </a:cubicBezTo>
                  <a:cubicBezTo>
                    <a:pt x="248" y="350"/>
                    <a:pt x="248" y="350"/>
                    <a:pt x="248" y="350"/>
                  </a:cubicBezTo>
                  <a:cubicBezTo>
                    <a:pt x="249" y="349"/>
                    <a:pt x="249" y="349"/>
                    <a:pt x="250" y="348"/>
                  </a:cubicBezTo>
                  <a:cubicBezTo>
                    <a:pt x="250" y="347"/>
                    <a:pt x="250" y="346"/>
                    <a:pt x="250" y="345"/>
                  </a:cubicBezTo>
                  <a:cubicBezTo>
                    <a:pt x="250" y="344"/>
                    <a:pt x="249" y="344"/>
                    <a:pt x="249" y="343"/>
                  </a:cubicBezTo>
                  <a:cubicBezTo>
                    <a:pt x="249" y="342"/>
                    <a:pt x="249" y="341"/>
                    <a:pt x="249" y="340"/>
                  </a:cubicBezTo>
                  <a:cubicBezTo>
                    <a:pt x="249" y="338"/>
                    <a:pt x="250" y="338"/>
                    <a:pt x="252" y="337"/>
                  </a:cubicBezTo>
                  <a:cubicBezTo>
                    <a:pt x="252" y="337"/>
                    <a:pt x="253" y="337"/>
                    <a:pt x="254" y="337"/>
                  </a:cubicBezTo>
                  <a:cubicBezTo>
                    <a:pt x="255" y="337"/>
                    <a:pt x="254" y="340"/>
                    <a:pt x="256" y="340"/>
                  </a:cubicBezTo>
                  <a:cubicBezTo>
                    <a:pt x="257" y="341"/>
                    <a:pt x="258" y="340"/>
                    <a:pt x="259" y="341"/>
                  </a:cubicBezTo>
                  <a:cubicBezTo>
                    <a:pt x="260" y="341"/>
                    <a:pt x="260" y="342"/>
                    <a:pt x="260" y="343"/>
                  </a:cubicBezTo>
                  <a:cubicBezTo>
                    <a:pt x="261" y="344"/>
                    <a:pt x="262" y="344"/>
                    <a:pt x="263" y="343"/>
                  </a:cubicBezTo>
                  <a:cubicBezTo>
                    <a:pt x="266" y="342"/>
                    <a:pt x="266" y="341"/>
                    <a:pt x="267" y="339"/>
                  </a:cubicBezTo>
                  <a:cubicBezTo>
                    <a:pt x="267" y="337"/>
                    <a:pt x="267" y="337"/>
                    <a:pt x="269" y="338"/>
                  </a:cubicBezTo>
                  <a:cubicBezTo>
                    <a:pt x="271" y="338"/>
                    <a:pt x="272" y="339"/>
                    <a:pt x="273" y="341"/>
                  </a:cubicBezTo>
                  <a:cubicBezTo>
                    <a:pt x="273" y="342"/>
                    <a:pt x="273" y="342"/>
                    <a:pt x="274" y="342"/>
                  </a:cubicBezTo>
                  <a:cubicBezTo>
                    <a:pt x="276" y="342"/>
                    <a:pt x="279" y="341"/>
                    <a:pt x="280" y="340"/>
                  </a:cubicBezTo>
                  <a:cubicBezTo>
                    <a:pt x="281" y="339"/>
                    <a:pt x="282" y="339"/>
                    <a:pt x="283" y="338"/>
                  </a:cubicBezTo>
                  <a:cubicBezTo>
                    <a:pt x="283" y="337"/>
                    <a:pt x="283" y="336"/>
                    <a:pt x="284" y="336"/>
                  </a:cubicBezTo>
                  <a:cubicBezTo>
                    <a:pt x="284" y="335"/>
                    <a:pt x="285" y="336"/>
                    <a:pt x="285" y="337"/>
                  </a:cubicBezTo>
                  <a:cubicBezTo>
                    <a:pt x="286" y="337"/>
                    <a:pt x="286" y="338"/>
                    <a:pt x="287" y="339"/>
                  </a:cubicBezTo>
                  <a:cubicBezTo>
                    <a:pt x="288" y="340"/>
                    <a:pt x="289" y="340"/>
                    <a:pt x="290" y="340"/>
                  </a:cubicBezTo>
                  <a:cubicBezTo>
                    <a:pt x="293" y="339"/>
                    <a:pt x="296" y="337"/>
                    <a:pt x="296" y="334"/>
                  </a:cubicBezTo>
                  <a:cubicBezTo>
                    <a:pt x="296" y="334"/>
                    <a:pt x="296" y="332"/>
                    <a:pt x="297" y="332"/>
                  </a:cubicBezTo>
                  <a:cubicBezTo>
                    <a:pt x="299" y="330"/>
                    <a:pt x="301" y="335"/>
                    <a:pt x="302" y="335"/>
                  </a:cubicBezTo>
                  <a:cubicBezTo>
                    <a:pt x="302" y="336"/>
                    <a:pt x="304" y="336"/>
                    <a:pt x="305" y="336"/>
                  </a:cubicBezTo>
                  <a:cubicBezTo>
                    <a:pt x="307" y="336"/>
                    <a:pt x="306" y="336"/>
                    <a:pt x="308" y="337"/>
                  </a:cubicBezTo>
                  <a:cubicBezTo>
                    <a:pt x="308" y="338"/>
                    <a:pt x="309" y="338"/>
                    <a:pt x="309" y="338"/>
                  </a:cubicBezTo>
                  <a:cubicBezTo>
                    <a:pt x="310" y="339"/>
                    <a:pt x="311" y="340"/>
                    <a:pt x="312" y="341"/>
                  </a:cubicBezTo>
                  <a:cubicBezTo>
                    <a:pt x="314" y="342"/>
                    <a:pt x="316" y="342"/>
                    <a:pt x="317" y="343"/>
                  </a:cubicBezTo>
                  <a:cubicBezTo>
                    <a:pt x="319" y="344"/>
                    <a:pt x="321" y="347"/>
                    <a:pt x="323" y="348"/>
                  </a:cubicBezTo>
                  <a:cubicBezTo>
                    <a:pt x="324" y="348"/>
                    <a:pt x="325" y="348"/>
                    <a:pt x="325" y="349"/>
                  </a:cubicBezTo>
                  <a:cubicBezTo>
                    <a:pt x="325" y="349"/>
                    <a:pt x="325" y="350"/>
                    <a:pt x="325" y="350"/>
                  </a:cubicBezTo>
                  <a:cubicBezTo>
                    <a:pt x="325" y="352"/>
                    <a:pt x="325" y="351"/>
                    <a:pt x="327" y="351"/>
                  </a:cubicBezTo>
                  <a:cubicBezTo>
                    <a:pt x="328" y="352"/>
                    <a:pt x="327" y="352"/>
                    <a:pt x="328" y="353"/>
                  </a:cubicBezTo>
                  <a:cubicBezTo>
                    <a:pt x="328" y="354"/>
                    <a:pt x="330" y="355"/>
                    <a:pt x="331" y="355"/>
                  </a:cubicBezTo>
                  <a:cubicBezTo>
                    <a:pt x="331" y="354"/>
                    <a:pt x="332" y="354"/>
                    <a:pt x="332" y="353"/>
                  </a:cubicBezTo>
                  <a:cubicBezTo>
                    <a:pt x="334" y="353"/>
                    <a:pt x="335" y="354"/>
                    <a:pt x="336" y="353"/>
                  </a:cubicBezTo>
                  <a:cubicBezTo>
                    <a:pt x="338" y="353"/>
                    <a:pt x="339" y="352"/>
                    <a:pt x="340" y="354"/>
                  </a:cubicBezTo>
                  <a:cubicBezTo>
                    <a:pt x="341" y="356"/>
                    <a:pt x="340" y="358"/>
                    <a:pt x="339" y="359"/>
                  </a:cubicBezTo>
                  <a:cubicBezTo>
                    <a:pt x="338" y="360"/>
                    <a:pt x="337" y="360"/>
                    <a:pt x="337" y="361"/>
                  </a:cubicBezTo>
                  <a:cubicBezTo>
                    <a:pt x="338" y="362"/>
                    <a:pt x="339" y="361"/>
                    <a:pt x="340" y="361"/>
                  </a:cubicBezTo>
                  <a:cubicBezTo>
                    <a:pt x="341" y="361"/>
                    <a:pt x="342" y="359"/>
                    <a:pt x="343" y="359"/>
                  </a:cubicBezTo>
                  <a:cubicBezTo>
                    <a:pt x="343" y="360"/>
                    <a:pt x="343" y="362"/>
                    <a:pt x="343" y="362"/>
                  </a:cubicBezTo>
                  <a:cubicBezTo>
                    <a:pt x="343" y="363"/>
                    <a:pt x="343" y="365"/>
                    <a:pt x="343" y="365"/>
                  </a:cubicBezTo>
                  <a:cubicBezTo>
                    <a:pt x="344" y="365"/>
                    <a:pt x="344" y="365"/>
                    <a:pt x="345" y="365"/>
                  </a:cubicBezTo>
                  <a:cubicBezTo>
                    <a:pt x="345" y="366"/>
                    <a:pt x="345" y="367"/>
                    <a:pt x="345" y="367"/>
                  </a:cubicBezTo>
                  <a:cubicBezTo>
                    <a:pt x="346" y="367"/>
                    <a:pt x="347" y="365"/>
                    <a:pt x="347" y="364"/>
                  </a:cubicBezTo>
                  <a:cubicBezTo>
                    <a:pt x="347" y="364"/>
                    <a:pt x="347" y="361"/>
                    <a:pt x="347" y="360"/>
                  </a:cubicBezTo>
                  <a:cubicBezTo>
                    <a:pt x="348" y="359"/>
                    <a:pt x="351" y="360"/>
                    <a:pt x="352" y="360"/>
                  </a:cubicBezTo>
                  <a:cubicBezTo>
                    <a:pt x="353" y="360"/>
                    <a:pt x="354" y="360"/>
                    <a:pt x="355" y="361"/>
                  </a:cubicBezTo>
                  <a:cubicBezTo>
                    <a:pt x="356" y="361"/>
                    <a:pt x="357" y="362"/>
                    <a:pt x="357" y="362"/>
                  </a:cubicBezTo>
                  <a:cubicBezTo>
                    <a:pt x="358" y="362"/>
                    <a:pt x="359" y="362"/>
                    <a:pt x="359" y="362"/>
                  </a:cubicBezTo>
                  <a:cubicBezTo>
                    <a:pt x="361" y="362"/>
                    <a:pt x="360" y="362"/>
                    <a:pt x="361" y="363"/>
                  </a:cubicBezTo>
                  <a:cubicBezTo>
                    <a:pt x="362" y="363"/>
                    <a:pt x="362" y="364"/>
                    <a:pt x="363" y="365"/>
                  </a:cubicBezTo>
                  <a:cubicBezTo>
                    <a:pt x="364" y="365"/>
                    <a:pt x="364" y="364"/>
                    <a:pt x="365" y="365"/>
                  </a:cubicBezTo>
                  <a:cubicBezTo>
                    <a:pt x="366" y="365"/>
                    <a:pt x="365" y="367"/>
                    <a:pt x="365" y="368"/>
                  </a:cubicBezTo>
                  <a:cubicBezTo>
                    <a:pt x="365" y="370"/>
                    <a:pt x="365" y="370"/>
                    <a:pt x="367" y="372"/>
                  </a:cubicBezTo>
                  <a:cubicBezTo>
                    <a:pt x="368" y="373"/>
                    <a:pt x="368" y="375"/>
                    <a:pt x="369" y="375"/>
                  </a:cubicBezTo>
                  <a:cubicBezTo>
                    <a:pt x="371" y="375"/>
                    <a:pt x="371" y="375"/>
                    <a:pt x="372" y="376"/>
                  </a:cubicBezTo>
                  <a:cubicBezTo>
                    <a:pt x="373" y="377"/>
                    <a:pt x="372" y="377"/>
                    <a:pt x="373" y="378"/>
                  </a:cubicBezTo>
                  <a:cubicBezTo>
                    <a:pt x="374" y="378"/>
                    <a:pt x="376" y="378"/>
                    <a:pt x="377" y="378"/>
                  </a:cubicBezTo>
                  <a:cubicBezTo>
                    <a:pt x="377" y="378"/>
                    <a:pt x="378" y="378"/>
                    <a:pt x="378" y="378"/>
                  </a:cubicBezTo>
                  <a:cubicBezTo>
                    <a:pt x="379" y="378"/>
                    <a:pt x="379" y="377"/>
                    <a:pt x="380" y="376"/>
                  </a:cubicBezTo>
                  <a:cubicBezTo>
                    <a:pt x="381" y="375"/>
                    <a:pt x="383" y="376"/>
                    <a:pt x="384" y="376"/>
                  </a:cubicBezTo>
                  <a:cubicBezTo>
                    <a:pt x="385" y="377"/>
                    <a:pt x="386" y="377"/>
                    <a:pt x="387" y="378"/>
                  </a:cubicBezTo>
                  <a:cubicBezTo>
                    <a:pt x="388" y="378"/>
                    <a:pt x="389" y="378"/>
                    <a:pt x="389" y="378"/>
                  </a:cubicBezTo>
                  <a:cubicBezTo>
                    <a:pt x="391" y="379"/>
                    <a:pt x="391" y="381"/>
                    <a:pt x="390" y="382"/>
                  </a:cubicBezTo>
                  <a:cubicBezTo>
                    <a:pt x="390" y="383"/>
                    <a:pt x="390" y="383"/>
                    <a:pt x="390" y="383"/>
                  </a:cubicBezTo>
                  <a:cubicBezTo>
                    <a:pt x="389" y="384"/>
                    <a:pt x="389" y="384"/>
                    <a:pt x="389" y="385"/>
                  </a:cubicBezTo>
                  <a:cubicBezTo>
                    <a:pt x="389" y="385"/>
                    <a:pt x="389" y="386"/>
                    <a:pt x="389" y="386"/>
                  </a:cubicBezTo>
                  <a:cubicBezTo>
                    <a:pt x="389" y="388"/>
                    <a:pt x="389" y="388"/>
                    <a:pt x="388" y="389"/>
                  </a:cubicBezTo>
                  <a:cubicBezTo>
                    <a:pt x="388" y="389"/>
                    <a:pt x="388" y="390"/>
                    <a:pt x="388" y="390"/>
                  </a:cubicBezTo>
                  <a:cubicBezTo>
                    <a:pt x="388" y="391"/>
                    <a:pt x="389" y="391"/>
                    <a:pt x="390" y="392"/>
                  </a:cubicBezTo>
                  <a:cubicBezTo>
                    <a:pt x="391" y="393"/>
                    <a:pt x="390" y="393"/>
                    <a:pt x="389" y="393"/>
                  </a:cubicBezTo>
                  <a:cubicBezTo>
                    <a:pt x="389" y="394"/>
                    <a:pt x="388" y="395"/>
                    <a:pt x="388" y="396"/>
                  </a:cubicBezTo>
                  <a:cubicBezTo>
                    <a:pt x="388" y="397"/>
                    <a:pt x="388" y="398"/>
                    <a:pt x="387" y="400"/>
                  </a:cubicBezTo>
                  <a:cubicBezTo>
                    <a:pt x="387" y="400"/>
                    <a:pt x="387" y="401"/>
                    <a:pt x="387" y="402"/>
                  </a:cubicBezTo>
                  <a:cubicBezTo>
                    <a:pt x="387" y="403"/>
                    <a:pt x="387" y="404"/>
                    <a:pt x="387" y="404"/>
                  </a:cubicBezTo>
                  <a:cubicBezTo>
                    <a:pt x="387" y="406"/>
                    <a:pt x="384" y="406"/>
                    <a:pt x="383" y="408"/>
                  </a:cubicBezTo>
                  <a:cubicBezTo>
                    <a:pt x="382" y="409"/>
                    <a:pt x="382" y="410"/>
                    <a:pt x="383" y="411"/>
                  </a:cubicBezTo>
                  <a:cubicBezTo>
                    <a:pt x="383" y="412"/>
                    <a:pt x="383" y="413"/>
                    <a:pt x="383" y="414"/>
                  </a:cubicBezTo>
                  <a:cubicBezTo>
                    <a:pt x="383" y="414"/>
                    <a:pt x="383" y="414"/>
                    <a:pt x="384" y="415"/>
                  </a:cubicBezTo>
                  <a:cubicBezTo>
                    <a:pt x="385" y="416"/>
                    <a:pt x="385" y="418"/>
                    <a:pt x="386" y="419"/>
                  </a:cubicBezTo>
                  <a:cubicBezTo>
                    <a:pt x="387" y="419"/>
                    <a:pt x="387" y="420"/>
                    <a:pt x="388" y="421"/>
                  </a:cubicBezTo>
                  <a:cubicBezTo>
                    <a:pt x="389" y="422"/>
                    <a:pt x="389" y="423"/>
                    <a:pt x="389" y="424"/>
                  </a:cubicBezTo>
                  <a:cubicBezTo>
                    <a:pt x="389" y="425"/>
                    <a:pt x="391" y="426"/>
                    <a:pt x="392" y="426"/>
                  </a:cubicBezTo>
                  <a:cubicBezTo>
                    <a:pt x="392" y="426"/>
                    <a:pt x="393" y="425"/>
                    <a:pt x="393" y="424"/>
                  </a:cubicBezTo>
                  <a:cubicBezTo>
                    <a:pt x="393" y="425"/>
                    <a:pt x="394" y="426"/>
                    <a:pt x="394" y="426"/>
                  </a:cubicBezTo>
                  <a:cubicBezTo>
                    <a:pt x="394" y="427"/>
                    <a:pt x="394" y="429"/>
                    <a:pt x="395" y="430"/>
                  </a:cubicBezTo>
                  <a:cubicBezTo>
                    <a:pt x="396" y="430"/>
                    <a:pt x="397" y="431"/>
                    <a:pt x="398" y="431"/>
                  </a:cubicBezTo>
                  <a:cubicBezTo>
                    <a:pt x="401" y="433"/>
                    <a:pt x="402" y="430"/>
                    <a:pt x="404" y="428"/>
                  </a:cubicBezTo>
                  <a:cubicBezTo>
                    <a:pt x="404" y="428"/>
                    <a:pt x="405" y="428"/>
                    <a:pt x="405" y="428"/>
                  </a:cubicBezTo>
                  <a:cubicBezTo>
                    <a:pt x="406" y="427"/>
                    <a:pt x="407" y="427"/>
                    <a:pt x="408" y="427"/>
                  </a:cubicBezTo>
                  <a:cubicBezTo>
                    <a:pt x="408" y="428"/>
                    <a:pt x="408" y="430"/>
                    <a:pt x="408" y="431"/>
                  </a:cubicBezTo>
                  <a:cubicBezTo>
                    <a:pt x="408" y="433"/>
                    <a:pt x="410" y="435"/>
                    <a:pt x="409" y="437"/>
                  </a:cubicBezTo>
                  <a:cubicBezTo>
                    <a:pt x="408" y="439"/>
                    <a:pt x="406" y="439"/>
                    <a:pt x="407" y="442"/>
                  </a:cubicBezTo>
                  <a:cubicBezTo>
                    <a:pt x="407" y="442"/>
                    <a:pt x="407" y="443"/>
                    <a:pt x="407" y="443"/>
                  </a:cubicBezTo>
                  <a:cubicBezTo>
                    <a:pt x="407" y="444"/>
                    <a:pt x="407" y="444"/>
                    <a:pt x="407" y="445"/>
                  </a:cubicBezTo>
                  <a:cubicBezTo>
                    <a:pt x="406" y="446"/>
                    <a:pt x="406" y="445"/>
                    <a:pt x="405" y="447"/>
                  </a:cubicBezTo>
                  <a:cubicBezTo>
                    <a:pt x="405" y="448"/>
                    <a:pt x="405" y="449"/>
                    <a:pt x="406" y="450"/>
                  </a:cubicBezTo>
                  <a:cubicBezTo>
                    <a:pt x="404" y="449"/>
                    <a:pt x="403" y="448"/>
                    <a:pt x="402" y="450"/>
                  </a:cubicBezTo>
                  <a:cubicBezTo>
                    <a:pt x="400" y="452"/>
                    <a:pt x="404" y="453"/>
                    <a:pt x="406" y="453"/>
                  </a:cubicBezTo>
                  <a:cubicBezTo>
                    <a:pt x="407" y="453"/>
                    <a:pt x="410" y="453"/>
                    <a:pt x="411" y="453"/>
                  </a:cubicBezTo>
                  <a:cubicBezTo>
                    <a:pt x="412" y="454"/>
                    <a:pt x="412" y="456"/>
                    <a:pt x="412" y="456"/>
                  </a:cubicBezTo>
                  <a:cubicBezTo>
                    <a:pt x="412" y="457"/>
                    <a:pt x="412" y="458"/>
                    <a:pt x="412" y="458"/>
                  </a:cubicBezTo>
                  <a:cubicBezTo>
                    <a:pt x="411" y="460"/>
                    <a:pt x="411" y="462"/>
                    <a:pt x="411" y="463"/>
                  </a:cubicBezTo>
                  <a:cubicBezTo>
                    <a:pt x="411" y="463"/>
                    <a:pt x="412" y="464"/>
                    <a:pt x="412" y="464"/>
                  </a:cubicBezTo>
                  <a:cubicBezTo>
                    <a:pt x="413" y="465"/>
                    <a:pt x="413" y="465"/>
                    <a:pt x="413" y="466"/>
                  </a:cubicBezTo>
                  <a:cubicBezTo>
                    <a:pt x="413" y="468"/>
                    <a:pt x="415" y="471"/>
                    <a:pt x="415" y="473"/>
                  </a:cubicBezTo>
                  <a:cubicBezTo>
                    <a:pt x="416" y="474"/>
                    <a:pt x="416" y="474"/>
                    <a:pt x="417" y="474"/>
                  </a:cubicBezTo>
                  <a:cubicBezTo>
                    <a:pt x="418" y="473"/>
                    <a:pt x="419" y="473"/>
                    <a:pt x="421" y="472"/>
                  </a:cubicBezTo>
                  <a:cubicBezTo>
                    <a:pt x="422" y="471"/>
                    <a:pt x="423" y="472"/>
                    <a:pt x="424" y="473"/>
                  </a:cubicBezTo>
                  <a:cubicBezTo>
                    <a:pt x="426" y="474"/>
                    <a:pt x="428" y="474"/>
                    <a:pt x="428" y="477"/>
                  </a:cubicBezTo>
                  <a:cubicBezTo>
                    <a:pt x="428" y="481"/>
                    <a:pt x="428" y="486"/>
                    <a:pt x="427" y="490"/>
                  </a:cubicBezTo>
                  <a:cubicBezTo>
                    <a:pt x="427" y="491"/>
                    <a:pt x="426" y="493"/>
                    <a:pt x="426" y="495"/>
                  </a:cubicBezTo>
                  <a:cubicBezTo>
                    <a:pt x="426" y="496"/>
                    <a:pt x="427" y="497"/>
                    <a:pt x="426" y="498"/>
                  </a:cubicBezTo>
                  <a:cubicBezTo>
                    <a:pt x="424" y="499"/>
                    <a:pt x="423" y="497"/>
                    <a:pt x="421" y="498"/>
                  </a:cubicBezTo>
                  <a:cubicBezTo>
                    <a:pt x="421" y="499"/>
                    <a:pt x="421" y="500"/>
                    <a:pt x="421" y="500"/>
                  </a:cubicBezTo>
                  <a:cubicBezTo>
                    <a:pt x="420" y="501"/>
                    <a:pt x="420" y="501"/>
                    <a:pt x="419" y="502"/>
                  </a:cubicBezTo>
                  <a:cubicBezTo>
                    <a:pt x="418" y="503"/>
                    <a:pt x="419" y="504"/>
                    <a:pt x="418" y="505"/>
                  </a:cubicBezTo>
                  <a:cubicBezTo>
                    <a:pt x="418" y="506"/>
                    <a:pt x="417" y="507"/>
                    <a:pt x="416" y="508"/>
                  </a:cubicBezTo>
                  <a:cubicBezTo>
                    <a:pt x="414" y="510"/>
                    <a:pt x="414" y="512"/>
                    <a:pt x="414" y="515"/>
                  </a:cubicBezTo>
                  <a:cubicBezTo>
                    <a:pt x="413" y="515"/>
                    <a:pt x="411" y="515"/>
                    <a:pt x="411" y="515"/>
                  </a:cubicBezTo>
                  <a:cubicBezTo>
                    <a:pt x="410" y="514"/>
                    <a:pt x="409" y="513"/>
                    <a:pt x="408" y="512"/>
                  </a:cubicBezTo>
                  <a:cubicBezTo>
                    <a:pt x="408" y="511"/>
                    <a:pt x="407" y="510"/>
                    <a:pt x="407" y="510"/>
                  </a:cubicBezTo>
                  <a:cubicBezTo>
                    <a:pt x="407" y="509"/>
                    <a:pt x="406" y="508"/>
                    <a:pt x="406" y="507"/>
                  </a:cubicBezTo>
                  <a:cubicBezTo>
                    <a:pt x="405" y="507"/>
                    <a:pt x="404" y="506"/>
                    <a:pt x="403" y="506"/>
                  </a:cubicBezTo>
                  <a:cubicBezTo>
                    <a:pt x="403" y="505"/>
                    <a:pt x="403" y="505"/>
                    <a:pt x="403" y="504"/>
                  </a:cubicBezTo>
                  <a:cubicBezTo>
                    <a:pt x="403" y="503"/>
                    <a:pt x="403" y="502"/>
                    <a:pt x="402" y="502"/>
                  </a:cubicBezTo>
                  <a:cubicBezTo>
                    <a:pt x="399" y="501"/>
                    <a:pt x="397" y="506"/>
                    <a:pt x="396" y="507"/>
                  </a:cubicBezTo>
                  <a:cubicBezTo>
                    <a:pt x="395" y="506"/>
                    <a:pt x="394" y="502"/>
                    <a:pt x="394" y="501"/>
                  </a:cubicBezTo>
                  <a:cubicBezTo>
                    <a:pt x="394" y="500"/>
                    <a:pt x="395" y="499"/>
                    <a:pt x="394" y="498"/>
                  </a:cubicBezTo>
                  <a:cubicBezTo>
                    <a:pt x="393" y="499"/>
                    <a:pt x="392" y="502"/>
                    <a:pt x="392" y="505"/>
                  </a:cubicBezTo>
                  <a:cubicBezTo>
                    <a:pt x="392" y="506"/>
                    <a:pt x="392" y="507"/>
                    <a:pt x="391" y="508"/>
                  </a:cubicBezTo>
                  <a:cubicBezTo>
                    <a:pt x="391" y="509"/>
                    <a:pt x="390" y="509"/>
                    <a:pt x="390" y="510"/>
                  </a:cubicBezTo>
                  <a:cubicBezTo>
                    <a:pt x="390" y="510"/>
                    <a:pt x="390" y="511"/>
                    <a:pt x="389" y="512"/>
                  </a:cubicBezTo>
                  <a:cubicBezTo>
                    <a:pt x="388" y="513"/>
                    <a:pt x="388" y="510"/>
                    <a:pt x="387" y="509"/>
                  </a:cubicBezTo>
                  <a:cubicBezTo>
                    <a:pt x="387" y="507"/>
                    <a:pt x="387" y="506"/>
                    <a:pt x="389" y="504"/>
                  </a:cubicBezTo>
                  <a:cubicBezTo>
                    <a:pt x="390" y="502"/>
                    <a:pt x="391" y="501"/>
                    <a:pt x="391" y="499"/>
                  </a:cubicBezTo>
                  <a:cubicBezTo>
                    <a:pt x="391" y="494"/>
                    <a:pt x="385" y="496"/>
                    <a:pt x="383" y="498"/>
                  </a:cubicBezTo>
                  <a:cubicBezTo>
                    <a:pt x="382" y="499"/>
                    <a:pt x="383" y="499"/>
                    <a:pt x="382" y="499"/>
                  </a:cubicBezTo>
                  <a:cubicBezTo>
                    <a:pt x="381" y="500"/>
                    <a:pt x="380" y="500"/>
                    <a:pt x="379" y="500"/>
                  </a:cubicBezTo>
                  <a:cubicBezTo>
                    <a:pt x="378" y="500"/>
                    <a:pt x="377" y="501"/>
                    <a:pt x="375" y="502"/>
                  </a:cubicBezTo>
                  <a:cubicBezTo>
                    <a:pt x="374" y="502"/>
                    <a:pt x="374" y="502"/>
                    <a:pt x="373" y="504"/>
                  </a:cubicBezTo>
                  <a:cubicBezTo>
                    <a:pt x="373" y="504"/>
                    <a:pt x="372" y="506"/>
                    <a:pt x="372" y="507"/>
                  </a:cubicBezTo>
                  <a:cubicBezTo>
                    <a:pt x="373" y="508"/>
                    <a:pt x="374" y="507"/>
                    <a:pt x="375" y="509"/>
                  </a:cubicBezTo>
                  <a:cubicBezTo>
                    <a:pt x="375" y="510"/>
                    <a:pt x="374" y="511"/>
                    <a:pt x="374" y="512"/>
                  </a:cubicBezTo>
                  <a:cubicBezTo>
                    <a:pt x="374" y="514"/>
                    <a:pt x="374" y="516"/>
                    <a:pt x="373" y="518"/>
                  </a:cubicBezTo>
                  <a:cubicBezTo>
                    <a:pt x="373" y="519"/>
                    <a:pt x="371" y="522"/>
                    <a:pt x="372" y="523"/>
                  </a:cubicBezTo>
                  <a:cubicBezTo>
                    <a:pt x="372" y="524"/>
                    <a:pt x="374" y="523"/>
                    <a:pt x="375" y="523"/>
                  </a:cubicBezTo>
                  <a:cubicBezTo>
                    <a:pt x="376" y="524"/>
                    <a:pt x="376" y="524"/>
                    <a:pt x="376" y="525"/>
                  </a:cubicBezTo>
                  <a:cubicBezTo>
                    <a:pt x="377" y="527"/>
                    <a:pt x="377" y="528"/>
                    <a:pt x="376" y="530"/>
                  </a:cubicBezTo>
                  <a:cubicBezTo>
                    <a:pt x="375" y="532"/>
                    <a:pt x="373" y="534"/>
                    <a:pt x="374" y="536"/>
                  </a:cubicBezTo>
                  <a:cubicBezTo>
                    <a:pt x="375" y="537"/>
                    <a:pt x="376" y="538"/>
                    <a:pt x="376" y="539"/>
                  </a:cubicBezTo>
                  <a:cubicBezTo>
                    <a:pt x="376" y="540"/>
                    <a:pt x="375" y="540"/>
                    <a:pt x="374" y="541"/>
                  </a:cubicBezTo>
                  <a:cubicBezTo>
                    <a:pt x="370" y="543"/>
                    <a:pt x="366" y="544"/>
                    <a:pt x="363" y="546"/>
                  </a:cubicBezTo>
                  <a:cubicBezTo>
                    <a:pt x="361" y="547"/>
                    <a:pt x="358" y="549"/>
                    <a:pt x="359" y="551"/>
                  </a:cubicBezTo>
                  <a:cubicBezTo>
                    <a:pt x="360" y="553"/>
                    <a:pt x="361" y="555"/>
                    <a:pt x="359" y="557"/>
                  </a:cubicBezTo>
                  <a:cubicBezTo>
                    <a:pt x="358" y="557"/>
                    <a:pt x="357" y="558"/>
                    <a:pt x="356" y="558"/>
                  </a:cubicBezTo>
                  <a:cubicBezTo>
                    <a:pt x="355" y="558"/>
                    <a:pt x="355" y="558"/>
                    <a:pt x="354" y="558"/>
                  </a:cubicBezTo>
                  <a:cubicBezTo>
                    <a:pt x="353" y="559"/>
                    <a:pt x="352" y="559"/>
                    <a:pt x="352" y="560"/>
                  </a:cubicBezTo>
                  <a:cubicBezTo>
                    <a:pt x="351" y="560"/>
                    <a:pt x="350" y="561"/>
                    <a:pt x="350" y="562"/>
                  </a:cubicBezTo>
                  <a:cubicBezTo>
                    <a:pt x="350" y="563"/>
                    <a:pt x="350" y="563"/>
                    <a:pt x="349" y="564"/>
                  </a:cubicBezTo>
                  <a:cubicBezTo>
                    <a:pt x="348" y="564"/>
                    <a:pt x="347" y="564"/>
                    <a:pt x="347" y="565"/>
                  </a:cubicBezTo>
                  <a:cubicBezTo>
                    <a:pt x="347" y="566"/>
                    <a:pt x="347" y="567"/>
                    <a:pt x="347" y="568"/>
                  </a:cubicBezTo>
                  <a:cubicBezTo>
                    <a:pt x="347" y="570"/>
                    <a:pt x="349" y="571"/>
                    <a:pt x="348" y="573"/>
                  </a:cubicBezTo>
                  <a:cubicBezTo>
                    <a:pt x="348" y="573"/>
                    <a:pt x="347" y="574"/>
                    <a:pt x="347" y="574"/>
                  </a:cubicBezTo>
                  <a:cubicBezTo>
                    <a:pt x="347" y="574"/>
                    <a:pt x="347" y="575"/>
                    <a:pt x="347" y="575"/>
                  </a:cubicBezTo>
                  <a:cubicBezTo>
                    <a:pt x="347" y="576"/>
                    <a:pt x="347" y="577"/>
                    <a:pt x="347" y="578"/>
                  </a:cubicBezTo>
                  <a:cubicBezTo>
                    <a:pt x="346" y="579"/>
                    <a:pt x="346" y="580"/>
                    <a:pt x="346" y="580"/>
                  </a:cubicBezTo>
                  <a:cubicBezTo>
                    <a:pt x="346" y="581"/>
                    <a:pt x="346" y="582"/>
                    <a:pt x="346" y="583"/>
                  </a:cubicBezTo>
                  <a:cubicBezTo>
                    <a:pt x="346" y="583"/>
                    <a:pt x="345" y="583"/>
                    <a:pt x="345" y="584"/>
                  </a:cubicBezTo>
                  <a:cubicBezTo>
                    <a:pt x="344" y="584"/>
                    <a:pt x="344" y="585"/>
                    <a:pt x="344" y="585"/>
                  </a:cubicBezTo>
                  <a:cubicBezTo>
                    <a:pt x="343" y="586"/>
                    <a:pt x="343" y="586"/>
                    <a:pt x="342" y="586"/>
                  </a:cubicBezTo>
                  <a:cubicBezTo>
                    <a:pt x="339" y="586"/>
                    <a:pt x="339" y="579"/>
                    <a:pt x="336" y="582"/>
                  </a:cubicBezTo>
                  <a:cubicBezTo>
                    <a:pt x="335" y="582"/>
                    <a:pt x="334" y="583"/>
                    <a:pt x="333" y="584"/>
                  </a:cubicBezTo>
                  <a:cubicBezTo>
                    <a:pt x="332" y="585"/>
                    <a:pt x="331" y="586"/>
                    <a:pt x="330" y="586"/>
                  </a:cubicBezTo>
                  <a:cubicBezTo>
                    <a:pt x="330" y="587"/>
                    <a:pt x="331" y="587"/>
                    <a:pt x="331" y="588"/>
                  </a:cubicBezTo>
                  <a:cubicBezTo>
                    <a:pt x="332" y="588"/>
                    <a:pt x="337" y="596"/>
                    <a:pt x="337" y="597"/>
                  </a:cubicBezTo>
                  <a:cubicBezTo>
                    <a:pt x="339" y="598"/>
                    <a:pt x="345" y="601"/>
                    <a:pt x="347" y="601"/>
                  </a:cubicBezTo>
                  <a:cubicBezTo>
                    <a:pt x="349" y="602"/>
                    <a:pt x="351" y="603"/>
                    <a:pt x="353" y="605"/>
                  </a:cubicBezTo>
                  <a:cubicBezTo>
                    <a:pt x="356" y="606"/>
                    <a:pt x="357" y="608"/>
                    <a:pt x="360" y="605"/>
                  </a:cubicBezTo>
                  <a:cubicBezTo>
                    <a:pt x="361" y="604"/>
                    <a:pt x="361" y="601"/>
                    <a:pt x="362" y="601"/>
                  </a:cubicBezTo>
                  <a:cubicBezTo>
                    <a:pt x="364" y="600"/>
                    <a:pt x="366" y="601"/>
                    <a:pt x="368" y="601"/>
                  </a:cubicBezTo>
                  <a:cubicBezTo>
                    <a:pt x="370" y="601"/>
                    <a:pt x="372" y="601"/>
                    <a:pt x="377" y="599"/>
                  </a:cubicBezTo>
                  <a:cubicBezTo>
                    <a:pt x="381" y="598"/>
                    <a:pt x="384" y="596"/>
                    <a:pt x="385" y="595"/>
                  </a:cubicBezTo>
                  <a:cubicBezTo>
                    <a:pt x="387" y="593"/>
                    <a:pt x="387" y="592"/>
                    <a:pt x="390" y="592"/>
                  </a:cubicBezTo>
                  <a:cubicBezTo>
                    <a:pt x="397" y="590"/>
                    <a:pt x="401" y="593"/>
                    <a:pt x="406" y="596"/>
                  </a:cubicBezTo>
                  <a:cubicBezTo>
                    <a:pt x="408" y="597"/>
                    <a:pt x="413" y="599"/>
                    <a:pt x="416" y="600"/>
                  </a:cubicBezTo>
                  <a:cubicBezTo>
                    <a:pt x="417" y="597"/>
                    <a:pt x="414" y="596"/>
                    <a:pt x="412" y="592"/>
                  </a:cubicBezTo>
                  <a:cubicBezTo>
                    <a:pt x="409" y="588"/>
                    <a:pt x="406" y="582"/>
                    <a:pt x="406" y="578"/>
                  </a:cubicBezTo>
                  <a:cubicBezTo>
                    <a:pt x="405" y="574"/>
                    <a:pt x="410" y="572"/>
                    <a:pt x="409" y="569"/>
                  </a:cubicBezTo>
                  <a:cubicBezTo>
                    <a:pt x="409" y="573"/>
                    <a:pt x="414" y="575"/>
                    <a:pt x="415" y="580"/>
                  </a:cubicBezTo>
                  <a:cubicBezTo>
                    <a:pt x="417" y="580"/>
                    <a:pt x="423" y="578"/>
                    <a:pt x="424" y="576"/>
                  </a:cubicBezTo>
                  <a:cubicBezTo>
                    <a:pt x="425" y="573"/>
                    <a:pt x="422" y="570"/>
                    <a:pt x="423" y="568"/>
                  </a:cubicBezTo>
                  <a:cubicBezTo>
                    <a:pt x="428" y="567"/>
                    <a:pt x="435" y="568"/>
                    <a:pt x="434" y="561"/>
                  </a:cubicBezTo>
                  <a:cubicBezTo>
                    <a:pt x="439" y="560"/>
                    <a:pt x="438" y="564"/>
                    <a:pt x="442" y="561"/>
                  </a:cubicBezTo>
                  <a:cubicBezTo>
                    <a:pt x="443" y="560"/>
                    <a:pt x="444" y="558"/>
                    <a:pt x="445" y="557"/>
                  </a:cubicBezTo>
                  <a:cubicBezTo>
                    <a:pt x="447" y="556"/>
                    <a:pt x="450" y="556"/>
                    <a:pt x="452" y="553"/>
                  </a:cubicBezTo>
                  <a:cubicBezTo>
                    <a:pt x="453" y="550"/>
                    <a:pt x="452" y="546"/>
                    <a:pt x="452" y="543"/>
                  </a:cubicBezTo>
                  <a:cubicBezTo>
                    <a:pt x="453" y="542"/>
                    <a:pt x="454" y="541"/>
                    <a:pt x="453" y="539"/>
                  </a:cubicBezTo>
                  <a:cubicBezTo>
                    <a:pt x="452" y="538"/>
                    <a:pt x="447" y="537"/>
                    <a:pt x="446" y="536"/>
                  </a:cubicBezTo>
                  <a:cubicBezTo>
                    <a:pt x="444" y="535"/>
                    <a:pt x="432" y="528"/>
                    <a:pt x="434" y="523"/>
                  </a:cubicBezTo>
                  <a:cubicBezTo>
                    <a:pt x="436" y="519"/>
                    <a:pt x="446" y="521"/>
                    <a:pt x="448" y="523"/>
                  </a:cubicBezTo>
                  <a:cubicBezTo>
                    <a:pt x="450" y="526"/>
                    <a:pt x="452" y="529"/>
                    <a:pt x="454" y="532"/>
                  </a:cubicBezTo>
                  <a:cubicBezTo>
                    <a:pt x="455" y="534"/>
                    <a:pt x="459" y="535"/>
                    <a:pt x="460" y="538"/>
                  </a:cubicBezTo>
                  <a:cubicBezTo>
                    <a:pt x="459" y="532"/>
                    <a:pt x="464" y="532"/>
                    <a:pt x="467" y="528"/>
                  </a:cubicBezTo>
                  <a:cubicBezTo>
                    <a:pt x="469" y="527"/>
                    <a:pt x="469" y="525"/>
                    <a:pt x="470" y="523"/>
                  </a:cubicBezTo>
                  <a:cubicBezTo>
                    <a:pt x="472" y="522"/>
                    <a:pt x="474" y="520"/>
                    <a:pt x="474" y="517"/>
                  </a:cubicBezTo>
                  <a:cubicBezTo>
                    <a:pt x="473" y="513"/>
                    <a:pt x="466" y="511"/>
                    <a:pt x="474" y="508"/>
                  </a:cubicBezTo>
                  <a:cubicBezTo>
                    <a:pt x="476" y="507"/>
                    <a:pt x="479" y="507"/>
                    <a:pt x="482" y="507"/>
                  </a:cubicBezTo>
                  <a:cubicBezTo>
                    <a:pt x="484" y="507"/>
                    <a:pt x="487" y="508"/>
                    <a:pt x="489" y="507"/>
                  </a:cubicBezTo>
                  <a:cubicBezTo>
                    <a:pt x="491" y="506"/>
                    <a:pt x="491" y="505"/>
                    <a:pt x="492" y="503"/>
                  </a:cubicBezTo>
                  <a:cubicBezTo>
                    <a:pt x="495" y="499"/>
                    <a:pt x="501" y="496"/>
                    <a:pt x="506" y="496"/>
                  </a:cubicBezTo>
                  <a:cubicBezTo>
                    <a:pt x="508" y="495"/>
                    <a:pt x="510" y="496"/>
                    <a:pt x="513" y="495"/>
                  </a:cubicBezTo>
                  <a:cubicBezTo>
                    <a:pt x="515" y="495"/>
                    <a:pt x="517" y="493"/>
                    <a:pt x="519" y="493"/>
                  </a:cubicBezTo>
                  <a:cubicBezTo>
                    <a:pt x="520" y="493"/>
                    <a:pt x="522" y="494"/>
                    <a:pt x="523" y="495"/>
                  </a:cubicBezTo>
                  <a:cubicBezTo>
                    <a:pt x="524" y="495"/>
                    <a:pt x="528" y="495"/>
                    <a:pt x="529" y="495"/>
                  </a:cubicBezTo>
                  <a:cubicBezTo>
                    <a:pt x="533" y="496"/>
                    <a:pt x="533" y="495"/>
                    <a:pt x="535" y="492"/>
                  </a:cubicBezTo>
                  <a:cubicBezTo>
                    <a:pt x="537" y="489"/>
                    <a:pt x="538" y="489"/>
                    <a:pt x="538" y="486"/>
                  </a:cubicBezTo>
                  <a:cubicBezTo>
                    <a:pt x="538" y="485"/>
                    <a:pt x="537" y="483"/>
                    <a:pt x="539" y="481"/>
                  </a:cubicBezTo>
                  <a:cubicBezTo>
                    <a:pt x="543" y="484"/>
                    <a:pt x="541" y="491"/>
                    <a:pt x="542" y="495"/>
                  </a:cubicBezTo>
                  <a:cubicBezTo>
                    <a:pt x="545" y="495"/>
                    <a:pt x="548" y="494"/>
                    <a:pt x="550" y="496"/>
                  </a:cubicBezTo>
                  <a:cubicBezTo>
                    <a:pt x="553" y="497"/>
                    <a:pt x="558" y="502"/>
                    <a:pt x="557" y="505"/>
                  </a:cubicBezTo>
                  <a:cubicBezTo>
                    <a:pt x="552" y="506"/>
                    <a:pt x="547" y="503"/>
                    <a:pt x="543" y="502"/>
                  </a:cubicBezTo>
                  <a:cubicBezTo>
                    <a:pt x="540" y="502"/>
                    <a:pt x="537" y="501"/>
                    <a:pt x="534" y="501"/>
                  </a:cubicBezTo>
                  <a:cubicBezTo>
                    <a:pt x="532" y="501"/>
                    <a:pt x="521" y="502"/>
                    <a:pt x="521" y="506"/>
                  </a:cubicBezTo>
                  <a:cubicBezTo>
                    <a:pt x="526" y="507"/>
                    <a:pt x="529" y="510"/>
                    <a:pt x="533" y="512"/>
                  </a:cubicBezTo>
                  <a:cubicBezTo>
                    <a:pt x="535" y="514"/>
                    <a:pt x="539" y="516"/>
                    <a:pt x="537" y="519"/>
                  </a:cubicBezTo>
                  <a:cubicBezTo>
                    <a:pt x="536" y="521"/>
                    <a:pt x="532" y="519"/>
                    <a:pt x="531" y="521"/>
                  </a:cubicBezTo>
                  <a:cubicBezTo>
                    <a:pt x="528" y="525"/>
                    <a:pt x="533" y="524"/>
                    <a:pt x="534" y="525"/>
                  </a:cubicBezTo>
                  <a:cubicBezTo>
                    <a:pt x="537" y="526"/>
                    <a:pt x="538" y="528"/>
                    <a:pt x="540" y="530"/>
                  </a:cubicBezTo>
                  <a:cubicBezTo>
                    <a:pt x="542" y="532"/>
                    <a:pt x="545" y="533"/>
                    <a:pt x="548" y="534"/>
                  </a:cubicBezTo>
                  <a:cubicBezTo>
                    <a:pt x="550" y="535"/>
                    <a:pt x="552" y="536"/>
                    <a:pt x="555" y="536"/>
                  </a:cubicBezTo>
                  <a:cubicBezTo>
                    <a:pt x="557" y="537"/>
                    <a:pt x="558" y="536"/>
                    <a:pt x="560" y="536"/>
                  </a:cubicBezTo>
                  <a:cubicBezTo>
                    <a:pt x="563" y="537"/>
                    <a:pt x="563" y="540"/>
                    <a:pt x="566" y="542"/>
                  </a:cubicBezTo>
                  <a:cubicBezTo>
                    <a:pt x="569" y="543"/>
                    <a:pt x="569" y="540"/>
                    <a:pt x="571" y="538"/>
                  </a:cubicBezTo>
                  <a:cubicBezTo>
                    <a:pt x="574" y="537"/>
                    <a:pt x="578" y="539"/>
                    <a:pt x="581" y="539"/>
                  </a:cubicBezTo>
                  <a:cubicBezTo>
                    <a:pt x="584" y="539"/>
                    <a:pt x="586" y="540"/>
                    <a:pt x="589" y="540"/>
                  </a:cubicBezTo>
                  <a:cubicBezTo>
                    <a:pt x="591" y="540"/>
                    <a:pt x="595" y="540"/>
                    <a:pt x="597" y="540"/>
                  </a:cubicBezTo>
                  <a:cubicBezTo>
                    <a:pt x="599" y="540"/>
                    <a:pt x="603" y="540"/>
                    <a:pt x="604" y="539"/>
                  </a:cubicBezTo>
                  <a:cubicBezTo>
                    <a:pt x="606" y="538"/>
                    <a:pt x="608" y="535"/>
                    <a:pt x="610" y="535"/>
                  </a:cubicBezTo>
                  <a:cubicBezTo>
                    <a:pt x="612" y="534"/>
                    <a:pt x="616" y="534"/>
                    <a:pt x="618" y="534"/>
                  </a:cubicBezTo>
                  <a:cubicBezTo>
                    <a:pt x="618" y="537"/>
                    <a:pt x="621" y="537"/>
                    <a:pt x="622" y="538"/>
                  </a:cubicBezTo>
                  <a:cubicBezTo>
                    <a:pt x="624" y="540"/>
                    <a:pt x="623" y="542"/>
                    <a:pt x="627" y="542"/>
                  </a:cubicBezTo>
                  <a:cubicBezTo>
                    <a:pt x="632" y="541"/>
                    <a:pt x="633" y="533"/>
                    <a:pt x="637" y="532"/>
                  </a:cubicBezTo>
                  <a:cubicBezTo>
                    <a:pt x="637" y="532"/>
                    <a:pt x="637" y="532"/>
                    <a:pt x="637" y="531"/>
                  </a:cubicBezTo>
                  <a:cubicBezTo>
                    <a:pt x="634" y="526"/>
                    <a:pt x="640" y="526"/>
                    <a:pt x="642" y="526"/>
                  </a:cubicBezTo>
                  <a:cubicBezTo>
                    <a:pt x="646" y="526"/>
                    <a:pt x="647" y="524"/>
                    <a:pt x="650" y="526"/>
                  </a:cubicBezTo>
                  <a:cubicBezTo>
                    <a:pt x="653" y="528"/>
                    <a:pt x="654" y="534"/>
                    <a:pt x="658" y="536"/>
                  </a:cubicBezTo>
                  <a:cubicBezTo>
                    <a:pt x="661" y="537"/>
                    <a:pt x="663" y="535"/>
                    <a:pt x="666" y="535"/>
                  </a:cubicBezTo>
                  <a:cubicBezTo>
                    <a:pt x="668" y="535"/>
                    <a:pt x="669" y="536"/>
                    <a:pt x="671" y="536"/>
                  </a:cubicBezTo>
                  <a:cubicBezTo>
                    <a:pt x="676" y="536"/>
                    <a:pt x="678" y="531"/>
                    <a:pt x="675" y="527"/>
                  </a:cubicBezTo>
                  <a:cubicBezTo>
                    <a:pt x="678" y="527"/>
                    <a:pt x="681" y="528"/>
                    <a:pt x="683" y="529"/>
                  </a:cubicBezTo>
                  <a:cubicBezTo>
                    <a:pt x="686" y="530"/>
                    <a:pt x="690" y="533"/>
                    <a:pt x="692" y="533"/>
                  </a:cubicBezTo>
                  <a:cubicBezTo>
                    <a:pt x="693" y="533"/>
                    <a:pt x="694" y="533"/>
                    <a:pt x="695" y="533"/>
                  </a:cubicBezTo>
                  <a:cubicBezTo>
                    <a:pt x="695" y="533"/>
                    <a:pt x="695" y="532"/>
                    <a:pt x="696" y="532"/>
                  </a:cubicBezTo>
                  <a:cubicBezTo>
                    <a:pt x="696" y="533"/>
                    <a:pt x="695" y="533"/>
                    <a:pt x="695" y="533"/>
                  </a:cubicBezTo>
                  <a:cubicBezTo>
                    <a:pt x="693" y="535"/>
                    <a:pt x="691" y="537"/>
                    <a:pt x="690" y="539"/>
                  </a:cubicBezTo>
                  <a:cubicBezTo>
                    <a:pt x="688" y="541"/>
                    <a:pt x="687" y="542"/>
                    <a:pt x="688" y="545"/>
                  </a:cubicBezTo>
                  <a:cubicBezTo>
                    <a:pt x="692" y="545"/>
                    <a:pt x="696" y="544"/>
                    <a:pt x="698" y="540"/>
                  </a:cubicBezTo>
                  <a:cubicBezTo>
                    <a:pt x="698" y="538"/>
                    <a:pt x="698" y="535"/>
                    <a:pt x="698" y="533"/>
                  </a:cubicBezTo>
                  <a:cubicBezTo>
                    <a:pt x="700" y="533"/>
                    <a:pt x="701" y="532"/>
                    <a:pt x="702" y="532"/>
                  </a:cubicBezTo>
                  <a:cubicBezTo>
                    <a:pt x="705" y="531"/>
                    <a:pt x="707" y="530"/>
                    <a:pt x="709" y="530"/>
                  </a:cubicBezTo>
                  <a:cubicBezTo>
                    <a:pt x="712" y="529"/>
                    <a:pt x="719" y="527"/>
                    <a:pt x="721" y="525"/>
                  </a:cubicBezTo>
                  <a:cubicBezTo>
                    <a:pt x="723" y="522"/>
                    <a:pt x="722" y="518"/>
                    <a:pt x="722" y="515"/>
                  </a:cubicBezTo>
                  <a:cubicBezTo>
                    <a:pt x="723" y="513"/>
                    <a:pt x="723" y="510"/>
                    <a:pt x="724" y="509"/>
                  </a:cubicBezTo>
                  <a:cubicBezTo>
                    <a:pt x="725" y="508"/>
                    <a:pt x="728" y="505"/>
                    <a:pt x="730" y="506"/>
                  </a:cubicBezTo>
                  <a:cubicBezTo>
                    <a:pt x="734" y="508"/>
                    <a:pt x="729" y="514"/>
                    <a:pt x="736" y="512"/>
                  </a:cubicBezTo>
                  <a:cubicBezTo>
                    <a:pt x="737" y="510"/>
                    <a:pt x="737" y="507"/>
                    <a:pt x="737" y="506"/>
                  </a:cubicBezTo>
                  <a:cubicBezTo>
                    <a:pt x="736" y="504"/>
                    <a:pt x="734" y="503"/>
                    <a:pt x="734" y="501"/>
                  </a:cubicBezTo>
                  <a:cubicBezTo>
                    <a:pt x="733" y="499"/>
                    <a:pt x="733" y="493"/>
                    <a:pt x="734" y="490"/>
                  </a:cubicBezTo>
                  <a:cubicBezTo>
                    <a:pt x="737" y="489"/>
                    <a:pt x="740" y="501"/>
                    <a:pt x="742" y="502"/>
                  </a:cubicBezTo>
                  <a:cubicBezTo>
                    <a:pt x="746" y="506"/>
                    <a:pt x="752" y="500"/>
                    <a:pt x="754" y="497"/>
                  </a:cubicBezTo>
                  <a:cubicBezTo>
                    <a:pt x="758" y="491"/>
                    <a:pt x="761" y="484"/>
                    <a:pt x="769" y="482"/>
                  </a:cubicBezTo>
                  <a:cubicBezTo>
                    <a:pt x="772" y="482"/>
                    <a:pt x="775" y="482"/>
                    <a:pt x="778" y="482"/>
                  </a:cubicBezTo>
                  <a:cubicBezTo>
                    <a:pt x="781" y="482"/>
                    <a:pt x="784" y="483"/>
                    <a:pt x="786" y="483"/>
                  </a:cubicBezTo>
                  <a:cubicBezTo>
                    <a:pt x="792" y="485"/>
                    <a:pt x="791" y="482"/>
                    <a:pt x="796" y="479"/>
                  </a:cubicBezTo>
                  <a:cubicBezTo>
                    <a:pt x="797" y="478"/>
                    <a:pt x="800" y="478"/>
                    <a:pt x="801" y="478"/>
                  </a:cubicBezTo>
                  <a:cubicBezTo>
                    <a:pt x="805" y="477"/>
                    <a:pt x="809" y="477"/>
                    <a:pt x="813" y="477"/>
                  </a:cubicBezTo>
                  <a:cubicBezTo>
                    <a:pt x="816" y="476"/>
                    <a:pt x="821" y="475"/>
                    <a:pt x="823" y="477"/>
                  </a:cubicBezTo>
                  <a:cubicBezTo>
                    <a:pt x="824" y="473"/>
                    <a:pt x="832" y="470"/>
                    <a:pt x="836" y="469"/>
                  </a:cubicBezTo>
                  <a:cubicBezTo>
                    <a:pt x="839" y="468"/>
                    <a:pt x="846" y="470"/>
                    <a:pt x="848" y="467"/>
                  </a:cubicBezTo>
                  <a:cubicBezTo>
                    <a:pt x="851" y="470"/>
                    <a:pt x="856" y="461"/>
                    <a:pt x="857" y="459"/>
                  </a:cubicBezTo>
                  <a:cubicBezTo>
                    <a:pt x="860" y="456"/>
                    <a:pt x="861" y="454"/>
                    <a:pt x="865" y="453"/>
                  </a:cubicBezTo>
                  <a:cubicBezTo>
                    <a:pt x="867" y="453"/>
                    <a:pt x="870" y="453"/>
                    <a:pt x="872" y="453"/>
                  </a:cubicBezTo>
                  <a:cubicBezTo>
                    <a:pt x="876" y="452"/>
                    <a:pt x="879" y="449"/>
                    <a:pt x="883" y="448"/>
                  </a:cubicBezTo>
                  <a:cubicBezTo>
                    <a:pt x="886" y="448"/>
                    <a:pt x="889" y="449"/>
                    <a:pt x="892" y="448"/>
                  </a:cubicBezTo>
                  <a:cubicBezTo>
                    <a:pt x="895" y="448"/>
                    <a:pt x="898" y="448"/>
                    <a:pt x="901" y="447"/>
                  </a:cubicBezTo>
                  <a:cubicBezTo>
                    <a:pt x="905" y="447"/>
                    <a:pt x="907" y="446"/>
                    <a:pt x="910" y="443"/>
                  </a:cubicBezTo>
                  <a:cubicBezTo>
                    <a:pt x="912" y="442"/>
                    <a:pt x="914" y="441"/>
                    <a:pt x="916" y="441"/>
                  </a:cubicBezTo>
                  <a:cubicBezTo>
                    <a:pt x="919" y="440"/>
                    <a:pt x="920" y="444"/>
                    <a:pt x="923" y="444"/>
                  </a:cubicBezTo>
                  <a:cubicBezTo>
                    <a:pt x="924" y="444"/>
                    <a:pt x="926" y="443"/>
                    <a:pt x="927" y="442"/>
                  </a:cubicBezTo>
                  <a:cubicBezTo>
                    <a:pt x="922" y="441"/>
                    <a:pt x="918" y="438"/>
                    <a:pt x="912" y="437"/>
                  </a:cubicBezTo>
                  <a:cubicBezTo>
                    <a:pt x="907" y="437"/>
                    <a:pt x="906" y="438"/>
                    <a:pt x="906" y="432"/>
                  </a:cubicBezTo>
                  <a:cubicBezTo>
                    <a:pt x="905" y="427"/>
                    <a:pt x="904" y="422"/>
                    <a:pt x="905" y="417"/>
                  </a:cubicBezTo>
                  <a:cubicBezTo>
                    <a:pt x="906" y="414"/>
                    <a:pt x="908" y="410"/>
                    <a:pt x="911" y="408"/>
                  </a:cubicBezTo>
                  <a:cubicBezTo>
                    <a:pt x="914" y="407"/>
                    <a:pt x="915" y="407"/>
                    <a:pt x="917" y="405"/>
                  </a:cubicBezTo>
                  <a:cubicBezTo>
                    <a:pt x="919" y="403"/>
                    <a:pt x="920" y="402"/>
                    <a:pt x="923" y="401"/>
                  </a:cubicBezTo>
                  <a:cubicBezTo>
                    <a:pt x="926" y="400"/>
                    <a:pt x="931" y="403"/>
                    <a:pt x="934" y="401"/>
                  </a:cubicBezTo>
                  <a:cubicBezTo>
                    <a:pt x="938" y="399"/>
                    <a:pt x="935" y="394"/>
                    <a:pt x="937" y="391"/>
                  </a:cubicBezTo>
                  <a:cubicBezTo>
                    <a:pt x="939" y="389"/>
                    <a:pt x="943" y="390"/>
                    <a:pt x="946" y="390"/>
                  </a:cubicBezTo>
                  <a:cubicBezTo>
                    <a:pt x="947" y="390"/>
                    <a:pt x="949" y="389"/>
                    <a:pt x="949" y="389"/>
                  </a:cubicBezTo>
                  <a:cubicBezTo>
                    <a:pt x="951" y="389"/>
                    <a:pt x="952" y="391"/>
                    <a:pt x="954" y="391"/>
                  </a:cubicBezTo>
                  <a:cubicBezTo>
                    <a:pt x="955" y="391"/>
                    <a:pt x="957" y="389"/>
                    <a:pt x="958" y="389"/>
                  </a:cubicBezTo>
                  <a:cubicBezTo>
                    <a:pt x="961" y="387"/>
                    <a:pt x="964" y="387"/>
                    <a:pt x="967" y="387"/>
                  </a:cubicBezTo>
                  <a:cubicBezTo>
                    <a:pt x="972" y="387"/>
                    <a:pt x="976" y="387"/>
                    <a:pt x="979" y="388"/>
                  </a:cubicBezTo>
                  <a:cubicBezTo>
                    <a:pt x="984" y="390"/>
                    <a:pt x="987" y="391"/>
                    <a:pt x="992" y="387"/>
                  </a:cubicBezTo>
                  <a:cubicBezTo>
                    <a:pt x="993" y="386"/>
                    <a:pt x="994" y="384"/>
                    <a:pt x="995" y="383"/>
                  </a:cubicBezTo>
                  <a:cubicBezTo>
                    <a:pt x="997" y="382"/>
                    <a:pt x="998" y="382"/>
                    <a:pt x="999" y="381"/>
                  </a:cubicBezTo>
                  <a:cubicBezTo>
                    <a:pt x="1001" y="379"/>
                    <a:pt x="1000" y="379"/>
                    <a:pt x="1001" y="377"/>
                  </a:cubicBezTo>
                  <a:cubicBezTo>
                    <a:pt x="1002" y="371"/>
                    <a:pt x="1000" y="365"/>
                    <a:pt x="1002" y="359"/>
                  </a:cubicBezTo>
                  <a:cubicBezTo>
                    <a:pt x="1003" y="357"/>
                    <a:pt x="1005" y="355"/>
                    <a:pt x="1006" y="353"/>
                  </a:cubicBezTo>
                  <a:cubicBezTo>
                    <a:pt x="1007" y="352"/>
                    <a:pt x="1010" y="352"/>
                    <a:pt x="1009" y="349"/>
                  </a:cubicBezTo>
                  <a:cubicBezTo>
                    <a:pt x="1005" y="349"/>
                    <a:pt x="1004" y="349"/>
                    <a:pt x="1002" y="346"/>
                  </a:cubicBezTo>
                  <a:cubicBezTo>
                    <a:pt x="1002" y="347"/>
                    <a:pt x="1001" y="347"/>
                    <a:pt x="1001" y="347"/>
                  </a:cubicBezTo>
                  <a:cubicBezTo>
                    <a:pt x="998" y="342"/>
                    <a:pt x="998" y="336"/>
                    <a:pt x="997" y="331"/>
                  </a:cubicBezTo>
                  <a:cubicBezTo>
                    <a:pt x="995" y="331"/>
                    <a:pt x="994" y="331"/>
                    <a:pt x="992" y="331"/>
                  </a:cubicBezTo>
                  <a:cubicBezTo>
                    <a:pt x="991" y="326"/>
                    <a:pt x="992" y="319"/>
                    <a:pt x="992" y="314"/>
                  </a:cubicBezTo>
                  <a:cubicBezTo>
                    <a:pt x="992" y="313"/>
                    <a:pt x="991" y="308"/>
                    <a:pt x="992" y="306"/>
                  </a:cubicBezTo>
                  <a:cubicBezTo>
                    <a:pt x="994" y="302"/>
                    <a:pt x="1014" y="306"/>
                    <a:pt x="1011" y="300"/>
                  </a:cubicBezTo>
                  <a:cubicBezTo>
                    <a:pt x="1010" y="297"/>
                    <a:pt x="1003" y="298"/>
                    <a:pt x="1001" y="298"/>
                  </a:cubicBezTo>
                  <a:cubicBezTo>
                    <a:pt x="995" y="298"/>
                    <a:pt x="993" y="295"/>
                    <a:pt x="988" y="291"/>
                  </a:cubicBezTo>
                  <a:cubicBezTo>
                    <a:pt x="983" y="287"/>
                    <a:pt x="982" y="283"/>
                    <a:pt x="990" y="282"/>
                  </a:cubicBezTo>
                  <a:cubicBezTo>
                    <a:pt x="996" y="282"/>
                    <a:pt x="1002" y="283"/>
                    <a:pt x="1008" y="282"/>
                  </a:cubicBezTo>
                  <a:cubicBezTo>
                    <a:pt x="1008" y="280"/>
                    <a:pt x="1008" y="278"/>
                    <a:pt x="1009" y="276"/>
                  </a:cubicBezTo>
                  <a:cubicBezTo>
                    <a:pt x="1012" y="269"/>
                    <a:pt x="1018" y="273"/>
                    <a:pt x="1024" y="269"/>
                  </a:cubicBezTo>
                  <a:cubicBezTo>
                    <a:pt x="1026" y="267"/>
                    <a:pt x="1026" y="266"/>
                    <a:pt x="1024" y="264"/>
                  </a:cubicBezTo>
                  <a:moveTo>
                    <a:pt x="134" y="165"/>
                  </a:moveTo>
                  <a:cubicBezTo>
                    <a:pt x="134" y="165"/>
                    <a:pt x="134" y="165"/>
                    <a:pt x="134" y="165"/>
                  </a:cubicBezTo>
                  <a:cubicBezTo>
                    <a:pt x="134" y="165"/>
                    <a:pt x="134" y="165"/>
                    <a:pt x="133" y="165"/>
                  </a:cubicBezTo>
                  <a:lnTo>
                    <a:pt x="134" y="165"/>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45" name="Freeform 144"/>
            <p:cNvSpPr>
              <a:spLocks/>
            </p:cNvSpPr>
            <p:nvPr/>
          </p:nvSpPr>
          <p:spPr bwMode="auto">
            <a:xfrm>
              <a:off x="3951794" y="5356001"/>
              <a:ext cx="50339" cy="30393"/>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46" name="Freeform 145"/>
            <p:cNvSpPr>
              <a:spLocks noEditPoints="1"/>
            </p:cNvSpPr>
            <p:nvPr/>
          </p:nvSpPr>
          <p:spPr bwMode="auto">
            <a:xfrm>
              <a:off x="3246107" y="4205818"/>
              <a:ext cx="277336" cy="403657"/>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15</a:t>
              </a:r>
            </a:p>
          </p:txBody>
        </p:sp>
        <p:sp>
          <p:nvSpPr>
            <p:cNvPr id="147" name="Freeform 146"/>
            <p:cNvSpPr>
              <a:spLocks/>
            </p:cNvSpPr>
            <p:nvPr/>
          </p:nvSpPr>
          <p:spPr bwMode="auto">
            <a:xfrm>
              <a:off x="2401753" y="2802992"/>
              <a:ext cx="669595" cy="453995"/>
            </a:xfrm>
            <a:custGeom>
              <a:avLst/>
              <a:gdLst/>
              <a:ahLst/>
              <a:cxnLst>
                <a:cxn ang="0">
                  <a:pos x="500" y="44"/>
                </a:cxn>
                <a:cxn ang="0">
                  <a:pos x="476" y="22"/>
                </a:cxn>
                <a:cxn ang="0">
                  <a:pos x="449" y="8"/>
                </a:cxn>
                <a:cxn ang="0">
                  <a:pos x="438" y="31"/>
                </a:cxn>
                <a:cxn ang="0">
                  <a:pos x="399" y="48"/>
                </a:cxn>
                <a:cxn ang="0">
                  <a:pos x="370" y="67"/>
                </a:cxn>
                <a:cxn ang="0">
                  <a:pos x="341" y="79"/>
                </a:cxn>
                <a:cxn ang="0">
                  <a:pos x="331" y="81"/>
                </a:cxn>
                <a:cxn ang="0">
                  <a:pos x="294" y="62"/>
                </a:cxn>
                <a:cxn ang="0">
                  <a:pos x="278" y="96"/>
                </a:cxn>
                <a:cxn ang="0">
                  <a:pos x="251" y="73"/>
                </a:cxn>
                <a:cxn ang="0">
                  <a:pos x="227" y="97"/>
                </a:cxn>
                <a:cxn ang="0">
                  <a:pos x="217" y="135"/>
                </a:cxn>
                <a:cxn ang="0">
                  <a:pos x="190" y="151"/>
                </a:cxn>
                <a:cxn ang="0">
                  <a:pos x="165" y="148"/>
                </a:cxn>
                <a:cxn ang="0">
                  <a:pos x="159" y="111"/>
                </a:cxn>
                <a:cxn ang="0">
                  <a:pos x="174" y="77"/>
                </a:cxn>
                <a:cxn ang="0">
                  <a:pos x="143" y="46"/>
                </a:cxn>
                <a:cxn ang="0">
                  <a:pos x="118" y="19"/>
                </a:cxn>
                <a:cxn ang="0">
                  <a:pos x="78" y="15"/>
                </a:cxn>
                <a:cxn ang="0">
                  <a:pos x="105" y="61"/>
                </a:cxn>
                <a:cxn ang="0">
                  <a:pos x="107" y="92"/>
                </a:cxn>
                <a:cxn ang="0">
                  <a:pos x="72" y="51"/>
                </a:cxn>
                <a:cxn ang="0">
                  <a:pos x="60" y="75"/>
                </a:cxn>
                <a:cxn ang="0">
                  <a:pos x="40" y="101"/>
                </a:cxn>
                <a:cxn ang="0">
                  <a:pos x="59" y="112"/>
                </a:cxn>
                <a:cxn ang="0">
                  <a:pos x="37" y="123"/>
                </a:cxn>
                <a:cxn ang="0">
                  <a:pos x="23" y="128"/>
                </a:cxn>
                <a:cxn ang="0">
                  <a:pos x="36" y="153"/>
                </a:cxn>
                <a:cxn ang="0">
                  <a:pos x="76" y="137"/>
                </a:cxn>
                <a:cxn ang="0">
                  <a:pos x="107" y="136"/>
                </a:cxn>
                <a:cxn ang="0">
                  <a:pos x="136" y="142"/>
                </a:cxn>
                <a:cxn ang="0">
                  <a:pos x="126" y="164"/>
                </a:cxn>
                <a:cxn ang="0">
                  <a:pos x="151" y="182"/>
                </a:cxn>
                <a:cxn ang="0">
                  <a:pos x="106" y="199"/>
                </a:cxn>
                <a:cxn ang="0">
                  <a:pos x="69" y="212"/>
                </a:cxn>
                <a:cxn ang="0">
                  <a:pos x="25" y="222"/>
                </a:cxn>
                <a:cxn ang="0">
                  <a:pos x="69" y="229"/>
                </a:cxn>
                <a:cxn ang="0">
                  <a:pos x="117" y="245"/>
                </a:cxn>
                <a:cxn ang="0">
                  <a:pos x="135" y="282"/>
                </a:cxn>
                <a:cxn ang="0">
                  <a:pos x="160" y="282"/>
                </a:cxn>
                <a:cxn ang="0">
                  <a:pos x="144" y="311"/>
                </a:cxn>
                <a:cxn ang="0">
                  <a:pos x="104" y="323"/>
                </a:cxn>
                <a:cxn ang="0">
                  <a:pos x="98" y="354"/>
                </a:cxn>
                <a:cxn ang="0">
                  <a:pos x="152" y="350"/>
                </a:cxn>
                <a:cxn ang="0">
                  <a:pos x="193" y="356"/>
                </a:cxn>
                <a:cxn ang="0">
                  <a:pos x="241" y="387"/>
                </a:cxn>
                <a:cxn ang="0">
                  <a:pos x="313" y="405"/>
                </a:cxn>
                <a:cxn ang="0">
                  <a:pos x="397" y="362"/>
                </a:cxn>
                <a:cxn ang="0">
                  <a:pos x="455" y="328"/>
                </a:cxn>
                <a:cxn ang="0">
                  <a:pos x="526" y="287"/>
                </a:cxn>
                <a:cxn ang="0">
                  <a:pos x="557" y="248"/>
                </a:cxn>
                <a:cxn ang="0">
                  <a:pos x="577" y="229"/>
                </a:cxn>
                <a:cxn ang="0">
                  <a:pos x="565" y="200"/>
                </a:cxn>
                <a:cxn ang="0">
                  <a:pos x="589" y="184"/>
                </a:cxn>
                <a:cxn ang="0">
                  <a:pos x="572" y="167"/>
                </a:cxn>
                <a:cxn ang="0">
                  <a:pos x="584" y="136"/>
                </a:cxn>
                <a:cxn ang="0">
                  <a:pos x="548" y="126"/>
                </a:cxn>
                <a:cxn ang="0">
                  <a:pos x="525" y="97"/>
                </a:cxn>
                <a:cxn ang="0">
                  <a:pos x="511" y="65"/>
                </a:cxn>
                <a:cxn ang="0">
                  <a:pos x="527" y="28"/>
                </a:cxn>
              </a:cxnLst>
              <a:rect l="0" t="0" r="r" b="b"/>
              <a:pathLst>
                <a:path w="599" h="406">
                  <a:moveTo>
                    <a:pt x="536" y="27"/>
                  </a:moveTo>
                  <a:cubicBezTo>
                    <a:pt x="533" y="28"/>
                    <a:pt x="531" y="25"/>
                    <a:pt x="528" y="25"/>
                  </a:cubicBezTo>
                  <a:cubicBezTo>
                    <a:pt x="528" y="24"/>
                    <a:pt x="528" y="23"/>
                    <a:pt x="527" y="22"/>
                  </a:cubicBezTo>
                  <a:cubicBezTo>
                    <a:pt x="527" y="23"/>
                    <a:pt x="525" y="21"/>
                    <a:pt x="525" y="21"/>
                  </a:cubicBezTo>
                  <a:cubicBezTo>
                    <a:pt x="522" y="20"/>
                    <a:pt x="520" y="21"/>
                    <a:pt x="519" y="24"/>
                  </a:cubicBezTo>
                  <a:cubicBezTo>
                    <a:pt x="518" y="26"/>
                    <a:pt x="517" y="28"/>
                    <a:pt x="516" y="30"/>
                  </a:cubicBezTo>
                  <a:cubicBezTo>
                    <a:pt x="516" y="33"/>
                    <a:pt x="514" y="34"/>
                    <a:pt x="512" y="36"/>
                  </a:cubicBezTo>
                  <a:cubicBezTo>
                    <a:pt x="511" y="37"/>
                    <a:pt x="509" y="38"/>
                    <a:pt x="507" y="39"/>
                  </a:cubicBezTo>
                  <a:cubicBezTo>
                    <a:pt x="506" y="39"/>
                    <a:pt x="505" y="40"/>
                    <a:pt x="504" y="40"/>
                  </a:cubicBezTo>
                  <a:cubicBezTo>
                    <a:pt x="503" y="40"/>
                    <a:pt x="501" y="40"/>
                    <a:pt x="501" y="41"/>
                  </a:cubicBezTo>
                  <a:cubicBezTo>
                    <a:pt x="500" y="41"/>
                    <a:pt x="500" y="43"/>
                    <a:pt x="500" y="44"/>
                  </a:cubicBezTo>
                  <a:cubicBezTo>
                    <a:pt x="499" y="45"/>
                    <a:pt x="499" y="46"/>
                    <a:pt x="499" y="47"/>
                  </a:cubicBezTo>
                  <a:cubicBezTo>
                    <a:pt x="498" y="49"/>
                    <a:pt x="498" y="48"/>
                    <a:pt x="497" y="50"/>
                  </a:cubicBezTo>
                  <a:cubicBezTo>
                    <a:pt x="497" y="51"/>
                    <a:pt x="496" y="51"/>
                    <a:pt x="496" y="53"/>
                  </a:cubicBezTo>
                  <a:cubicBezTo>
                    <a:pt x="495" y="53"/>
                    <a:pt x="493" y="53"/>
                    <a:pt x="492" y="53"/>
                  </a:cubicBezTo>
                  <a:cubicBezTo>
                    <a:pt x="492" y="51"/>
                    <a:pt x="489" y="47"/>
                    <a:pt x="488" y="46"/>
                  </a:cubicBezTo>
                  <a:cubicBezTo>
                    <a:pt x="486" y="46"/>
                    <a:pt x="485" y="47"/>
                    <a:pt x="484" y="47"/>
                  </a:cubicBezTo>
                  <a:cubicBezTo>
                    <a:pt x="481" y="47"/>
                    <a:pt x="477" y="44"/>
                    <a:pt x="479" y="40"/>
                  </a:cubicBezTo>
                  <a:cubicBezTo>
                    <a:pt x="476" y="39"/>
                    <a:pt x="474" y="38"/>
                    <a:pt x="476" y="35"/>
                  </a:cubicBezTo>
                  <a:cubicBezTo>
                    <a:pt x="477" y="33"/>
                    <a:pt x="478" y="33"/>
                    <a:pt x="478" y="30"/>
                  </a:cubicBezTo>
                  <a:cubicBezTo>
                    <a:pt x="478" y="29"/>
                    <a:pt x="479" y="27"/>
                    <a:pt x="479" y="25"/>
                  </a:cubicBezTo>
                  <a:cubicBezTo>
                    <a:pt x="479" y="23"/>
                    <a:pt x="478" y="23"/>
                    <a:pt x="476" y="22"/>
                  </a:cubicBezTo>
                  <a:cubicBezTo>
                    <a:pt x="476" y="22"/>
                    <a:pt x="474" y="21"/>
                    <a:pt x="474" y="21"/>
                  </a:cubicBezTo>
                  <a:cubicBezTo>
                    <a:pt x="474" y="21"/>
                    <a:pt x="474" y="21"/>
                    <a:pt x="473" y="21"/>
                  </a:cubicBezTo>
                  <a:cubicBezTo>
                    <a:pt x="473" y="21"/>
                    <a:pt x="472" y="20"/>
                    <a:pt x="472" y="20"/>
                  </a:cubicBezTo>
                  <a:cubicBezTo>
                    <a:pt x="470" y="19"/>
                    <a:pt x="469" y="19"/>
                    <a:pt x="469" y="17"/>
                  </a:cubicBezTo>
                  <a:cubicBezTo>
                    <a:pt x="469" y="14"/>
                    <a:pt x="469" y="13"/>
                    <a:pt x="468" y="11"/>
                  </a:cubicBezTo>
                  <a:cubicBezTo>
                    <a:pt x="468" y="10"/>
                    <a:pt x="467" y="8"/>
                    <a:pt x="466" y="8"/>
                  </a:cubicBezTo>
                  <a:cubicBezTo>
                    <a:pt x="465" y="7"/>
                    <a:pt x="464" y="8"/>
                    <a:pt x="464" y="7"/>
                  </a:cubicBezTo>
                  <a:cubicBezTo>
                    <a:pt x="463" y="7"/>
                    <a:pt x="463" y="6"/>
                    <a:pt x="463" y="6"/>
                  </a:cubicBezTo>
                  <a:cubicBezTo>
                    <a:pt x="461" y="3"/>
                    <a:pt x="458" y="0"/>
                    <a:pt x="455" y="2"/>
                  </a:cubicBezTo>
                  <a:cubicBezTo>
                    <a:pt x="454" y="3"/>
                    <a:pt x="453" y="5"/>
                    <a:pt x="453" y="6"/>
                  </a:cubicBezTo>
                  <a:cubicBezTo>
                    <a:pt x="451" y="8"/>
                    <a:pt x="451" y="8"/>
                    <a:pt x="449" y="8"/>
                  </a:cubicBezTo>
                  <a:cubicBezTo>
                    <a:pt x="449" y="8"/>
                    <a:pt x="447" y="8"/>
                    <a:pt x="447" y="8"/>
                  </a:cubicBezTo>
                  <a:cubicBezTo>
                    <a:pt x="446" y="8"/>
                    <a:pt x="447" y="9"/>
                    <a:pt x="446" y="10"/>
                  </a:cubicBezTo>
                  <a:cubicBezTo>
                    <a:pt x="445" y="10"/>
                    <a:pt x="441" y="10"/>
                    <a:pt x="440" y="10"/>
                  </a:cubicBezTo>
                  <a:cubicBezTo>
                    <a:pt x="440" y="9"/>
                    <a:pt x="440" y="9"/>
                    <a:pt x="440" y="8"/>
                  </a:cubicBezTo>
                  <a:cubicBezTo>
                    <a:pt x="439" y="8"/>
                    <a:pt x="438" y="8"/>
                    <a:pt x="437" y="8"/>
                  </a:cubicBezTo>
                  <a:cubicBezTo>
                    <a:pt x="435" y="8"/>
                    <a:pt x="435" y="7"/>
                    <a:pt x="434" y="9"/>
                  </a:cubicBezTo>
                  <a:cubicBezTo>
                    <a:pt x="433" y="10"/>
                    <a:pt x="434" y="14"/>
                    <a:pt x="434" y="16"/>
                  </a:cubicBezTo>
                  <a:cubicBezTo>
                    <a:pt x="434" y="16"/>
                    <a:pt x="435" y="17"/>
                    <a:pt x="435" y="18"/>
                  </a:cubicBezTo>
                  <a:cubicBezTo>
                    <a:pt x="435" y="19"/>
                    <a:pt x="435" y="19"/>
                    <a:pt x="435" y="20"/>
                  </a:cubicBezTo>
                  <a:cubicBezTo>
                    <a:pt x="436" y="23"/>
                    <a:pt x="437" y="24"/>
                    <a:pt x="438" y="27"/>
                  </a:cubicBezTo>
                  <a:cubicBezTo>
                    <a:pt x="439" y="28"/>
                    <a:pt x="438" y="30"/>
                    <a:pt x="438" y="31"/>
                  </a:cubicBezTo>
                  <a:cubicBezTo>
                    <a:pt x="437" y="34"/>
                    <a:pt x="438" y="34"/>
                    <a:pt x="439" y="36"/>
                  </a:cubicBezTo>
                  <a:cubicBezTo>
                    <a:pt x="440" y="38"/>
                    <a:pt x="439" y="39"/>
                    <a:pt x="438" y="40"/>
                  </a:cubicBezTo>
                  <a:cubicBezTo>
                    <a:pt x="437" y="42"/>
                    <a:pt x="437" y="45"/>
                    <a:pt x="436" y="46"/>
                  </a:cubicBezTo>
                  <a:cubicBezTo>
                    <a:pt x="435" y="47"/>
                    <a:pt x="434" y="48"/>
                    <a:pt x="433" y="49"/>
                  </a:cubicBezTo>
                  <a:cubicBezTo>
                    <a:pt x="431" y="50"/>
                    <a:pt x="429" y="51"/>
                    <a:pt x="426" y="52"/>
                  </a:cubicBezTo>
                  <a:cubicBezTo>
                    <a:pt x="424" y="53"/>
                    <a:pt x="423" y="54"/>
                    <a:pt x="422" y="56"/>
                  </a:cubicBezTo>
                  <a:cubicBezTo>
                    <a:pt x="422" y="58"/>
                    <a:pt x="423" y="58"/>
                    <a:pt x="420" y="58"/>
                  </a:cubicBezTo>
                  <a:cubicBezTo>
                    <a:pt x="416" y="59"/>
                    <a:pt x="413" y="57"/>
                    <a:pt x="409" y="56"/>
                  </a:cubicBezTo>
                  <a:cubicBezTo>
                    <a:pt x="409" y="55"/>
                    <a:pt x="409" y="53"/>
                    <a:pt x="408" y="52"/>
                  </a:cubicBezTo>
                  <a:cubicBezTo>
                    <a:pt x="408" y="51"/>
                    <a:pt x="407" y="50"/>
                    <a:pt x="406" y="50"/>
                  </a:cubicBezTo>
                  <a:cubicBezTo>
                    <a:pt x="404" y="48"/>
                    <a:pt x="401" y="46"/>
                    <a:pt x="399" y="48"/>
                  </a:cubicBezTo>
                  <a:cubicBezTo>
                    <a:pt x="398" y="49"/>
                    <a:pt x="398" y="50"/>
                    <a:pt x="397" y="51"/>
                  </a:cubicBezTo>
                  <a:cubicBezTo>
                    <a:pt x="397" y="52"/>
                    <a:pt x="397" y="52"/>
                    <a:pt x="396" y="52"/>
                  </a:cubicBezTo>
                  <a:cubicBezTo>
                    <a:pt x="396" y="53"/>
                    <a:pt x="394" y="53"/>
                    <a:pt x="393" y="54"/>
                  </a:cubicBezTo>
                  <a:cubicBezTo>
                    <a:pt x="391" y="56"/>
                    <a:pt x="391" y="60"/>
                    <a:pt x="392" y="62"/>
                  </a:cubicBezTo>
                  <a:cubicBezTo>
                    <a:pt x="391" y="62"/>
                    <a:pt x="389" y="65"/>
                    <a:pt x="388" y="66"/>
                  </a:cubicBezTo>
                  <a:cubicBezTo>
                    <a:pt x="386" y="68"/>
                    <a:pt x="385" y="71"/>
                    <a:pt x="383" y="73"/>
                  </a:cubicBezTo>
                  <a:cubicBezTo>
                    <a:pt x="380" y="77"/>
                    <a:pt x="374" y="74"/>
                    <a:pt x="369" y="75"/>
                  </a:cubicBezTo>
                  <a:cubicBezTo>
                    <a:pt x="370" y="76"/>
                    <a:pt x="372" y="76"/>
                    <a:pt x="373" y="76"/>
                  </a:cubicBezTo>
                  <a:cubicBezTo>
                    <a:pt x="373" y="75"/>
                    <a:pt x="372" y="75"/>
                    <a:pt x="372" y="74"/>
                  </a:cubicBezTo>
                  <a:cubicBezTo>
                    <a:pt x="371" y="73"/>
                    <a:pt x="372" y="72"/>
                    <a:pt x="372" y="71"/>
                  </a:cubicBezTo>
                  <a:cubicBezTo>
                    <a:pt x="371" y="69"/>
                    <a:pt x="372" y="68"/>
                    <a:pt x="370" y="67"/>
                  </a:cubicBezTo>
                  <a:cubicBezTo>
                    <a:pt x="369" y="65"/>
                    <a:pt x="367" y="66"/>
                    <a:pt x="366" y="64"/>
                  </a:cubicBezTo>
                  <a:cubicBezTo>
                    <a:pt x="365" y="62"/>
                    <a:pt x="364" y="59"/>
                    <a:pt x="364" y="58"/>
                  </a:cubicBezTo>
                  <a:cubicBezTo>
                    <a:pt x="361" y="58"/>
                    <a:pt x="360" y="56"/>
                    <a:pt x="357" y="55"/>
                  </a:cubicBezTo>
                  <a:cubicBezTo>
                    <a:pt x="356" y="54"/>
                    <a:pt x="355" y="55"/>
                    <a:pt x="355" y="54"/>
                  </a:cubicBezTo>
                  <a:cubicBezTo>
                    <a:pt x="354" y="54"/>
                    <a:pt x="353" y="53"/>
                    <a:pt x="352" y="53"/>
                  </a:cubicBezTo>
                  <a:cubicBezTo>
                    <a:pt x="351" y="52"/>
                    <a:pt x="349" y="53"/>
                    <a:pt x="348" y="52"/>
                  </a:cubicBezTo>
                  <a:cubicBezTo>
                    <a:pt x="346" y="52"/>
                    <a:pt x="345" y="51"/>
                    <a:pt x="343" y="51"/>
                  </a:cubicBezTo>
                  <a:cubicBezTo>
                    <a:pt x="342" y="51"/>
                    <a:pt x="339" y="50"/>
                    <a:pt x="338" y="51"/>
                  </a:cubicBezTo>
                  <a:cubicBezTo>
                    <a:pt x="336" y="52"/>
                    <a:pt x="336" y="54"/>
                    <a:pt x="335" y="56"/>
                  </a:cubicBezTo>
                  <a:cubicBezTo>
                    <a:pt x="335" y="60"/>
                    <a:pt x="335" y="64"/>
                    <a:pt x="336" y="68"/>
                  </a:cubicBezTo>
                  <a:cubicBezTo>
                    <a:pt x="337" y="71"/>
                    <a:pt x="339" y="76"/>
                    <a:pt x="341" y="79"/>
                  </a:cubicBezTo>
                  <a:cubicBezTo>
                    <a:pt x="342" y="81"/>
                    <a:pt x="344" y="81"/>
                    <a:pt x="346" y="83"/>
                  </a:cubicBezTo>
                  <a:cubicBezTo>
                    <a:pt x="347" y="85"/>
                    <a:pt x="347" y="87"/>
                    <a:pt x="347" y="89"/>
                  </a:cubicBezTo>
                  <a:cubicBezTo>
                    <a:pt x="348" y="92"/>
                    <a:pt x="348" y="96"/>
                    <a:pt x="348" y="99"/>
                  </a:cubicBezTo>
                  <a:cubicBezTo>
                    <a:pt x="349" y="103"/>
                    <a:pt x="350" y="110"/>
                    <a:pt x="349" y="114"/>
                  </a:cubicBezTo>
                  <a:cubicBezTo>
                    <a:pt x="346" y="114"/>
                    <a:pt x="346" y="112"/>
                    <a:pt x="346" y="110"/>
                  </a:cubicBezTo>
                  <a:cubicBezTo>
                    <a:pt x="346" y="108"/>
                    <a:pt x="346" y="106"/>
                    <a:pt x="346" y="104"/>
                  </a:cubicBezTo>
                  <a:cubicBezTo>
                    <a:pt x="345" y="102"/>
                    <a:pt x="344" y="101"/>
                    <a:pt x="343" y="99"/>
                  </a:cubicBezTo>
                  <a:cubicBezTo>
                    <a:pt x="341" y="96"/>
                    <a:pt x="342" y="94"/>
                    <a:pt x="341" y="91"/>
                  </a:cubicBezTo>
                  <a:cubicBezTo>
                    <a:pt x="338" y="91"/>
                    <a:pt x="339" y="85"/>
                    <a:pt x="338" y="84"/>
                  </a:cubicBezTo>
                  <a:cubicBezTo>
                    <a:pt x="338" y="83"/>
                    <a:pt x="335" y="82"/>
                    <a:pt x="335" y="82"/>
                  </a:cubicBezTo>
                  <a:cubicBezTo>
                    <a:pt x="333" y="81"/>
                    <a:pt x="332" y="81"/>
                    <a:pt x="331" y="81"/>
                  </a:cubicBezTo>
                  <a:cubicBezTo>
                    <a:pt x="329" y="80"/>
                    <a:pt x="327" y="79"/>
                    <a:pt x="326" y="77"/>
                  </a:cubicBezTo>
                  <a:cubicBezTo>
                    <a:pt x="326" y="76"/>
                    <a:pt x="326" y="73"/>
                    <a:pt x="326" y="71"/>
                  </a:cubicBezTo>
                  <a:cubicBezTo>
                    <a:pt x="326" y="67"/>
                    <a:pt x="323" y="66"/>
                    <a:pt x="320" y="64"/>
                  </a:cubicBezTo>
                  <a:cubicBezTo>
                    <a:pt x="319" y="65"/>
                    <a:pt x="316" y="67"/>
                    <a:pt x="316" y="68"/>
                  </a:cubicBezTo>
                  <a:cubicBezTo>
                    <a:pt x="315" y="66"/>
                    <a:pt x="316" y="62"/>
                    <a:pt x="318" y="62"/>
                  </a:cubicBezTo>
                  <a:cubicBezTo>
                    <a:pt x="319" y="60"/>
                    <a:pt x="322" y="56"/>
                    <a:pt x="318" y="54"/>
                  </a:cubicBezTo>
                  <a:cubicBezTo>
                    <a:pt x="316" y="54"/>
                    <a:pt x="313" y="55"/>
                    <a:pt x="312" y="56"/>
                  </a:cubicBezTo>
                  <a:cubicBezTo>
                    <a:pt x="312" y="53"/>
                    <a:pt x="313" y="51"/>
                    <a:pt x="310" y="51"/>
                  </a:cubicBezTo>
                  <a:cubicBezTo>
                    <a:pt x="309" y="51"/>
                    <a:pt x="307" y="50"/>
                    <a:pt x="307" y="51"/>
                  </a:cubicBezTo>
                  <a:cubicBezTo>
                    <a:pt x="306" y="51"/>
                    <a:pt x="306" y="53"/>
                    <a:pt x="305" y="53"/>
                  </a:cubicBezTo>
                  <a:cubicBezTo>
                    <a:pt x="304" y="49"/>
                    <a:pt x="293" y="58"/>
                    <a:pt x="294" y="62"/>
                  </a:cubicBezTo>
                  <a:cubicBezTo>
                    <a:pt x="296" y="62"/>
                    <a:pt x="297" y="65"/>
                    <a:pt x="295" y="66"/>
                  </a:cubicBezTo>
                  <a:cubicBezTo>
                    <a:pt x="293" y="64"/>
                    <a:pt x="291" y="65"/>
                    <a:pt x="288" y="65"/>
                  </a:cubicBezTo>
                  <a:cubicBezTo>
                    <a:pt x="285" y="65"/>
                    <a:pt x="282" y="64"/>
                    <a:pt x="280" y="65"/>
                  </a:cubicBezTo>
                  <a:cubicBezTo>
                    <a:pt x="278" y="65"/>
                    <a:pt x="278" y="67"/>
                    <a:pt x="277" y="67"/>
                  </a:cubicBezTo>
                  <a:cubicBezTo>
                    <a:pt x="276" y="69"/>
                    <a:pt x="276" y="68"/>
                    <a:pt x="275" y="69"/>
                  </a:cubicBezTo>
                  <a:cubicBezTo>
                    <a:pt x="274" y="72"/>
                    <a:pt x="275" y="78"/>
                    <a:pt x="275" y="81"/>
                  </a:cubicBezTo>
                  <a:cubicBezTo>
                    <a:pt x="275" y="82"/>
                    <a:pt x="276" y="83"/>
                    <a:pt x="276" y="85"/>
                  </a:cubicBezTo>
                  <a:cubicBezTo>
                    <a:pt x="276" y="86"/>
                    <a:pt x="276" y="86"/>
                    <a:pt x="276" y="87"/>
                  </a:cubicBezTo>
                  <a:cubicBezTo>
                    <a:pt x="276" y="88"/>
                    <a:pt x="277" y="89"/>
                    <a:pt x="277" y="89"/>
                  </a:cubicBezTo>
                  <a:cubicBezTo>
                    <a:pt x="277" y="91"/>
                    <a:pt x="277" y="92"/>
                    <a:pt x="277" y="93"/>
                  </a:cubicBezTo>
                  <a:cubicBezTo>
                    <a:pt x="277" y="94"/>
                    <a:pt x="278" y="95"/>
                    <a:pt x="278" y="96"/>
                  </a:cubicBezTo>
                  <a:cubicBezTo>
                    <a:pt x="278" y="97"/>
                    <a:pt x="279" y="98"/>
                    <a:pt x="279" y="99"/>
                  </a:cubicBezTo>
                  <a:cubicBezTo>
                    <a:pt x="280" y="102"/>
                    <a:pt x="280" y="105"/>
                    <a:pt x="276" y="105"/>
                  </a:cubicBezTo>
                  <a:cubicBezTo>
                    <a:pt x="274" y="105"/>
                    <a:pt x="272" y="104"/>
                    <a:pt x="270" y="104"/>
                  </a:cubicBezTo>
                  <a:cubicBezTo>
                    <a:pt x="270" y="105"/>
                    <a:pt x="269" y="107"/>
                    <a:pt x="268" y="107"/>
                  </a:cubicBezTo>
                  <a:cubicBezTo>
                    <a:pt x="267" y="105"/>
                    <a:pt x="265" y="105"/>
                    <a:pt x="264" y="104"/>
                  </a:cubicBezTo>
                  <a:cubicBezTo>
                    <a:pt x="264" y="102"/>
                    <a:pt x="264" y="99"/>
                    <a:pt x="264" y="97"/>
                  </a:cubicBezTo>
                  <a:cubicBezTo>
                    <a:pt x="264" y="94"/>
                    <a:pt x="264" y="91"/>
                    <a:pt x="261" y="89"/>
                  </a:cubicBezTo>
                  <a:cubicBezTo>
                    <a:pt x="259" y="88"/>
                    <a:pt x="259" y="89"/>
                    <a:pt x="257" y="88"/>
                  </a:cubicBezTo>
                  <a:cubicBezTo>
                    <a:pt x="256" y="86"/>
                    <a:pt x="256" y="85"/>
                    <a:pt x="255" y="83"/>
                  </a:cubicBezTo>
                  <a:cubicBezTo>
                    <a:pt x="254" y="81"/>
                    <a:pt x="253" y="80"/>
                    <a:pt x="252" y="79"/>
                  </a:cubicBezTo>
                  <a:cubicBezTo>
                    <a:pt x="251" y="77"/>
                    <a:pt x="251" y="76"/>
                    <a:pt x="251" y="73"/>
                  </a:cubicBezTo>
                  <a:cubicBezTo>
                    <a:pt x="250" y="73"/>
                    <a:pt x="247" y="72"/>
                    <a:pt x="246" y="72"/>
                  </a:cubicBezTo>
                  <a:cubicBezTo>
                    <a:pt x="244" y="70"/>
                    <a:pt x="245" y="67"/>
                    <a:pt x="244" y="65"/>
                  </a:cubicBezTo>
                  <a:cubicBezTo>
                    <a:pt x="244" y="62"/>
                    <a:pt x="243" y="62"/>
                    <a:pt x="241" y="61"/>
                  </a:cubicBezTo>
                  <a:cubicBezTo>
                    <a:pt x="239" y="60"/>
                    <a:pt x="238" y="59"/>
                    <a:pt x="236" y="58"/>
                  </a:cubicBezTo>
                  <a:cubicBezTo>
                    <a:pt x="231" y="56"/>
                    <a:pt x="229" y="60"/>
                    <a:pt x="227" y="64"/>
                  </a:cubicBezTo>
                  <a:cubicBezTo>
                    <a:pt x="225" y="65"/>
                    <a:pt x="224" y="67"/>
                    <a:pt x="223" y="69"/>
                  </a:cubicBezTo>
                  <a:cubicBezTo>
                    <a:pt x="223" y="69"/>
                    <a:pt x="222" y="69"/>
                    <a:pt x="222" y="70"/>
                  </a:cubicBezTo>
                  <a:cubicBezTo>
                    <a:pt x="221" y="71"/>
                    <a:pt x="221" y="74"/>
                    <a:pt x="222" y="75"/>
                  </a:cubicBezTo>
                  <a:cubicBezTo>
                    <a:pt x="222" y="78"/>
                    <a:pt x="222" y="80"/>
                    <a:pt x="222" y="83"/>
                  </a:cubicBezTo>
                  <a:cubicBezTo>
                    <a:pt x="222" y="86"/>
                    <a:pt x="225" y="88"/>
                    <a:pt x="226" y="91"/>
                  </a:cubicBezTo>
                  <a:cubicBezTo>
                    <a:pt x="227" y="93"/>
                    <a:pt x="227" y="95"/>
                    <a:pt x="227" y="97"/>
                  </a:cubicBezTo>
                  <a:cubicBezTo>
                    <a:pt x="227" y="101"/>
                    <a:pt x="229" y="105"/>
                    <a:pt x="229" y="108"/>
                  </a:cubicBezTo>
                  <a:cubicBezTo>
                    <a:pt x="228" y="111"/>
                    <a:pt x="228" y="112"/>
                    <a:pt x="228" y="114"/>
                  </a:cubicBezTo>
                  <a:cubicBezTo>
                    <a:pt x="228" y="116"/>
                    <a:pt x="229" y="120"/>
                    <a:pt x="228" y="122"/>
                  </a:cubicBezTo>
                  <a:cubicBezTo>
                    <a:pt x="227" y="122"/>
                    <a:pt x="225" y="123"/>
                    <a:pt x="225" y="124"/>
                  </a:cubicBezTo>
                  <a:cubicBezTo>
                    <a:pt x="224" y="125"/>
                    <a:pt x="225" y="127"/>
                    <a:pt x="224" y="128"/>
                  </a:cubicBezTo>
                  <a:cubicBezTo>
                    <a:pt x="223" y="129"/>
                    <a:pt x="221" y="128"/>
                    <a:pt x="220" y="128"/>
                  </a:cubicBezTo>
                  <a:cubicBezTo>
                    <a:pt x="219" y="131"/>
                    <a:pt x="221" y="132"/>
                    <a:pt x="221" y="134"/>
                  </a:cubicBezTo>
                  <a:cubicBezTo>
                    <a:pt x="220" y="136"/>
                    <a:pt x="219" y="137"/>
                    <a:pt x="219" y="139"/>
                  </a:cubicBezTo>
                  <a:cubicBezTo>
                    <a:pt x="219" y="140"/>
                    <a:pt x="219" y="142"/>
                    <a:pt x="219" y="143"/>
                  </a:cubicBezTo>
                  <a:cubicBezTo>
                    <a:pt x="219" y="143"/>
                    <a:pt x="218" y="143"/>
                    <a:pt x="218" y="143"/>
                  </a:cubicBezTo>
                  <a:cubicBezTo>
                    <a:pt x="217" y="140"/>
                    <a:pt x="218" y="137"/>
                    <a:pt x="217" y="135"/>
                  </a:cubicBezTo>
                  <a:cubicBezTo>
                    <a:pt x="216" y="134"/>
                    <a:pt x="215" y="133"/>
                    <a:pt x="214" y="132"/>
                  </a:cubicBezTo>
                  <a:cubicBezTo>
                    <a:pt x="214" y="131"/>
                    <a:pt x="212" y="129"/>
                    <a:pt x="212" y="127"/>
                  </a:cubicBezTo>
                  <a:cubicBezTo>
                    <a:pt x="211" y="123"/>
                    <a:pt x="215" y="117"/>
                    <a:pt x="212" y="113"/>
                  </a:cubicBezTo>
                  <a:cubicBezTo>
                    <a:pt x="210" y="111"/>
                    <a:pt x="210" y="113"/>
                    <a:pt x="208" y="114"/>
                  </a:cubicBezTo>
                  <a:cubicBezTo>
                    <a:pt x="206" y="116"/>
                    <a:pt x="205" y="118"/>
                    <a:pt x="204" y="120"/>
                  </a:cubicBezTo>
                  <a:cubicBezTo>
                    <a:pt x="201" y="122"/>
                    <a:pt x="197" y="125"/>
                    <a:pt x="196" y="128"/>
                  </a:cubicBezTo>
                  <a:cubicBezTo>
                    <a:pt x="194" y="132"/>
                    <a:pt x="196" y="136"/>
                    <a:pt x="195" y="140"/>
                  </a:cubicBezTo>
                  <a:cubicBezTo>
                    <a:pt x="195" y="142"/>
                    <a:pt x="193" y="143"/>
                    <a:pt x="193" y="144"/>
                  </a:cubicBezTo>
                  <a:cubicBezTo>
                    <a:pt x="191" y="146"/>
                    <a:pt x="191" y="147"/>
                    <a:pt x="191" y="149"/>
                  </a:cubicBezTo>
                  <a:cubicBezTo>
                    <a:pt x="191" y="153"/>
                    <a:pt x="191" y="157"/>
                    <a:pt x="193" y="160"/>
                  </a:cubicBezTo>
                  <a:cubicBezTo>
                    <a:pt x="192" y="158"/>
                    <a:pt x="191" y="154"/>
                    <a:pt x="190" y="151"/>
                  </a:cubicBezTo>
                  <a:cubicBezTo>
                    <a:pt x="189" y="150"/>
                    <a:pt x="188" y="149"/>
                    <a:pt x="187" y="148"/>
                  </a:cubicBezTo>
                  <a:cubicBezTo>
                    <a:pt x="186" y="147"/>
                    <a:pt x="186" y="145"/>
                    <a:pt x="185" y="144"/>
                  </a:cubicBezTo>
                  <a:cubicBezTo>
                    <a:pt x="183" y="148"/>
                    <a:pt x="183" y="152"/>
                    <a:pt x="183" y="156"/>
                  </a:cubicBezTo>
                  <a:cubicBezTo>
                    <a:pt x="183" y="160"/>
                    <a:pt x="183" y="164"/>
                    <a:pt x="183" y="168"/>
                  </a:cubicBezTo>
                  <a:cubicBezTo>
                    <a:pt x="184" y="173"/>
                    <a:pt x="184" y="178"/>
                    <a:pt x="184" y="184"/>
                  </a:cubicBezTo>
                  <a:cubicBezTo>
                    <a:pt x="183" y="182"/>
                    <a:pt x="183" y="180"/>
                    <a:pt x="183" y="178"/>
                  </a:cubicBezTo>
                  <a:cubicBezTo>
                    <a:pt x="183" y="176"/>
                    <a:pt x="183" y="173"/>
                    <a:pt x="183" y="170"/>
                  </a:cubicBezTo>
                  <a:cubicBezTo>
                    <a:pt x="183" y="165"/>
                    <a:pt x="183" y="160"/>
                    <a:pt x="182" y="155"/>
                  </a:cubicBezTo>
                  <a:cubicBezTo>
                    <a:pt x="182" y="151"/>
                    <a:pt x="180" y="147"/>
                    <a:pt x="176" y="146"/>
                  </a:cubicBezTo>
                  <a:cubicBezTo>
                    <a:pt x="175" y="145"/>
                    <a:pt x="172" y="145"/>
                    <a:pt x="171" y="145"/>
                  </a:cubicBezTo>
                  <a:cubicBezTo>
                    <a:pt x="169" y="146"/>
                    <a:pt x="167" y="148"/>
                    <a:pt x="165" y="148"/>
                  </a:cubicBezTo>
                  <a:cubicBezTo>
                    <a:pt x="167" y="146"/>
                    <a:pt x="168" y="143"/>
                    <a:pt x="171" y="141"/>
                  </a:cubicBezTo>
                  <a:cubicBezTo>
                    <a:pt x="173" y="138"/>
                    <a:pt x="175" y="139"/>
                    <a:pt x="176" y="135"/>
                  </a:cubicBezTo>
                  <a:cubicBezTo>
                    <a:pt x="176" y="132"/>
                    <a:pt x="175" y="131"/>
                    <a:pt x="172" y="130"/>
                  </a:cubicBezTo>
                  <a:cubicBezTo>
                    <a:pt x="169" y="130"/>
                    <a:pt x="169" y="131"/>
                    <a:pt x="169" y="127"/>
                  </a:cubicBezTo>
                  <a:cubicBezTo>
                    <a:pt x="170" y="125"/>
                    <a:pt x="169" y="123"/>
                    <a:pt x="167" y="122"/>
                  </a:cubicBezTo>
                  <a:cubicBezTo>
                    <a:pt x="164" y="121"/>
                    <a:pt x="162" y="123"/>
                    <a:pt x="160" y="121"/>
                  </a:cubicBezTo>
                  <a:cubicBezTo>
                    <a:pt x="160" y="120"/>
                    <a:pt x="159" y="119"/>
                    <a:pt x="159" y="118"/>
                  </a:cubicBezTo>
                  <a:cubicBezTo>
                    <a:pt x="158" y="117"/>
                    <a:pt x="157" y="116"/>
                    <a:pt x="157" y="116"/>
                  </a:cubicBezTo>
                  <a:cubicBezTo>
                    <a:pt x="157" y="114"/>
                    <a:pt x="159" y="108"/>
                    <a:pt x="156" y="109"/>
                  </a:cubicBezTo>
                  <a:cubicBezTo>
                    <a:pt x="156" y="107"/>
                    <a:pt x="154" y="105"/>
                    <a:pt x="153" y="105"/>
                  </a:cubicBezTo>
                  <a:cubicBezTo>
                    <a:pt x="153" y="107"/>
                    <a:pt x="157" y="109"/>
                    <a:pt x="159" y="111"/>
                  </a:cubicBezTo>
                  <a:cubicBezTo>
                    <a:pt x="160" y="112"/>
                    <a:pt x="165" y="117"/>
                    <a:pt x="167" y="116"/>
                  </a:cubicBezTo>
                  <a:cubicBezTo>
                    <a:pt x="168" y="115"/>
                    <a:pt x="168" y="114"/>
                    <a:pt x="168" y="114"/>
                  </a:cubicBezTo>
                  <a:cubicBezTo>
                    <a:pt x="169" y="113"/>
                    <a:pt x="169" y="113"/>
                    <a:pt x="170" y="112"/>
                  </a:cubicBezTo>
                  <a:cubicBezTo>
                    <a:pt x="171" y="111"/>
                    <a:pt x="174" y="111"/>
                    <a:pt x="174" y="109"/>
                  </a:cubicBezTo>
                  <a:cubicBezTo>
                    <a:pt x="175" y="105"/>
                    <a:pt x="171" y="105"/>
                    <a:pt x="168" y="105"/>
                  </a:cubicBezTo>
                  <a:cubicBezTo>
                    <a:pt x="172" y="105"/>
                    <a:pt x="173" y="103"/>
                    <a:pt x="175" y="100"/>
                  </a:cubicBezTo>
                  <a:cubicBezTo>
                    <a:pt x="177" y="98"/>
                    <a:pt x="178" y="94"/>
                    <a:pt x="178" y="91"/>
                  </a:cubicBezTo>
                  <a:cubicBezTo>
                    <a:pt x="179" y="88"/>
                    <a:pt x="178" y="84"/>
                    <a:pt x="176" y="83"/>
                  </a:cubicBezTo>
                  <a:cubicBezTo>
                    <a:pt x="173" y="81"/>
                    <a:pt x="170" y="82"/>
                    <a:pt x="167" y="82"/>
                  </a:cubicBezTo>
                  <a:cubicBezTo>
                    <a:pt x="167" y="78"/>
                    <a:pt x="161" y="78"/>
                    <a:pt x="159" y="79"/>
                  </a:cubicBezTo>
                  <a:cubicBezTo>
                    <a:pt x="164" y="78"/>
                    <a:pt x="168" y="77"/>
                    <a:pt x="174" y="77"/>
                  </a:cubicBezTo>
                  <a:cubicBezTo>
                    <a:pt x="176" y="77"/>
                    <a:pt x="178" y="77"/>
                    <a:pt x="177" y="74"/>
                  </a:cubicBezTo>
                  <a:cubicBezTo>
                    <a:pt x="175" y="71"/>
                    <a:pt x="173" y="70"/>
                    <a:pt x="170" y="70"/>
                  </a:cubicBezTo>
                  <a:cubicBezTo>
                    <a:pt x="169" y="70"/>
                    <a:pt x="168" y="70"/>
                    <a:pt x="167" y="71"/>
                  </a:cubicBezTo>
                  <a:cubicBezTo>
                    <a:pt x="166" y="71"/>
                    <a:pt x="166" y="72"/>
                    <a:pt x="165" y="71"/>
                  </a:cubicBezTo>
                  <a:cubicBezTo>
                    <a:pt x="167" y="67"/>
                    <a:pt x="165" y="63"/>
                    <a:pt x="160" y="64"/>
                  </a:cubicBezTo>
                  <a:cubicBezTo>
                    <a:pt x="160" y="66"/>
                    <a:pt x="160" y="69"/>
                    <a:pt x="159" y="71"/>
                  </a:cubicBezTo>
                  <a:cubicBezTo>
                    <a:pt x="158" y="70"/>
                    <a:pt x="156" y="64"/>
                    <a:pt x="154" y="66"/>
                  </a:cubicBezTo>
                  <a:cubicBezTo>
                    <a:pt x="154" y="62"/>
                    <a:pt x="155" y="58"/>
                    <a:pt x="153" y="55"/>
                  </a:cubicBezTo>
                  <a:cubicBezTo>
                    <a:pt x="153" y="54"/>
                    <a:pt x="153" y="52"/>
                    <a:pt x="152" y="51"/>
                  </a:cubicBezTo>
                  <a:cubicBezTo>
                    <a:pt x="151" y="50"/>
                    <a:pt x="147" y="49"/>
                    <a:pt x="146" y="49"/>
                  </a:cubicBezTo>
                  <a:cubicBezTo>
                    <a:pt x="145" y="48"/>
                    <a:pt x="144" y="48"/>
                    <a:pt x="143" y="46"/>
                  </a:cubicBezTo>
                  <a:cubicBezTo>
                    <a:pt x="143" y="45"/>
                    <a:pt x="143" y="42"/>
                    <a:pt x="142" y="41"/>
                  </a:cubicBezTo>
                  <a:cubicBezTo>
                    <a:pt x="141" y="40"/>
                    <a:pt x="140" y="40"/>
                    <a:pt x="138" y="40"/>
                  </a:cubicBezTo>
                  <a:cubicBezTo>
                    <a:pt x="138" y="40"/>
                    <a:pt x="138" y="39"/>
                    <a:pt x="137" y="39"/>
                  </a:cubicBezTo>
                  <a:cubicBezTo>
                    <a:pt x="135" y="38"/>
                    <a:pt x="133" y="39"/>
                    <a:pt x="132" y="39"/>
                  </a:cubicBezTo>
                  <a:cubicBezTo>
                    <a:pt x="131" y="37"/>
                    <a:pt x="133" y="37"/>
                    <a:pt x="133" y="35"/>
                  </a:cubicBezTo>
                  <a:cubicBezTo>
                    <a:pt x="131" y="34"/>
                    <a:pt x="132" y="38"/>
                    <a:pt x="131" y="39"/>
                  </a:cubicBezTo>
                  <a:cubicBezTo>
                    <a:pt x="129" y="40"/>
                    <a:pt x="129" y="37"/>
                    <a:pt x="127" y="37"/>
                  </a:cubicBezTo>
                  <a:cubicBezTo>
                    <a:pt x="126" y="32"/>
                    <a:pt x="129" y="31"/>
                    <a:pt x="125" y="27"/>
                  </a:cubicBezTo>
                  <a:cubicBezTo>
                    <a:pt x="124" y="26"/>
                    <a:pt x="123" y="25"/>
                    <a:pt x="122" y="23"/>
                  </a:cubicBezTo>
                  <a:cubicBezTo>
                    <a:pt x="122" y="22"/>
                    <a:pt x="122" y="21"/>
                    <a:pt x="121" y="21"/>
                  </a:cubicBezTo>
                  <a:cubicBezTo>
                    <a:pt x="120" y="19"/>
                    <a:pt x="119" y="20"/>
                    <a:pt x="118" y="19"/>
                  </a:cubicBezTo>
                  <a:cubicBezTo>
                    <a:pt x="117" y="17"/>
                    <a:pt x="119" y="14"/>
                    <a:pt x="118" y="13"/>
                  </a:cubicBezTo>
                  <a:cubicBezTo>
                    <a:pt x="117" y="11"/>
                    <a:pt x="113" y="10"/>
                    <a:pt x="111" y="11"/>
                  </a:cubicBezTo>
                  <a:cubicBezTo>
                    <a:pt x="107" y="13"/>
                    <a:pt x="115" y="16"/>
                    <a:pt x="114" y="19"/>
                  </a:cubicBezTo>
                  <a:cubicBezTo>
                    <a:pt x="111" y="16"/>
                    <a:pt x="109" y="13"/>
                    <a:pt x="105" y="15"/>
                  </a:cubicBezTo>
                  <a:cubicBezTo>
                    <a:pt x="103" y="16"/>
                    <a:pt x="103" y="19"/>
                    <a:pt x="101" y="19"/>
                  </a:cubicBezTo>
                  <a:cubicBezTo>
                    <a:pt x="99" y="17"/>
                    <a:pt x="97" y="16"/>
                    <a:pt x="95" y="15"/>
                  </a:cubicBezTo>
                  <a:cubicBezTo>
                    <a:pt x="93" y="15"/>
                    <a:pt x="91" y="15"/>
                    <a:pt x="89" y="15"/>
                  </a:cubicBezTo>
                  <a:cubicBezTo>
                    <a:pt x="89" y="17"/>
                    <a:pt x="92" y="17"/>
                    <a:pt x="92" y="19"/>
                  </a:cubicBezTo>
                  <a:cubicBezTo>
                    <a:pt x="89" y="19"/>
                    <a:pt x="88" y="17"/>
                    <a:pt x="85" y="17"/>
                  </a:cubicBezTo>
                  <a:cubicBezTo>
                    <a:pt x="84" y="17"/>
                    <a:pt x="83" y="17"/>
                    <a:pt x="81" y="17"/>
                  </a:cubicBezTo>
                  <a:cubicBezTo>
                    <a:pt x="79" y="17"/>
                    <a:pt x="79" y="17"/>
                    <a:pt x="78" y="15"/>
                  </a:cubicBezTo>
                  <a:cubicBezTo>
                    <a:pt x="76" y="18"/>
                    <a:pt x="78" y="18"/>
                    <a:pt x="79" y="19"/>
                  </a:cubicBezTo>
                  <a:cubicBezTo>
                    <a:pt x="81" y="21"/>
                    <a:pt x="80" y="21"/>
                    <a:pt x="80" y="23"/>
                  </a:cubicBezTo>
                  <a:cubicBezTo>
                    <a:pt x="81" y="28"/>
                    <a:pt x="80" y="27"/>
                    <a:pt x="76" y="27"/>
                  </a:cubicBezTo>
                  <a:cubicBezTo>
                    <a:pt x="75" y="27"/>
                    <a:pt x="74" y="27"/>
                    <a:pt x="73" y="28"/>
                  </a:cubicBezTo>
                  <a:cubicBezTo>
                    <a:pt x="72" y="31"/>
                    <a:pt x="76" y="32"/>
                    <a:pt x="77" y="33"/>
                  </a:cubicBezTo>
                  <a:cubicBezTo>
                    <a:pt x="78" y="35"/>
                    <a:pt x="78" y="36"/>
                    <a:pt x="78" y="37"/>
                  </a:cubicBezTo>
                  <a:cubicBezTo>
                    <a:pt x="79" y="40"/>
                    <a:pt x="81" y="40"/>
                    <a:pt x="82" y="42"/>
                  </a:cubicBezTo>
                  <a:cubicBezTo>
                    <a:pt x="84" y="44"/>
                    <a:pt x="83" y="46"/>
                    <a:pt x="83" y="48"/>
                  </a:cubicBezTo>
                  <a:cubicBezTo>
                    <a:pt x="84" y="51"/>
                    <a:pt x="87" y="53"/>
                    <a:pt x="89" y="55"/>
                  </a:cubicBezTo>
                  <a:cubicBezTo>
                    <a:pt x="92" y="57"/>
                    <a:pt x="95" y="58"/>
                    <a:pt x="99" y="58"/>
                  </a:cubicBezTo>
                  <a:cubicBezTo>
                    <a:pt x="101" y="58"/>
                    <a:pt x="103" y="59"/>
                    <a:pt x="105" y="61"/>
                  </a:cubicBezTo>
                  <a:cubicBezTo>
                    <a:pt x="105" y="61"/>
                    <a:pt x="107" y="62"/>
                    <a:pt x="107" y="62"/>
                  </a:cubicBezTo>
                  <a:cubicBezTo>
                    <a:pt x="108" y="63"/>
                    <a:pt x="108" y="64"/>
                    <a:pt x="108" y="64"/>
                  </a:cubicBezTo>
                  <a:cubicBezTo>
                    <a:pt x="110" y="66"/>
                    <a:pt x="110" y="65"/>
                    <a:pt x="112" y="66"/>
                  </a:cubicBezTo>
                  <a:cubicBezTo>
                    <a:pt x="113" y="66"/>
                    <a:pt x="116" y="69"/>
                    <a:pt x="113" y="70"/>
                  </a:cubicBezTo>
                  <a:cubicBezTo>
                    <a:pt x="113" y="73"/>
                    <a:pt x="115" y="74"/>
                    <a:pt x="116" y="77"/>
                  </a:cubicBezTo>
                  <a:cubicBezTo>
                    <a:pt x="118" y="81"/>
                    <a:pt x="118" y="86"/>
                    <a:pt x="120" y="90"/>
                  </a:cubicBezTo>
                  <a:cubicBezTo>
                    <a:pt x="120" y="88"/>
                    <a:pt x="117" y="85"/>
                    <a:pt x="116" y="84"/>
                  </a:cubicBezTo>
                  <a:cubicBezTo>
                    <a:pt x="115" y="83"/>
                    <a:pt x="114" y="83"/>
                    <a:pt x="114" y="81"/>
                  </a:cubicBezTo>
                  <a:cubicBezTo>
                    <a:pt x="113" y="81"/>
                    <a:pt x="112" y="81"/>
                    <a:pt x="111" y="81"/>
                  </a:cubicBezTo>
                  <a:cubicBezTo>
                    <a:pt x="111" y="85"/>
                    <a:pt x="112" y="87"/>
                    <a:pt x="109" y="90"/>
                  </a:cubicBezTo>
                  <a:cubicBezTo>
                    <a:pt x="108" y="90"/>
                    <a:pt x="108" y="91"/>
                    <a:pt x="107" y="92"/>
                  </a:cubicBezTo>
                  <a:cubicBezTo>
                    <a:pt x="106" y="93"/>
                    <a:pt x="104" y="95"/>
                    <a:pt x="103" y="95"/>
                  </a:cubicBezTo>
                  <a:cubicBezTo>
                    <a:pt x="100" y="94"/>
                    <a:pt x="104" y="86"/>
                    <a:pt x="105" y="84"/>
                  </a:cubicBezTo>
                  <a:cubicBezTo>
                    <a:pt x="105" y="81"/>
                    <a:pt x="105" y="75"/>
                    <a:pt x="103" y="73"/>
                  </a:cubicBezTo>
                  <a:cubicBezTo>
                    <a:pt x="100" y="69"/>
                    <a:pt x="90" y="69"/>
                    <a:pt x="90" y="75"/>
                  </a:cubicBezTo>
                  <a:cubicBezTo>
                    <a:pt x="89" y="74"/>
                    <a:pt x="89" y="73"/>
                    <a:pt x="89" y="72"/>
                  </a:cubicBezTo>
                  <a:cubicBezTo>
                    <a:pt x="88" y="72"/>
                    <a:pt x="88" y="71"/>
                    <a:pt x="88" y="70"/>
                  </a:cubicBezTo>
                  <a:cubicBezTo>
                    <a:pt x="88" y="69"/>
                    <a:pt x="88" y="68"/>
                    <a:pt x="88" y="67"/>
                  </a:cubicBezTo>
                  <a:cubicBezTo>
                    <a:pt x="87" y="65"/>
                    <a:pt x="85" y="65"/>
                    <a:pt x="83" y="64"/>
                  </a:cubicBezTo>
                  <a:cubicBezTo>
                    <a:pt x="82" y="62"/>
                    <a:pt x="82" y="60"/>
                    <a:pt x="80" y="58"/>
                  </a:cubicBezTo>
                  <a:cubicBezTo>
                    <a:pt x="79" y="56"/>
                    <a:pt x="77" y="55"/>
                    <a:pt x="76" y="54"/>
                  </a:cubicBezTo>
                  <a:cubicBezTo>
                    <a:pt x="75" y="52"/>
                    <a:pt x="74" y="51"/>
                    <a:pt x="72" y="51"/>
                  </a:cubicBezTo>
                  <a:cubicBezTo>
                    <a:pt x="69" y="50"/>
                    <a:pt x="67" y="49"/>
                    <a:pt x="65" y="49"/>
                  </a:cubicBezTo>
                  <a:cubicBezTo>
                    <a:pt x="62" y="49"/>
                    <a:pt x="59" y="48"/>
                    <a:pt x="57" y="49"/>
                  </a:cubicBezTo>
                  <a:cubicBezTo>
                    <a:pt x="55" y="50"/>
                    <a:pt x="54" y="52"/>
                    <a:pt x="53" y="54"/>
                  </a:cubicBezTo>
                  <a:cubicBezTo>
                    <a:pt x="54" y="57"/>
                    <a:pt x="59" y="57"/>
                    <a:pt x="58" y="60"/>
                  </a:cubicBezTo>
                  <a:cubicBezTo>
                    <a:pt x="55" y="60"/>
                    <a:pt x="54" y="57"/>
                    <a:pt x="51" y="58"/>
                  </a:cubicBezTo>
                  <a:cubicBezTo>
                    <a:pt x="51" y="59"/>
                    <a:pt x="51" y="60"/>
                    <a:pt x="51" y="61"/>
                  </a:cubicBezTo>
                  <a:cubicBezTo>
                    <a:pt x="51" y="62"/>
                    <a:pt x="50" y="62"/>
                    <a:pt x="50" y="63"/>
                  </a:cubicBezTo>
                  <a:cubicBezTo>
                    <a:pt x="50" y="65"/>
                    <a:pt x="52" y="65"/>
                    <a:pt x="53" y="67"/>
                  </a:cubicBezTo>
                  <a:cubicBezTo>
                    <a:pt x="54" y="67"/>
                    <a:pt x="54" y="69"/>
                    <a:pt x="55" y="69"/>
                  </a:cubicBezTo>
                  <a:cubicBezTo>
                    <a:pt x="56" y="70"/>
                    <a:pt x="57" y="70"/>
                    <a:pt x="58" y="71"/>
                  </a:cubicBezTo>
                  <a:cubicBezTo>
                    <a:pt x="59" y="72"/>
                    <a:pt x="60" y="74"/>
                    <a:pt x="60" y="75"/>
                  </a:cubicBezTo>
                  <a:cubicBezTo>
                    <a:pt x="57" y="76"/>
                    <a:pt x="53" y="73"/>
                    <a:pt x="49" y="72"/>
                  </a:cubicBezTo>
                  <a:cubicBezTo>
                    <a:pt x="46" y="72"/>
                    <a:pt x="43" y="71"/>
                    <a:pt x="40" y="72"/>
                  </a:cubicBezTo>
                  <a:cubicBezTo>
                    <a:pt x="39" y="79"/>
                    <a:pt x="46" y="83"/>
                    <a:pt x="51" y="87"/>
                  </a:cubicBezTo>
                  <a:cubicBezTo>
                    <a:pt x="53" y="89"/>
                    <a:pt x="55" y="89"/>
                    <a:pt x="57" y="90"/>
                  </a:cubicBezTo>
                  <a:cubicBezTo>
                    <a:pt x="60" y="91"/>
                    <a:pt x="65" y="91"/>
                    <a:pt x="67" y="93"/>
                  </a:cubicBezTo>
                  <a:cubicBezTo>
                    <a:pt x="63" y="95"/>
                    <a:pt x="56" y="90"/>
                    <a:pt x="52" y="89"/>
                  </a:cubicBezTo>
                  <a:cubicBezTo>
                    <a:pt x="51" y="89"/>
                    <a:pt x="51" y="89"/>
                    <a:pt x="50" y="89"/>
                  </a:cubicBezTo>
                  <a:cubicBezTo>
                    <a:pt x="49" y="89"/>
                    <a:pt x="48" y="87"/>
                    <a:pt x="47" y="87"/>
                  </a:cubicBezTo>
                  <a:cubicBezTo>
                    <a:pt x="45" y="86"/>
                    <a:pt x="44" y="85"/>
                    <a:pt x="42" y="85"/>
                  </a:cubicBezTo>
                  <a:cubicBezTo>
                    <a:pt x="39" y="86"/>
                    <a:pt x="40" y="86"/>
                    <a:pt x="40" y="89"/>
                  </a:cubicBezTo>
                  <a:cubicBezTo>
                    <a:pt x="39" y="93"/>
                    <a:pt x="36" y="98"/>
                    <a:pt x="40" y="101"/>
                  </a:cubicBezTo>
                  <a:cubicBezTo>
                    <a:pt x="41" y="101"/>
                    <a:pt x="42" y="101"/>
                    <a:pt x="43" y="101"/>
                  </a:cubicBezTo>
                  <a:cubicBezTo>
                    <a:pt x="43" y="102"/>
                    <a:pt x="44" y="104"/>
                    <a:pt x="45" y="105"/>
                  </a:cubicBezTo>
                  <a:cubicBezTo>
                    <a:pt x="46" y="106"/>
                    <a:pt x="49" y="110"/>
                    <a:pt x="50" y="110"/>
                  </a:cubicBezTo>
                  <a:cubicBezTo>
                    <a:pt x="52" y="111"/>
                    <a:pt x="51" y="110"/>
                    <a:pt x="53" y="109"/>
                  </a:cubicBezTo>
                  <a:cubicBezTo>
                    <a:pt x="54" y="109"/>
                    <a:pt x="53" y="109"/>
                    <a:pt x="54" y="109"/>
                  </a:cubicBezTo>
                  <a:cubicBezTo>
                    <a:pt x="56" y="108"/>
                    <a:pt x="59" y="109"/>
                    <a:pt x="61" y="109"/>
                  </a:cubicBezTo>
                  <a:cubicBezTo>
                    <a:pt x="63" y="108"/>
                    <a:pt x="64" y="106"/>
                    <a:pt x="66" y="105"/>
                  </a:cubicBezTo>
                  <a:cubicBezTo>
                    <a:pt x="68" y="105"/>
                    <a:pt x="77" y="104"/>
                    <a:pt x="74" y="108"/>
                  </a:cubicBezTo>
                  <a:cubicBezTo>
                    <a:pt x="73" y="110"/>
                    <a:pt x="70" y="108"/>
                    <a:pt x="69" y="109"/>
                  </a:cubicBezTo>
                  <a:cubicBezTo>
                    <a:pt x="67" y="109"/>
                    <a:pt x="66" y="110"/>
                    <a:pt x="65" y="110"/>
                  </a:cubicBezTo>
                  <a:cubicBezTo>
                    <a:pt x="62" y="111"/>
                    <a:pt x="60" y="110"/>
                    <a:pt x="59" y="112"/>
                  </a:cubicBezTo>
                  <a:cubicBezTo>
                    <a:pt x="55" y="117"/>
                    <a:pt x="61" y="119"/>
                    <a:pt x="65" y="120"/>
                  </a:cubicBezTo>
                  <a:cubicBezTo>
                    <a:pt x="63" y="120"/>
                    <a:pt x="60" y="120"/>
                    <a:pt x="58" y="120"/>
                  </a:cubicBezTo>
                  <a:cubicBezTo>
                    <a:pt x="57" y="118"/>
                    <a:pt x="56" y="116"/>
                    <a:pt x="54" y="115"/>
                  </a:cubicBezTo>
                  <a:cubicBezTo>
                    <a:pt x="52" y="114"/>
                    <a:pt x="50" y="115"/>
                    <a:pt x="47" y="114"/>
                  </a:cubicBezTo>
                  <a:cubicBezTo>
                    <a:pt x="44" y="114"/>
                    <a:pt x="42" y="111"/>
                    <a:pt x="40" y="109"/>
                  </a:cubicBezTo>
                  <a:cubicBezTo>
                    <a:pt x="38" y="106"/>
                    <a:pt x="37" y="105"/>
                    <a:pt x="33" y="105"/>
                  </a:cubicBezTo>
                  <a:cubicBezTo>
                    <a:pt x="31" y="105"/>
                    <a:pt x="30" y="104"/>
                    <a:pt x="29" y="104"/>
                  </a:cubicBezTo>
                  <a:cubicBezTo>
                    <a:pt x="28" y="103"/>
                    <a:pt x="27" y="102"/>
                    <a:pt x="26" y="102"/>
                  </a:cubicBezTo>
                  <a:cubicBezTo>
                    <a:pt x="24" y="103"/>
                    <a:pt x="24" y="113"/>
                    <a:pt x="25" y="115"/>
                  </a:cubicBezTo>
                  <a:cubicBezTo>
                    <a:pt x="27" y="117"/>
                    <a:pt x="31" y="118"/>
                    <a:pt x="33" y="119"/>
                  </a:cubicBezTo>
                  <a:cubicBezTo>
                    <a:pt x="37" y="120"/>
                    <a:pt x="36" y="120"/>
                    <a:pt x="37" y="123"/>
                  </a:cubicBezTo>
                  <a:cubicBezTo>
                    <a:pt x="37" y="124"/>
                    <a:pt x="40" y="125"/>
                    <a:pt x="38" y="126"/>
                  </a:cubicBezTo>
                  <a:cubicBezTo>
                    <a:pt x="35" y="125"/>
                    <a:pt x="34" y="123"/>
                    <a:pt x="32" y="123"/>
                  </a:cubicBezTo>
                  <a:cubicBezTo>
                    <a:pt x="29" y="123"/>
                    <a:pt x="27" y="123"/>
                    <a:pt x="25" y="123"/>
                  </a:cubicBezTo>
                  <a:cubicBezTo>
                    <a:pt x="24" y="126"/>
                    <a:pt x="26" y="126"/>
                    <a:pt x="27" y="128"/>
                  </a:cubicBezTo>
                  <a:cubicBezTo>
                    <a:pt x="29" y="129"/>
                    <a:pt x="29" y="131"/>
                    <a:pt x="31" y="132"/>
                  </a:cubicBezTo>
                  <a:cubicBezTo>
                    <a:pt x="31" y="132"/>
                    <a:pt x="31" y="132"/>
                    <a:pt x="32" y="132"/>
                  </a:cubicBezTo>
                  <a:cubicBezTo>
                    <a:pt x="32" y="133"/>
                    <a:pt x="32" y="133"/>
                    <a:pt x="33" y="134"/>
                  </a:cubicBezTo>
                  <a:cubicBezTo>
                    <a:pt x="35" y="136"/>
                    <a:pt x="36" y="136"/>
                    <a:pt x="39" y="136"/>
                  </a:cubicBezTo>
                  <a:cubicBezTo>
                    <a:pt x="37" y="136"/>
                    <a:pt x="34" y="136"/>
                    <a:pt x="33" y="135"/>
                  </a:cubicBezTo>
                  <a:cubicBezTo>
                    <a:pt x="32" y="135"/>
                    <a:pt x="32" y="134"/>
                    <a:pt x="31" y="133"/>
                  </a:cubicBezTo>
                  <a:cubicBezTo>
                    <a:pt x="29" y="131"/>
                    <a:pt x="26" y="129"/>
                    <a:pt x="23" y="128"/>
                  </a:cubicBezTo>
                  <a:cubicBezTo>
                    <a:pt x="19" y="127"/>
                    <a:pt x="13" y="127"/>
                    <a:pt x="8" y="128"/>
                  </a:cubicBezTo>
                  <a:cubicBezTo>
                    <a:pt x="8" y="130"/>
                    <a:pt x="9" y="132"/>
                    <a:pt x="8" y="134"/>
                  </a:cubicBezTo>
                  <a:cubicBezTo>
                    <a:pt x="6" y="136"/>
                    <a:pt x="3" y="135"/>
                    <a:pt x="1" y="135"/>
                  </a:cubicBezTo>
                  <a:cubicBezTo>
                    <a:pt x="0" y="141"/>
                    <a:pt x="6" y="141"/>
                    <a:pt x="11" y="141"/>
                  </a:cubicBezTo>
                  <a:cubicBezTo>
                    <a:pt x="14" y="141"/>
                    <a:pt x="15" y="142"/>
                    <a:pt x="18" y="143"/>
                  </a:cubicBezTo>
                  <a:cubicBezTo>
                    <a:pt x="19" y="143"/>
                    <a:pt x="21" y="143"/>
                    <a:pt x="22" y="143"/>
                  </a:cubicBezTo>
                  <a:cubicBezTo>
                    <a:pt x="22" y="144"/>
                    <a:pt x="22" y="145"/>
                    <a:pt x="22" y="145"/>
                  </a:cubicBezTo>
                  <a:cubicBezTo>
                    <a:pt x="23" y="146"/>
                    <a:pt x="24" y="145"/>
                    <a:pt x="25" y="146"/>
                  </a:cubicBezTo>
                  <a:cubicBezTo>
                    <a:pt x="27" y="147"/>
                    <a:pt x="28" y="147"/>
                    <a:pt x="30" y="148"/>
                  </a:cubicBezTo>
                  <a:cubicBezTo>
                    <a:pt x="31" y="149"/>
                    <a:pt x="32" y="149"/>
                    <a:pt x="33" y="151"/>
                  </a:cubicBezTo>
                  <a:cubicBezTo>
                    <a:pt x="34" y="152"/>
                    <a:pt x="34" y="153"/>
                    <a:pt x="36" y="153"/>
                  </a:cubicBezTo>
                  <a:cubicBezTo>
                    <a:pt x="39" y="154"/>
                    <a:pt x="39" y="153"/>
                    <a:pt x="41" y="152"/>
                  </a:cubicBezTo>
                  <a:cubicBezTo>
                    <a:pt x="42" y="152"/>
                    <a:pt x="44" y="152"/>
                    <a:pt x="44" y="152"/>
                  </a:cubicBezTo>
                  <a:cubicBezTo>
                    <a:pt x="47" y="151"/>
                    <a:pt x="46" y="150"/>
                    <a:pt x="48" y="148"/>
                  </a:cubicBezTo>
                  <a:cubicBezTo>
                    <a:pt x="49" y="147"/>
                    <a:pt x="55" y="148"/>
                    <a:pt x="58" y="148"/>
                  </a:cubicBezTo>
                  <a:cubicBezTo>
                    <a:pt x="59" y="148"/>
                    <a:pt x="60" y="148"/>
                    <a:pt x="61" y="147"/>
                  </a:cubicBezTo>
                  <a:cubicBezTo>
                    <a:pt x="62" y="146"/>
                    <a:pt x="61" y="145"/>
                    <a:pt x="63" y="144"/>
                  </a:cubicBezTo>
                  <a:cubicBezTo>
                    <a:pt x="64" y="143"/>
                    <a:pt x="67" y="143"/>
                    <a:pt x="69" y="143"/>
                  </a:cubicBezTo>
                  <a:cubicBezTo>
                    <a:pt x="69" y="143"/>
                    <a:pt x="70" y="143"/>
                    <a:pt x="71" y="143"/>
                  </a:cubicBezTo>
                  <a:cubicBezTo>
                    <a:pt x="72" y="143"/>
                    <a:pt x="72" y="142"/>
                    <a:pt x="72" y="141"/>
                  </a:cubicBezTo>
                  <a:cubicBezTo>
                    <a:pt x="73" y="141"/>
                    <a:pt x="74" y="140"/>
                    <a:pt x="74" y="139"/>
                  </a:cubicBezTo>
                  <a:cubicBezTo>
                    <a:pt x="75" y="139"/>
                    <a:pt x="76" y="138"/>
                    <a:pt x="76" y="137"/>
                  </a:cubicBezTo>
                  <a:cubicBezTo>
                    <a:pt x="76" y="137"/>
                    <a:pt x="76" y="134"/>
                    <a:pt x="77" y="134"/>
                  </a:cubicBezTo>
                  <a:cubicBezTo>
                    <a:pt x="78" y="133"/>
                    <a:pt x="82" y="134"/>
                    <a:pt x="84" y="134"/>
                  </a:cubicBezTo>
                  <a:cubicBezTo>
                    <a:pt x="86" y="134"/>
                    <a:pt x="86" y="132"/>
                    <a:pt x="88" y="131"/>
                  </a:cubicBezTo>
                  <a:cubicBezTo>
                    <a:pt x="89" y="131"/>
                    <a:pt x="90" y="131"/>
                    <a:pt x="91" y="131"/>
                  </a:cubicBezTo>
                  <a:cubicBezTo>
                    <a:pt x="94" y="131"/>
                    <a:pt x="95" y="130"/>
                    <a:pt x="96" y="128"/>
                  </a:cubicBezTo>
                  <a:cubicBezTo>
                    <a:pt x="98" y="129"/>
                    <a:pt x="96" y="131"/>
                    <a:pt x="96" y="132"/>
                  </a:cubicBezTo>
                  <a:cubicBezTo>
                    <a:pt x="95" y="134"/>
                    <a:pt x="95" y="137"/>
                    <a:pt x="95" y="139"/>
                  </a:cubicBezTo>
                  <a:cubicBezTo>
                    <a:pt x="102" y="140"/>
                    <a:pt x="97" y="133"/>
                    <a:pt x="100" y="132"/>
                  </a:cubicBezTo>
                  <a:cubicBezTo>
                    <a:pt x="101" y="133"/>
                    <a:pt x="100" y="135"/>
                    <a:pt x="102" y="135"/>
                  </a:cubicBezTo>
                  <a:cubicBezTo>
                    <a:pt x="103" y="135"/>
                    <a:pt x="105" y="133"/>
                    <a:pt x="105" y="132"/>
                  </a:cubicBezTo>
                  <a:cubicBezTo>
                    <a:pt x="106" y="133"/>
                    <a:pt x="105" y="135"/>
                    <a:pt x="107" y="136"/>
                  </a:cubicBezTo>
                  <a:cubicBezTo>
                    <a:pt x="108" y="135"/>
                    <a:pt x="108" y="131"/>
                    <a:pt x="111" y="132"/>
                  </a:cubicBezTo>
                  <a:cubicBezTo>
                    <a:pt x="111" y="134"/>
                    <a:pt x="109" y="135"/>
                    <a:pt x="109" y="138"/>
                  </a:cubicBezTo>
                  <a:cubicBezTo>
                    <a:pt x="110" y="141"/>
                    <a:pt x="112" y="138"/>
                    <a:pt x="113" y="136"/>
                  </a:cubicBezTo>
                  <a:cubicBezTo>
                    <a:pt x="114" y="136"/>
                    <a:pt x="115" y="136"/>
                    <a:pt x="116" y="136"/>
                  </a:cubicBezTo>
                  <a:cubicBezTo>
                    <a:pt x="116" y="137"/>
                    <a:pt x="116" y="138"/>
                    <a:pt x="117" y="139"/>
                  </a:cubicBezTo>
                  <a:cubicBezTo>
                    <a:pt x="119" y="140"/>
                    <a:pt x="122" y="138"/>
                    <a:pt x="124" y="139"/>
                  </a:cubicBezTo>
                  <a:cubicBezTo>
                    <a:pt x="122" y="139"/>
                    <a:pt x="120" y="141"/>
                    <a:pt x="119" y="143"/>
                  </a:cubicBezTo>
                  <a:cubicBezTo>
                    <a:pt x="117" y="148"/>
                    <a:pt x="121" y="149"/>
                    <a:pt x="125" y="151"/>
                  </a:cubicBezTo>
                  <a:cubicBezTo>
                    <a:pt x="128" y="152"/>
                    <a:pt x="129" y="152"/>
                    <a:pt x="131" y="148"/>
                  </a:cubicBezTo>
                  <a:cubicBezTo>
                    <a:pt x="131" y="148"/>
                    <a:pt x="132" y="145"/>
                    <a:pt x="133" y="144"/>
                  </a:cubicBezTo>
                  <a:cubicBezTo>
                    <a:pt x="134" y="143"/>
                    <a:pt x="135" y="143"/>
                    <a:pt x="136" y="142"/>
                  </a:cubicBezTo>
                  <a:cubicBezTo>
                    <a:pt x="137" y="143"/>
                    <a:pt x="137" y="143"/>
                    <a:pt x="138" y="144"/>
                  </a:cubicBezTo>
                  <a:cubicBezTo>
                    <a:pt x="138" y="144"/>
                    <a:pt x="139" y="145"/>
                    <a:pt x="140" y="145"/>
                  </a:cubicBezTo>
                  <a:cubicBezTo>
                    <a:pt x="141" y="146"/>
                    <a:pt x="141" y="148"/>
                    <a:pt x="142" y="148"/>
                  </a:cubicBezTo>
                  <a:cubicBezTo>
                    <a:pt x="143" y="149"/>
                    <a:pt x="142" y="149"/>
                    <a:pt x="143" y="150"/>
                  </a:cubicBezTo>
                  <a:cubicBezTo>
                    <a:pt x="144" y="150"/>
                    <a:pt x="145" y="150"/>
                    <a:pt x="145" y="150"/>
                  </a:cubicBezTo>
                  <a:cubicBezTo>
                    <a:pt x="147" y="150"/>
                    <a:pt x="147" y="151"/>
                    <a:pt x="149" y="151"/>
                  </a:cubicBezTo>
                  <a:cubicBezTo>
                    <a:pt x="149" y="156"/>
                    <a:pt x="140" y="154"/>
                    <a:pt x="138" y="156"/>
                  </a:cubicBezTo>
                  <a:cubicBezTo>
                    <a:pt x="137" y="156"/>
                    <a:pt x="137" y="158"/>
                    <a:pt x="136" y="159"/>
                  </a:cubicBezTo>
                  <a:cubicBezTo>
                    <a:pt x="135" y="160"/>
                    <a:pt x="133" y="160"/>
                    <a:pt x="132" y="161"/>
                  </a:cubicBezTo>
                  <a:cubicBezTo>
                    <a:pt x="131" y="162"/>
                    <a:pt x="129" y="162"/>
                    <a:pt x="128" y="163"/>
                  </a:cubicBezTo>
                  <a:cubicBezTo>
                    <a:pt x="127" y="163"/>
                    <a:pt x="127" y="163"/>
                    <a:pt x="126" y="164"/>
                  </a:cubicBezTo>
                  <a:cubicBezTo>
                    <a:pt x="125" y="165"/>
                    <a:pt x="124" y="166"/>
                    <a:pt x="124" y="166"/>
                  </a:cubicBezTo>
                  <a:cubicBezTo>
                    <a:pt x="124" y="167"/>
                    <a:pt x="123" y="167"/>
                    <a:pt x="123" y="167"/>
                  </a:cubicBezTo>
                  <a:cubicBezTo>
                    <a:pt x="123" y="167"/>
                    <a:pt x="121" y="169"/>
                    <a:pt x="121" y="169"/>
                  </a:cubicBezTo>
                  <a:cubicBezTo>
                    <a:pt x="120" y="170"/>
                    <a:pt x="119" y="169"/>
                    <a:pt x="118" y="169"/>
                  </a:cubicBezTo>
                  <a:cubicBezTo>
                    <a:pt x="115" y="171"/>
                    <a:pt x="112" y="175"/>
                    <a:pt x="112" y="178"/>
                  </a:cubicBezTo>
                  <a:cubicBezTo>
                    <a:pt x="112" y="179"/>
                    <a:pt x="112" y="181"/>
                    <a:pt x="113" y="182"/>
                  </a:cubicBezTo>
                  <a:cubicBezTo>
                    <a:pt x="114" y="184"/>
                    <a:pt x="116" y="184"/>
                    <a:pt x="117" y="184"/>
                  </a:cubicBezTo>
                  <a:cubicBezTo>
                    <a:pt x="121" y="187"/>
                    <a:pt x="124" y="189"/>
                    <a:pt x="127" y="191"/>
                  </a:cubicBezTo>
                  <a:cubicBezTo>
                    <a:pt x="130" y="193"/>
                    <a:pt x="137" y="195"/>
                    <a:pt x="141" y="193"/>
                  </a:cubicBezTo>
                  <a:cubicBezTo>
                    <a:pt x="141" y="191"/>
                    <a:pt x="141" y="190"/>
                    <a:pt x="142" y="188"/>
                  </a:cubicBezTo>
                  <a:cubicBezTo>
                    <a:pt x="145" y="185"/>
                    <a:pt x="149" y="185"/>
                    <a:pt x="151" y="182"/>
                  </a:cubicBezTo>
                  <a:cubicBezTo>
                    <a:pt x="152" y="182"/>
                    <a:pt x="152" y="179"/>
                    <a:pt x="154" y="180"/>
                  </a:cubicBezTo>
                  <a:cubicBezTo>
                    <a:pt x="155" y="181"/>
                    <a:pt x="155" y="182"/>
                    <a:pt x="155" y="182"/>
                  </a:cubicBezTo>
                  <a:cubicBezTo>
                    <a:pt x="155" y="185"/>
                    <a:pt x="154" y="183"/>
                    <a:pt x="154" y="184"/>
                  </a:cubicBezTo>
                  <a:cubicBezTo>
                    <a:pt x="152" y="185"/>
                    <a:pt x="151" y="187"/>
                    <a:pt x="151" y="189"/>
                  </a:cubicBezTo>
                  <a:cubicBezTo>
                    <a:pt x="150" y="192"/>
                    <a:pt x="151" y="196"/>
                    <a:pt x="150" y="199"/>
                  </a:cubicBezTo>
                  <a:cubicBezTo>
                    <a:pt x="149" y="201"/>
                    <a:pt x="145" y="200"/>
                    <a:pt x="142" y="200"/>
                  </a:cubicBezTo>
                  <a:cubicBezTo>
                    <a:pt x="140" y="200"/>
                    <a:pt x="138" y="200"/>
                    <a:pt x="136" y="200"/>
                  </a:cubicBezTo>
                  <a:cubicBezTo>
                    <a:pt x="133" y="200"/>
                    <a:pt x="131" y="199"/>
                    <a:pt x="128" y="199"/>
                  </a:cubicBezTo>
                  <a:cubicBezTo>
                    <a:pt x="126" y="199"/>
                    <a:pt x="123" y="199"/>
                    <a:pt x="121" y="199"/>
                  </a:cubicBezTo>
                  <a:cubicBezTo>
                    <a:pt x="118" y="199"/>
                    <a:pt x="115" y="198"/>
                    <a:pt x="113" y="198"/>
                  </a:cubicBezTo>
                  <a:cubicBezTo>
                    <a:pt x="110" y="198"/>
                    <a:pt x="108" y="197"/>
                    <a:pt x="106" y="199"/>
                  </a:cubicBezTo>
                  <a:cubicBezTo>
                    <a:pt x="105" y="200"/>
                    <a:pt x="106" y="203"/>
                    <a:pt x="104" y="204"/>
                  </a:cubicBezTo>
                  <a:cubicBezTo>
                    <a:pt x="101" y="206"/>
                    <a:pt x="102" y="201"/>
                    <a:pt x="101" y="200"/>
                  </a:cubicBezTo>
                  <a:cubicBezTo>
                    <a:pt x="101" y="199"/>
                    <a:pt x="98" y="196"/>
                    <a:pt x="96" y="196"/>
                  </a:cubicBezTo>
                  <a:cubicBezTo>
                    <a:pt x="95" y="197"/>
                    <a:pt x="96" y="199"/>
                    <a:pt x="95" y="200"/>
                  </a:cubicBezTo>
                  <a:cubicBezTo>
                    <a:pt x="94" y="200"/>
                    <a:pt x="93" y="200"/>
                    <a:pt x="92" y="200"/>
                  </a:cubicBezTo>
                  <a:cubicBezTo>
                    <a:pt x="91" y="202"/>
                    <a:pt x="95" y="202"/>
                    <a:pt x="95" y="204"/>
                  </a:cubicBezTo>
                  <a:cubicBezTo>
                    <a:pt x="93" y="204"/>
                    <a:pt x="89" y="203"/>
                    <a:pt x="86" y="204"/>
                  </a:cubicBezTo>
                  <a:cubicBezTo>
                    <a:pt x="84" y="204"/>
                    <a:pt x="76" y="208"/>
                    <a:pt x="77" y="210"/>
                  </a:cubicBezTo>
                  <a:cubicBezTo>
                    <a:pt x="77" y="210"/>
                    <a:pt x="75" y="204"/>
                    <a:pt x="74" y="204"/>
                  </a:cubicBezTo>
                  <a:cubicBezTo>
                    <a:pt x="72" y="203"/>
                    <a:pt x="73" y="209"/>
                    <a:pt x="72" y="211"/>
                  </a:cubicBezTo>
                  <a:cubicBezTo>
                    <a:pt x="71" y="211"/>
                    <a:pt x="70" y="211"/>
                    <a:pt x="69" y="212"/>
                  </a:cubicBezTo>
                  <a:cubicBezTo>
                    <a:pt x="67" y="211"/>
                    <a:pt x="65" y="209"/>
                    <a:pt x="62" y="210"/>
                  </a:cubicBezTo>
                  <a:cubicBezTo>
                    <a:pt x="61" y="210"/>
                    <a:pt x="62" y="211"/>
                    <a:pt x="61" y="212"/>
                  </a:cubicBezTo>
                  <a:cubicBezTo>
                    <a:pt x="60" y="212"/>
                    <a:pt x="59" y="212"/>
                    <a:pt x="58" y="212"/>
                  </a:cubicBezTo>
                  <a:cubicBezTo>
                    <a:pt x="57" y="213"/>
                    <a:pt x="57" y="213"/>
                    <a:pt x="55" y="213"/>
                  </a:cubicBezTo>
                  <a:cubicBezTo>
                    <a:pt x="55" y="214"/>
                    <a:pt x="54" y="214"/>
                    <a:pt x="53" y="214"/>
                  </a:cubicBezTo>
                  <a:cubicBezTo>
                    <a:pt x="53" y="214"/>
                    <a:pt x="53" y="215"/>
                    <a:pt x="53" y="215"/>
                  </a:cubicBezTo>
                  <a:cubicBezTo>
                    <a:pt x="52" y="216"/>
                    <a:pt x="51" y="215"/>
                    <a:pt x="50" y="216"/>
                  </a:cubicBezTo>
                  <a:cubicBezTo>
                    <a:pt x="49" y="216"/>
                    <a:pt x="49" y="217"/>
                    <a:pt x="48" y="217"/>
                  </a:cubicBezTo>
                  <a:cubicBezTo>
                    <a:pt x="43" y="218"/>
                    <a:pt x="41" y="212"/>
                    <a:pt x="36" y="214"/>
                  </a:cubicBezTo>
                  <a:cubicBezTo>
                    <a:pt x="35" y="214"/>
                    <a:pt x="34" y="217"/>
                    <a:pt x="32" y="218"/>
                  </a:cubicBezTo>
                  <a:cubicBezTo>
                    <a:pt x="30" y="220"/>
                    <a:pt x="28" y="221"/>
                    <a:pt x="25" y="222"/>
                  </a:cubicBezTo>
                  <a:cubicBezTo>
                    <a:pt x="25" y="224"/>
                    <a:pt x="25" y="226"/>
                    <a:pt x="25" y="228"/>
                  </a:cubicBezTo>
                  <a:cubicBezTo>
                    <a:pt x="26" y="230"/>
                    <a:pt x="26" y="229"/>
                    <a:pt x="27" y="230"/>
                  </a:cubicBezTo>
                  <a:cubicBezTo>
                    <a:pt x="29" y="230"/>
                    <a:pt x="30" y="229"/>
                    <a:pt x="32" y="231"/>
                  </a:cubicBezTo>
                  <a:cubicBezTo>
                    <a:pt x="34" y="234"/>
                    <a:pt x="34" y="237"/>
                    <a:pt x="38" y="238"/>
                  </a:cubicBezTo>
                  <a:cubicBezTo>
                    <a:pt x="40" y="239"/>
                    <a:pt x="41" y="239"/>
                    <a:pt x="43" y="239"/>
                  </a:cubicBezTo>
                  <a:cubicBezTo>
                    <a:pt x="44" y="239"/>
                    <a:pt x="45" y="238"/>
                    <a:pt x="46" y="238"/>
                  </a:cubicBezTo>
                  <a:cubicBezTo>
                    <a:pt x="46" y="238"/>
                    <a:pt x="48" y="237"/>
                    <a:pt x="48" y="237"/>
                  </a:cubicBezTo>
                  <a:cubicBezTo>
                    <a:pt x="50" y="236"/>
                    <a:pt x="52" y="234"/>
                    <a:pt x="53" y="233"/>
                  </a:cubicBezTo>
                  <a:cubicBezTo>
                    <a:pt x="54" y="232"/>
                    <a:pt x="53" y="231"/>
                    <a:pt x="54" y="230"/>
                  </a:cubicBezTo>
                  <a:cubicBezTo>
                    <a:pt x="56" y="229"/>
                    <a:pt x="59" y="232"/>
                    <a:pt x="60" y="233"/>
                  </a:cubicBezTo>
                  <a:cubicBezTo>
                    <a:pt x="65" y="235"/>
                    <a:pt x="65" y="230"/>
                    <a:pt x="69" y="229"/>
                  </a:cubicBezTo>
                  <a:cubicBezTo>
                    <a:pt x="72" y="228"/>
                    <a:pt x="76" y="229"/>
                    <a:pt x="79" y="230"/>
                  </a:cubicBezTo>
                  <a:cubicBezTo>
                    <a:pt x="81" y="230"/>
                    <a:pt x="83" y="230"/>
                    <a:pt x="85" y="230"/>
                  </a:cubicBezTo>
                  <a:cubicBezTo>
                    <a:pt x="88" y="231"/>
                    <a:pt x="89" y="232"/>
                    <a:pt x="92" y="231"/>
                  </a:cubicBezTo>
                  <a:cubicBezTo>
                    <a:pt x="94" y="231"/>
                    <a:pt x="96" y="232"/>
                    <a:pt x="99" y="232"/>
                  </a:cubicBezTo>
                  <a:cubicBezTo>
                    <a:pt x="100" y="233"/>
                    <a:pt x="102" y="233"/>
                    <a:pt x="103" y="233"/>
                  </a:cubicBezTo>
                  <a:cubicBezTo>
                    <a:pt x="105" y="233"/>
                    <a:pt x="105" y="233"/>
                    <a:pt x="106" y="234"/>
                  </a:cubicBezTo>
                  <a:cubicBezTo>
                    <a:pt x="107" y="235"/>
                    <a:pt x="109" y="237"/>
                    <a:pt x="109" y="233"/>
                  </a:cubicBezTo>
                  <a:cubicBezTo>
                    <a:pt x="111" y="234"/>
                    <a:pt x="112" y="233"/>
                    <a:pt x="114" y="233"/>
                  </a:cubicBezTo>
                  <a:cubicBezTo>
                    <a:pt x="115" y="234"/>
                    <a:pt x="113" y="236"/>
                    <a:pt x="114" y="237"/>
                  </a:cubicBezTo>
                  <a:cubicBezTo>
                    <a:pt x="115" y="239"/>
                    <a:pt x="117" y="238"/>
                    <a:pt x="118" y="239"/>
                  </a:cubicBezTo>
                  <a:cubicBezTo>
                    <a:pt x="122" y="241"/>
                    <a:pt x="118" y="243"/>
                    <a:pt x="117" y="245"/>
                  </a:cubicBezTo>
                  <a:cubicBezTo>
                    <a:pt x="115" y="248"/>
                    <a:pt x="118" y="250"/>
                    <a:pt x="118" y="254"/>
                  </a:cubicBezTo>
                  <a:cubicBezTo>
                    <a:pt x="118" y="256"/>
                    <a:pt x="117" y="257"/>
                    <a:pt x="119" y="259"/>
                  </a:cubicBezTo>
                  <a:cubicBezTo>
                    <a:pt x="120" y="260"/>
                    <a:pt x="121" y="260"/>
                    <a:pt x="123" y="260"/>
                  </a:cubicBezTo>
                  <a:cubicBezTo>
                    <a:pt x="123" y="262"/>
                    <a:pt x="122" y="265"/>
                    <a:pt x="123" y="267"/>
                  </a:cubicBezTo>
                  <a:cubicBezTo>
                    <a:pt x="125" y="270"/>
                    <a:pt x="126" y="268"/>
                    <a:pt x="128" y="269"/>
                  </a:cubicBezTo>
                  <a:cubicBezTo>
                    <a:pt x="129" y="269"/>
                    <a:pt x="129" y="270"/>
                    <a:pt x="130" y="271"/>
                  </a:cubicBezTo>
                  <a:cubicBezTo>
                    <a:pt x="131" y="271"/>
                    <a:pt x="133" y="270"/>
                    <a:pt x="133" y="270"/>
                  </a:cubicBezTo>
                  <a:cubicBezTo>
                    <a:pt x="135" y="268"/>
                    <a:pt x="134" y="264"/>
                    <a:pt x="137" y="264"/>
                  </a:cubicBezTo>
                  <a:cubicBezTo>
                    <a:pt x="139" y="264"/>
                    <a:pt x="139" y="268"/>
                    <a:pt x="139" y="269"/>
                  </a:cubicBezTo>
                  <a:cubicBezTo>
                    <a:pt x="139" y="274"/>
                    <a:pt x="133" y="275"/>
                    <a:pt x="132" y="279"/>
                  </a:cubicBezTo>
                  <a:cubicBezTo>
                    <a:pt x="131" y="282"/>
                    <a:pt x="133" y="282"/>
                    <a:pt x="135" y="282"/>
                  </a:cubicBezTo>
                  <a:cubicBezTo>
                    <a:pt x="137" y="282"/>
                    <a:pt x="139" y="282"/>
                    <a:pt x="142" y="282"/>
                  </a:cubicBezTo>
                  <a:cubicBezTo>
                    <a:pt x="138" y="283"/>
                    <a:pt x="137" y="283"/>
                    <a:pt x="135" y="286"/>
                  </a:cubicBezTo>
                  <a:cubicBezTo>
                    <a:pt x="133" y="288"/>
                    <a:pt x="132" y="289"/>
                    <a:pt x="133" y="292"/>
                  </a:cubicBezTo>
                  <a:cubicBezTo>
                    <a:pt x="134" y="292"/>
                    <a:pt x="135" y="292"/>
                    <a:pt x="137" y="292"/>
                  </a:cubicBezTo>
                  <a:cubicBezTo>
                    <a:pt x="138" y="292"/>
                    <a:pt x="140" y="294"/>
                    <a:pt x="142" y="294"/>
                  </a:cubicBezTo>
                  <a:cubicBezTo>
                    <a:pt x="145" y="294"/>
                    <a:pt x="146" y="288"/>
                    <a:pt x="149" y="286"/>
                  </a:cubicBezTo>
                  <a:cubicBezTo>
                    <a:pt x="150" y="286"/>
                    <a:pt x="151" y="286"/>
                    <a:pt x="151" y="286"/>
                  </a:cubicBezTo>
                  <a:cubicBezTo>
                    <a:pt x="152" y="285"/>
                    <a:pt x="152" y="285"/>
                    <a:pt x="152" y="284"/>
                  </a:cubicBezTo>
                  <a:cubicBezTo>
                    <a:pt x="153" y="283"/>
                    <a:pt x="153" y="284"/>
                    <a:pt x="154" y="283"/>
                  </a:cubicBezTo>
                  <a:cubicBezTo>
                    <a:pt x="155" y="282"/>
                    <a:pt x="155" y="281"/>
                    <a:pt x="155" y="281"/>
                  </a:cubicBezTo>
                  <a:cubicBezTo>
                    <a:pt x="157" y="280"/>
                    <a:pt x="159" y="281"/>
                    <a:pt x="160" y="282"/>
                  </a:cubicBezTo>
                  <a:cubicBezTo>
                    <a:pt x="162" y="282"/>
                    <a:pt x="163" y="283"/>
                    <a:pt x="164" y="284"/>
                  </a:cubicBezTo>
                  <a:cubicBezTo>
                    <a:pt x="162" y="285"/>
                    <a:pt x="156" y="286"/>
                    <a:pt x="154" y="288"/>
                  </a:cubicBezTo>
                  <a:cubicBezTo>
                    <a:pt x="153" y="289"/>
                    <a:pt x="153" y="291"/>
                    <a:pt x="152" y="293"/>
                  </a:cubicBezTo>
                  <a:cubicBezTo>
                    <a:pt x="151" y="295"/>
                    <a:pt x="148" y="292"/>
                    <a:pt x="147" y="295"/>
                  </a:cubicBezTo>
                  <a:cubicBezTo>
                    <a:pt x="146" y="299"/>
                    <a:pt x="149" y="299"/>
                    <a:pt x="152" y="300"/>
                  </a:cubicBezTo>
                  <a:cubicBezTo>
                    <a:pt x="152" y="301"/>
                    <a:pt x="151" y="303"/>
                    <a:pt x="152" y="304"/>
                  </a:cubicBezTo>
                  <a:cubicBezTo>
                    <a:pt x="153" y="305"/>
                    <a:pt x="156" y="304"/>
                    <a:pt x="157" y="306"/>
                  </a:cubicBezTo>
                  <a:cubicBezTo>
                    <a:pt x="158" y="308"/>
                    <a:pt x="155" y="307"/>
                    <a:pt x="154" y="307"/>
                  </a:cubicBezTo>
                  <a:cubicBezTo>
                    <a:pt x="153" y="307"/>
                    <a:pt x="153" y="308"/>
                    <a:pt x="152" y="308"/>
                  </a:cubicBezTo>
                  <a:cubicBezTo>
                    <a:pt x="153" y="308"/>
                    <a:pt x="150" y="310"/>
                    <a:pt x="150" y="310"/>
                  </a:cubicBezTo>
                  <a:cubicBezTo>
                    <a:pt x="148" y="311"/>
                    <a:pt x="147" y="311"/>
                    <a:pt x="144" y="311"/>
                  </a:cubicBezTo>
                  <a:cubicBezTo>
                    <a:pt x="142" y="311"/>
                    <a:pt x="139" y="311"/>
                    <a:pt x="137" y="312"/>
                  </a:cubicBezTo>
                  <a:cubicBezTo>
                    <a:pt x="137" y="313"/>
                    <a:pt x="137" y="314"/>
                    <a:pt x="137" y="315"/>
                  </a:cubicBezTo>
                  <a:cubicBezTo>
                    <a:pt x="138" y="315"/>
                    <a:pt x="138" y="316"/>
                    <a:pt x="138" y="316"/>
                  </a:cubicBezTo>
                  <a:cubicBezTo>
                    <a:pt x="137" y="316"/>
                    <a:pt x="134" y="317"/>
                    <a:pt x="137" y="319"/>
                  </a:cubicBezTo>
                  <a:cubicBezTo>
                    <a:pt x="136" y="319"/>
                    <a:pt x="134" y="322"/>
                    <a:pt x="133" y="322"/>
                  </a:cubicBezTo>
                  <a:cubicBezTo>
                    <a:pt x="132" y="323"/>
                    <a:pt x="131" y="323"/>
                    <a:pt x="129" y="323"/>
                  </a:cubicBezTo>
                  <a:cubicBezTo>
                    <a:pt x="124" y="323"/>
                    <a:pt x="126" y="325"/>
                    <a:pt x="124" y="329"/>
                  </a:cubicBezTo>
                  <a:cubicBezTo>
                    <a:pt x="122" y="332"/>
                    <a:pt x="121" y="330"/>
                    <a:pt x="118" y="331"/>
                  </a:cubicBezTo>
                  <a:cubicBezTo>
                    <a:pt x="117" y="331"/>
                    <a:pt x="115" y="334"/>
                    <a:pt x="113" y="333"/>
                  </a:cubicBezTo>
                  <a:cubicBezTo>
                    <a:pt x="111" y="332"/>
                    <a:pt x="110" y="329"/>
                    <a:pt x="109" y="327"/>
                  </a:cubicBezTo>
                  <a:cubicBezTo>
                    <a:pt x="109" y="324"/>
                    <a:pt x="107" y="323"/>
                    <a:pt x="104" y="323"/>
                  </a:cubicBezTo>
                  <a:cubicBezTo>
                    <a:pt x="100" y="323"/>
                    <a:pt x="100" y="323"/>
                    <a:pt x="100" y="327"/>
                  </a:cubicBezTo>
                  <a:cubicBezTo>
                    <a:pt x="100" y="328"/>
                    <a:pt x="100" y="330"/>
                    <a:pt x="100" y="331"/>
                  </a:cubicBezTo>
                  <a:cubicBezTo>
                    <a:pt x="99" y="332"/>
                    <a:pt x="98" y="333"/>
                    <a:pt x="98" y="335"/>
                  </a:cubicBezTo>
                  <a:cubicBezTo>
                    <a:pt x="95" y="335"/>
                    <a:pt x="91" y="334"/>
                    <a:pt x="87" y="335"/>
                  </a:cubicBezTo>
                  <a:cubicBezTo>
                    <a:pt x="84" y="335"/>
                    <a:pt x="81" y="335"/>
                    <a:pt x="78" y="335"/>
                  </a:cubicBezTo>
                  <a:cubicBezTo>
                    <a:pt x="75" y="335"/>
                    <a:pt x="73" y="335"/>
                    <a:pt x="72" y="338"/>
                  </a:cubicBezTo>
                  <a:cubicBezTo>
                    <a:pt x="71" y="342"/>
                    <a:pt x="75" y="343"/>
                    <a:pt x="78" y="344"/>
                  </a:cubicBezTo>
                  <a:cubicBezTo>
                    <a:pt x="81" y="347"/>
                    <a:pt x="84" y="346"/>
                    <a:pt x="88" y="346"/>
                  </a:cubicBezTo>
                  <a:cubicBezTo>
                    <a:pt x="91" y="346"/>
                    <a:pt x="93" y="346"/>
                    <a:pt x="94" y="348"/>
                  </a:cubicBezTo>
                  <a:cubicBezTo>
                    <a:pt x="94" y="349"/>
                    <a:pt x="94" y="350"/>
                    <a:pt x="94" y="351"/>
                  </a:cubicBezTo>
                  <a:cubicBezTo>
                    <a:pt x="95" y="354"/>
                    <a:pt x="96" y="353"/>
                    <a:pt x="98" y="354"/>
                  </a:cubicBezTo>
                  <a:cubicBezTo>
                    <a:pt x="102" y="354"/>
                    <a:pt x="106" y="354"/>
                    <a:pt x="110" y="354"/>
                  </a:cubicBezTo>
                  <a:cubicBezTo>
                    <a:pt x="112" y="354"/>
                    <a:pt x="113" y="354"/>
                    <a:pt x="114" y="354"/>
                  </a:cubicBezTo>
                  <a:cubicBezTo>
                    <a:pt x="116" y="354"/>
                    <a:pt x="120" y="355"/>
                    <a:pt x="121" y="354"/>
                  </a:cubicBezTo>
                  <a:cubicBezTo>
                    <a:pt x="124" y="353"/>
                    <a:pt x="122" y="351"/>
                    <a:pt x="123" y="350"/>
                  </a:cubicBezTo>
                  <a:cubicBezTo>
                    <a:pt x="124" y="350"/>
                    <a:pt x="127" y="352"/>
                    <a:pt x="127" y="352"/>
                  </a:cubicBezTo>
                  <a:cubicBezTo>
                    <a:pt x="128" y="353"/>
                    <a:pt x="129" y="352"/>
                    <a:pt x="131" y="352"/>
                  </a:cubicBezTo>
                  <a:cubicBezTo>
                    <a:pt x="131" y="352"/>
                    <a:pt x="133" y="353"/>
                    <a:pt x="133" y="353"/>
                  </a:cubicBezTo>
                  <a:cubicBezTo>
                    <a:pt x="135" y="352"/>
                    <a:pt x="135" y="351"/>
                    <a:pt x="137" y="351"/>
                  </a:cubicBezTo>
                  <a:cubicBezTo>
                    <a:pt x="138" y="350"/>
                    <a:pt x="141" y="350"/>
                    <a:pt x="142" y="351"/>
                  </a:cubicBezTo>
                  <a:cubicBezTo>
                    <a:pt x="144" y="347"/>
                    <a:pt x="144" y="349"/>
                    <a:pt x="148" y="348"/>
                  </a:cubicBezTo>
                  <a:cubicBezTo>
                    <a:pt x="151" y="347"/>
                    <a:pt x="152" y="345"/>
                    <a:pt x="152" y="350"/>
                  </a:cubicBezTo>
                  <a:cubicBezTo>
                    <a:pt x="153" y="351"/>
                    <a:pt x="157" y="352"/>
                    <a:pt x="159" y="351"/>
                  </a:cubicBezTo>
                  <a:cubicBezTo>
                    <a:pt x="160" y="351"/>
                    <a:pt x="160" y="349"/>
                    <a:pt x="161" y="348"/>
                  </a:cubicBezTo>
                  <a:cubicBezTo>
                    <a:pt x="161" y="348"/>
                    <a:pt x="164" y="346"/>
                    <a:pt x="165" y="346"/>
                  </a:cubicBezTo>
                  <a:cubicBezTo>
                    <a:pt x="167" y="346"/>
                    <a:pt x="169" y="346"/>
                    <a:pt x="170" y="347"/>
                  </a:cubicBezTo>
                  <a:cubicBezTo>
                    <a:pt x="171" y="347"/>
                    <a:pt x="172" y="348"/>
                    <a:pt x="173" y="349"/>
                  </a:cubicBezTo>
                  <a:cubicBezTo>
                    <a:pt x="173" y="349"/>
                    <a:pt x="174" y="350"/>
                    <a:pt x="175" y="350"/>
                  </a:cubicBezTo>
                  <a:cubicBezTo>
                    <a:pt x="175" y="350"/>
                    <a:pt x="176" y="349"/>
                    <a:pt x="177" y="350"/>
                  </a:cubicBezTo>
                  <a:cubicBezTo>
                    <a:pt x="178" y="350"/>
                    <a:pt x="178" y="352"/>
                    <a:pt x="178" y="352"/>
                  </a:cubicBezTo>
                  <a:cubicBezTo>
                    <a:pt x="179" y="353"/>
                    <a:pt x="181" y="353"/>
                    <a:pt x="183" y="353"/>
                  </a:cubicBezTo>
                  <a:cubicBezTo>
                    <a:pt x="185" y="354"/>
                    <a:pt x="189" y="353"/>
                    <a:pt x="191" y="354"/>
                  </a:cubicBezTo>
                  <a:cubicBezTo>
                    <a:pt x="192" y="355"/>
                    <a:pt x="192" y="356"/>
                    <a:pt x="193" y="356"/>
                  </a:cubicBezTo>
                  <a:cubicBezTo>
                    <a:pt x="194" y="357"/>
                    <a:pt x="198" y="356"/>
                    <a:pt x="199" y="356"/>
                  </a:cubicBezTo>
                  <a:cubicBezTo>
                    <a:pt x="202" y="356"/>
                    <a:pt x="204" y="357"/>
                    <a:pt x="206" y="357"/>
                  </a:cubicBezTo>
                  <a:cubicBezTo>
                    <a:pt x="208" y="357"/>
                    <a:pt x="209" y="358"/>
                    <a:pt x="209" y="355"/>
                  </a:cubicBezTo>
                  <a:cubicBezTo>
                    <a:pt x="210" y="360"/>
                    <a:pt x="209" y="361"/>
                    <a:pt x="213" y="364"/>
                  </a:cubicBezTo>
                  <a:cubicBezTo>
                    <a:pt x="215" y="365"/>
                    <a:pt x="218" y="366"/>
                    <a:pt x="220" y="368"/>
                  </a:cubicBezTo>
                  <a:cubicBezTo>
                    <a:pt x="221" y="369"/>
                    <a:pt x="223" y="371"/>
                    <a:pt x="224" y="372"/>
                  </a:cubicBezTo>
                  <a:cubicBezTo>
                    <a:pt x="225" y="373"/>
                    <a:pt x="226" y="374"/>
                    <a:pt x="227" y="375"/>
                  </a:cubicBezTo>
                  <a:cubicBezTo>
                    <a:pt x="228" y="376"/>
                    <a:pt x="230" y="377"/>
                    <a:pt x="230" y="378"/>
                  </a:cubicBezTo>
                  <a:cubicBezTo>
                    <a:pt x="231" y="379"/>
                    <a:pt x="232" y="380"/>
                    <a:pt x="233" y="381"/>
                  </a:cubicBezTo>
                  <a:cubicBezTo>
                    <a:pt x="234" y="382"/>
                    <a:pt x="236" y="383"/>
                    <a:pt x="236" y="385"/>
                  </a:cubicBezTo>
                  <a:cubicBezTo>
                    <a:pt x="238" y="385"/>
                    <a:pt x="239" y="387"/>
                    <a:pt x="241" y="387"/>
                  </a:cubicBezTo>
                  <a:cubicBezTo>
                    <a:pt x="243" y="388"/>
                    <a:pt x="246" y="387"/>
                    <a:pt x="248" y="387"/>
                  </a:cubicBezTo>
                  <a:cubicBezTo>
                    <a:pt x="249" y="387"/>
                    <a:pt x="251" y="387"/>
                    <a:pt x="251" y="387"/>
                  </a:cubicBezTo>
                  <a:cubicBezTo>
                    <a:pt x="254" y="388"/>
                    <a:pt x="256" y="390"/>
                    <a:pt x="258" y="391"/>
                  </a:cubicBezTo>
                  <a:cubicBezTo>
                    <a:pt x="261" y="392"/>
                    <a:pt x="263" y="393"/>
                    <a:pt x="265" y="394"/>
                  </a:cubicBezTo>
                  <a:cubicBezTo>
                    <a:pt x="267" y="395"/>
                    <a:pt x="268" y="396"/>
                    <a:pt x="270" y="397"/>
                  </a:cubicBezTo>
                  <a:cubicBezTo>
                    <a:pt x="272" y="397"/>
                    <a:pt x="274" y="397"/>
                    <a:pt x="275" y="398"/>
                  </a:cubicBezTo>
                  <a:cubicBezTo>
                    <a:pt x="277" y="399"/>
                    <a:pt x="278" y="399"/>
                    <a:pt x="280" y="400"/>
                  </a:cubicBezTo>
                  <a:cubicBezTo>
                    <a:pt x="284" y="401"/>
                    <a:pt x="288" y="401"/>
                    <a:pt x="292" y="401"/>
                  </a:cubicBezTo>
                  <a:cubicBezTo>
                    <a:pt x="295" y="401"/>
                    <a:pt x="299" y="402"/>
                    <a:pt x="302" y="403"/>
                  </a:cubicBezTo>
                  <a:cubicBezTo>
                    <a:pt x="304" y="403"/>
                    <a:pt x="305" y="404"/>
                    <a:pt x="307" y="405"/>
                  </a:cubicBezTo>
                  <a:cubicBezTo>
                    <a:pt x="309" y="405"/>
                    <a:pt x="311" y="404"/>
                    <a:pt x="313" y="405"/>
                  </a:cubicBezTo>
                  <a:cubicBezTo>
                    <a:pt x="315" y="406"/>
                    <a:pt x="316" y="406"/>
                    <a:pt x="319" y="406"/>
                  </a:cubicBezTo>
                  <a:cubicBezTo>
                    <a:pt x="321" y="406"/>
                    <a:pt x="324" y="405"/>
                    <a:pt x="327" y="404"/>
                  </a:cubicBezTo>
                  <a:cubicBezTo>
                    <a:pt x="331" y="403"/>
                    <a:pt x="335" y="403"/>
                    <a:pt x="338" y="401"/>
                  </a:cubicBezTo>
                  <a:cubicBezTo>
                    <a:pt x="340" y="400"/>
                    <a:pt x="341" y="398"/>
                    <a:pt x="343" y="397"/>
                  </a:cubicBezTo>
                  <a:cubicBezTo>
                    <a:pt x="347" y="396"/>
                    <a:pt x="350" y="394"/>
                    <a:pt x="354" y="392"/>
                  </a:cubicBezTo>
                  <a:cubicBezTo>
                    <a:pt x="359" y="389"/>
                    <a:pt x="363" y="388"/>
                    <a:pt x="363" y="381"/>
                  </a:cubicBezTo>
                  <a:cubicBezTo>
                    <a:pt x="363" y="376"/>
                    <a:pt x="362" y="372"/>
                    <a:pt x="367" y="369"/>
                  </a:cubicBezTo>
                  <a:cubicBezTo>
                    <a:pt x="371" y="373"/>
                    <a:pt x="376" y="367"/>
                    <a:pt x="380" y="365"/>
                  </a:cubicBezTo>
                  <a:cubicBezTo>
                    <a:pt x="382" y="364"/>
                    <a:pt x="382" y="364"/>
                    <a:pt x="385" y="364"/>
                  </a:cubicBezTo>
                  <a:cubicBezTo>
                    <a:pt x="388" y="364"/>
                    <a:pt x="390" y="363"/>
                    <a:pt x="393" y="362"/>
                  </a:cubicBezTo>
                  <a:cubicBezTo>
                    <a:pt x="394" y="362"/>
                    <a:pt x="395" y="362"/>
                    <a:pt x="397" y="362"/>
                  </a:cubicBezTo>
                  <a:cubicBezTo>
                    <a:pt x="399" y="362"/>
                    <a:pt x="400" y="361"/>
                    <a:pt x="402" y="360"/>
                  </a:cubicBezTo>
                  <a:cubicBezTo>
                    <a:pt x="405" y="359"/>
                    <a:pt x="407" y="358"/>
                    <a:pt x="410" y="358"/>
                  </a:cubicBezTo>
                  <a:cubicBezTo>
                    <a:pt x="412" y="358"/>
                    <a:pt x="413" y="358"/>
                    <a:pt x="415" y="356"/>
                  </a:cubicBezTo>
                  <a:cubicBezTo>
                    <a:pt x="417" y="354"/>
                    <a:pt x="419" y="353"/>
                    <a:pt x="421" y="351"/>
                  </a:cubicBezTo>
                  <a:cubicBezTo>
                    <a:pt x="423" y="351"/>
                    <a:pt x="423" y="350"/>
                    <a:pt x="425" y="349"/>
                  </a:cubicBezTo>
                  <a:cubicBezTo>
                    <a:pt x="425" y="348"/>
                    <a:pt x="426" y="346"/>
                    <a:pt x="427" y="346"/>
                  </a:cubicBezTo>
                  <a:cubicBezTo>
                    <a:pt x="428" y="346"/>
                    <a:pt x="428" y="346"/>
                    <a:pt x="429" y="346"/>
                  </a:cubicBezTo>
                  <a:cubicBezTo>
                    <a:pt x="431" y="346"/>
                    <a:pt x="432" y="345"/>
                    <a:pt x="433" y="344"/>
                  </a:cubicBezTo>
                  <a:cubicBezTo>
                    <a:pt x="435" y="343"/>
                    <a:pt x="437" y="343"/>
                    <a:pt x="439" y="342"/>
                  </a:cubicBezTo>
                  <a:cubicBezTo>
                    <a:pt x="442" y="340"/>
                    <a:pt x="445" y="336"/>
                    <a:pt x="448" y="334"/>
                  </a:cubicBezTo>
                  <a:cubicBezTo>
                    <a:pt x="450" y="332"/>
                    <a:pt x="452" y="330"/>
                    <a:pt x="455" y="328"/>
                  </a:cubicBezTo>
                  <a:cubicBezTo>
                    <a:pt x="458" y="327"/>
                    <a:pt x="460" y="324"/>
                    <a:pt x="463" y="322"/>
                  </a:cubicBezTo>
                  <a:cubicBezTo>
                    <a:pt x="464" y="321"/>
                    <a:pt x="466" y="320"/>
                    <a:pt x="467" y="318"/>
                  </a:cubicBezTo>
                  <a:cubicBezTo>
                    <a:pt x="469" y="314"/>
                    <a:pt x="473" y="310"/>
                    <a:pt x="476" y="306"/>
                  </a:cubicBezTo>
                  <a:cubicBezTo>
                    <a:pt x="478" y="304"/>
                    <a:pt x="480" y="303"/>
                    <a:pt x="482" y="301"/>
                  </a:cubicBezTo>
                  <a:cubicBezTo>
                    <a:pt x="484" y="299"/>
                    <a:pt x="486" y="297"/>
                    <a:pt x="489" y="296"/>
                  </a:cubicBezTo>
                  <a:cubicBezTo>
                    <a:pt x="491" y="295"/>
                    <a:pt x="493" y="295"/>
                    <a:pt x="494" y="295"/>
                  </a:cubicBezTo>
                  <a:cubicBezTo>
                    <a:pt x="497" y="295"/>
                    <a:pt x="501" y="295"/>
                    <a:pt x="503" y="296"/>
                  </a:cubicBezTo>
                  <a:cubicBezTo>
                    <a:pt x="505" y="296"/>
                    <a:pt x="506" y="297"/>
                    <a:pt x="508" y="298"/>
                  </a:cubicBezTo>
                  <a:cubicBezTo>
                    <a:pt x="510" y="298"/>
                    <a:pt x="515" y="298"/>
                    <a:pt x="516" y="298"/>
                  </a:cubicBezTo>
                  <a:cubicBezTo>
                    <a:pt x="522" y="296"/>
                    <a:pt x="517" y="291"/>
                    <a:pt x="521" y="288"/>
                  </a:cubicBezTo>
                  <a:cubicBezTo>
                    <a:pt x="522" y="287"/>
                    <a:pt x="524" y="288"/>
                    <a:pt x="526" y="287"/>
                  </a:cubicBezTo>
                  <a:cubicBezTo>
                    <a:pt x="527" y="286"/>
                    <a:pt x="527" y="283"/>
                    <a:pt x="528" y="282"/>
                  </a:cubicBezTo>
                  <a:cubicBezTo>
                    <a:pt x="530" y="280"/>
                    <a:pt x="530" y="280"/>
                    <a:pt x="532" y="280"/>
                  </a:cubicBezTo>
                  <a:cubicBezTo>
                    <a:pt x="536" y="281"/>
                    <a:pt x="538" y="286"/>
                    <a:pt x="542" y="287"/>
                  </a:cubicBezTo>
                  <a:cubicBezTo>
                    <a:pt x="543" y="285"/>
                    <a:pt x="544" y="282"/>
                    <a:pt x="545" y="280"/>
                  </a:cubicBezTo>
                  <a:cubicBezTo>
                    <a:pt x="547" y="275"/>
                    <a:pt x="549" y="270"/>
                    <a:pt x="548" y="264"/>
                  </a:cubicBezTo>
                  <a:cubicBezTo>
                    <a:pt x="546" y="264"/>
                    <a:pt x="545" y="264"/>
                    <a:pt x="544" y="263"/>
                  </a:cubicBezTo>
                  <a:cubicBezTo>
                    <a:pt x="543" y="262"/>
                    <a:pt x="543" y="260"/>
                    <a:pt x="541" y="260"/>
                  </a:cubicBezTo>
                  <a:cubicBezTo>
                    <a:pt x="541" y="259"/>
                    <a:pt x="541" y="258"/>
                    <a:pt x="541" y="257"/>
                  </a:cubicBezTo>
                  <a:cubicBezTo>
                    <a:pt x="542" y="257"/>
                    <a:pt x="543" y="257"/>
                    <a:pt x="545" y="257"/>
                  </a:cubicBezTo>
                  <a:cubicBezTo>
                    <a:pt x="543" y="254"/>
                    <a:pt x="545" y="249"/>
                    <a:pt x="541" y="249"/>
                  </a:cubicBezTo>
                  <a:cubicBezTo>
                    <a:pt x="545" y="249"/>
                    <a:pt x="554" y="251"/>
                    <a:pt x="557" y="248"/>
                  </a:cubicBezTo>
                  <a:cubicBezTo>
                    <a:pt x="557" y="246"/>
                    <a:pt x="549" y="242"/>
                    <a:pt x="547" y="240"/>
                  </a:cubicBezTo>
                  <a:cubicBezTo>
                    <a:pt x="545" y="237"/>
                    <a:pt x="545" y="234"/>
                    <a:pt x="541" y="233"/>
                  </a:cubicBezTo>
                  <a:cubicBezTo>
                    <a:pt x="546" y="232"/>
                    <a:pt x="548" y="235"/>
                    <a:pt x="552" y="237"/>
                  </a:cubicBezTo>
                  <a:cubicBezTo>
                    <a:pt x="553" y="238"/>
                    <a:pt x="555" y="238"/>
                    <a:pt x="557" y="239"/>
                  </a:cubicBezTo>
                  <a:cubicBezTo>
                    <a:pt x="557" y="240"/>
                    <a:pt x="557" y="240"/>
                    <a:pt x="557" y="241"/>
                  </a:cubicBezTo>
                  <a:cubicBezTo>
                    <a:pt x="559" y="242"/>
                    <a:pt x="562" y="241"/>
                    <a:pt x="564" y="243"/>
                  </a:cubicBezTo>
                  <a:cubicBezTo>
                    <a:pt x="564" y="242"/>
                    <a:pt x="564" y="242"/>
                    <a:pt x="564" y="241"/>
                  </a:cubicBezTo>
                  <a:cubicBezTo>
                    <a:pt x="566" y="241"/>
                    <a:pt x="568" y="241"/>
                    <a:pt x="569" y="241"/>
                  </a:cubicBezTo>
                  <a:cubicBezTo>
                    <a:pt x="573" y="238"/>
                    <a:pt x="569" y="236"/>
                    <a:pt x="569" y="233"/>
                  </a:cubicBezTo>
                  <a:cubicBezTo>
                    <a:pt x="571" y="232"/>
                    <a:pt x="574" y="234"/>
                    <a:pt x="576" y="233"/>
                  </a:cubicBezTo>
                  <a:cubicBezTo>
                    <a:pt x="578" y="232"/>
                    <a:pt x="577" y="231"/>
                    <a:pt x="577" y="229"/>
                  </a:cubicBezTo>
                  <a:cubicBezTo>
                    <a:pt x="578" y="227"/>
                    <a:pt x="578" y="228"/>
                    <a:pt x="579" y="226"/>
                  </a:cubicBezTo>
                  <a:cubicBezTo>
                    <a:pt x="581" y="224"/>
                    <a:pt x="584" y="223"/>
                    <a:pt x="582" y="220"/>
                  </a:cubicBezTo>
                  <a:cubicBezTo>
                    <a:pt x="580" y="217"/>
                    <a:pt x="577" y="218"/>
                    <a:pt x="574" y="218"/>
                  </a:cubicBezTo>
                  <a:cubicBezTo>
                    <a:pt x="579" y="218"/>
                    <a:pt x="583" y="218"/>
                    <a:pt x="588" y="218"/>
                  </a:cubicBezTo>
                  <a:cubicBezTo>
                    <a:pt x="587" y="213"/>
                    <a:pt x="580" y="210"/>
                    <a:pt x="577" y="208"/>
                  </a:cubicBezTo>
                  <a:cubicBezTo>
                    <a:pt x="575" y="208"/>
                    <a:pt x="573" y="207"/>
                    <a:pt x="572" y="206"/>
                  </a:cubicBezTo>
                  <a:cubicBezTo>
                    <a:pt x="570" y="205"/>
                    <a:pt x="568" y="204"/>
                    <a:pt x="567" y="204"/>
                  </a:cubicBezTo>
                  <a:cubicBezTo>
                    <a:pt x="566" y="204"/>
                    <a:pt x="565" y="204"/>
                    <a:pt x="565" y="204"/>
                  </a:cubicBezTo>
                  <a:cubicBezTo>
                    <a:pt x="564" y="204"/>
                    <a:pt x="563" y="203"/>
                    <a:pt x="562" y="202"/>
                  </a:cubicBezTo>
                  <a:cubicBezTo>
                    <a:pt x="561" y="202"/>
                    <a:pt x="559" y="202"/>
                    <a:pt x="557" y="203"/>
                  </a:cubicBezTo>
                  <a:cubicBezTo>
                    <a:pt x="560" y="202"/>
                    <a:pt x="562" y="202"/>
                    <a:pt x="565" y="200"/>
                  </a:cubicBezTo>
                  <a:cubicBezTo>
                    <a:pt x="566" y="199"/>
                    <a:pt x="566" y="198"/>
                    <a:pt x="567" y="198"/>
                  </a:cubicBezTo>
                  <a:cubicBezTo>
                    <a:pt x="570" y="200"/>
                    <a:pt x="571" y="201"/>
                    <a:pt x="575" y="202"/>
                  </a:cubicBezTo>
                  <a:cubicBezTo>
                    <a:pt x="577" y="203"/>
                    <a:pt x="580" y="203"/>
                    <a:pt x="580" y="206"/>
                  </a:cubicBezTo>
                  <a:cubicBezTo>
                    <a:pt x="583" y="206"/>
                    <a:pt x="587" y="208"/>
                    <a:pt x="589" y="207"/>
                  </a:cubicBezTo>
                  <a:cubicBezTo>
                    <a:pt x="591" y="206"/>
                    <a:pt x="596" y="203"/>
                    <a:pt x="594" y="201"/>
                  </a:cubicBezTo>
                  <a:cubicBezTo>
                    <a:pt x="597" y="199"/>
                    <a:pt x="598" y="198"/>
                    <a:pt x="598" y="194"/>
                  </a:cubicBezTo>
                  <a:cubicBezTo>
                    <a:pt x="598" y="193"/>
                    <a:pt x="598" y="192"/>
                    <a:pt x="598" y="191"/>
                  </a:cubicBezTo>
                  <a:cubicBezTo>
                    <a:pt x="598" y="190"/>
                    <a:pt x="599" y="188"/>
                    <a:pt x="599" y="187"/>
                  </a:cubicBezTo>
                  <a:cubicBezTo>
                    <a:pt x="599" y="185"/>
                    <a:pt x="597" y="185"/>
                    <a:pt x="595" y="186"/>
                  </a:cubicBezTo>
                  <a:cubicBezTo>
                    <a:pt x="594" y="188"/>
                    <a:pt x="595" y="192"/>
                    <a:pt x="592" y="193"/>
                  </a:cubicBezTo>
                  <a:cubicBezTo>
                    <a:pt x="588" y="194"/>
                    <a:pt x="589" y="186"/>
                    <a:pt x="589" y="184"/>
                  </a:cubicBezTo>
                  <a:cubicBezTo>
                    <a:pt x="588" y="182"/>
                    <a:pt x="588" y="182"/>
                    <a:pt x="586" y="182"/>
                  </a:cubicBezTo>
                  <a:cubicBezTo>
                    <a:pt x="584" y="182"/>
                    <a:pt x="582" y="182"/>
                    <a:pt x="580" y="182"/>
                  </a:cubicBezTo>
                  <a:cubicBezTo>
                    <a:pt x="577" y="182"/>
                    <a:pt x="576" y="181"/>
                    <a:pt x="573" y="180"/>
                  </a:cubicBezTo>
                  <a:cubicBezTo>
                    <a:pt x="574" y="177"/>
                    <a:pt x="581" y="179"/>
                    <a:pt x="584" y="179"/>
                  </a:cubicBezTo>
                  <a:cubicBezTo>
                    <a:pt x="585" y="179"/>
                    <a:pt x="589" y="179"/>
                    <a:pt x="590" y="179"/>
                  </a:cubicBezTo>
                  <a:cubicBezTo>
                    <a:pt x="591" y="178"/>
                    <a:pt x="592" y="172"/>
                    <a:pt x="592" y="171"/>
                  </a:cubicBezTo>
                  <a:cubicBezTo>
                    <a:pt x="593" y="168"/>
                    <a:pt x="591" y="167"/>
                    <a:pt x="588" y="167"/>
                  </a:cubicBezTo>
                  <a:cubicBezTo>
                    <a:pt x="586" y="166"/>
                    <a:pt x="583" y="166"/>
                    <a:pt x="581" y="167"/>
                  </a:cubicBezTo>
                  <a:cubicBezTo>
                    <a:pt x="580" y="168"/>
                    <a:pt x="581" y="169"/>
                    <a:pt x="580" y="169"/>
                  </a:cubicBezTo>
                  <a:cubicBezTo>
                    <a:pt x="579" y="169"/>
                    <a:pt x="578" y="169"/>
                    <a:pt x="577" y="169"/>
                  </a:cubicBezTo>
                  <a:cubicBezTo>
                    <a:pt x="576" y="169"/>
                    <a:pt x="573" y="170"/>
                    <a:pt x="572" y="167"/>
                  </a:cubicBezTo>
                  <a:cubicBezTo>
                    <a:pt x="576" y="167"/>
                    <a:pt x="579" y="165"/>
                    <a:pt x="581" y="162"/>
                  </a:cubicBezTo>
                  <a:cubicBezTo>
                    <a:pt x="584" y="160"/>
                    <a:pt x="582" y="159"/>
                    <a:pt x="579" y="158"/>
                  </a:cubicBezTo>
                  <a:cubicBezTo>
                    <a:pt x="579" y="156"/>
                    <a:pt x="589" y="158"/>
                    <a:pt x="591" y="157"/>
                  </a:cubicBezTo>
                  <a:cubicBezTo>
                    <a:pt x="591" y="156"/>
                    <a:pt x="590" y="155"/>
                    <a:pt x="589" y="155"/>
                  </a:cubicBezTo>
                  <a:cubicBezTo>
                    <a:pt x="589" y="152"/>
                    <a:pt x="588" y="151"/>
                    <a:pt x="588" y="149"/>
                  </a:cubicBezTo>
                  <a:cubicBezTo>
                    <a:pt x="588" y="147"/>
                    <a:pt x="587" y="145"/>
                    <a:pt x="588" y="143"/>
                  </a:cubicBezTo>
                  <a:cubicBezTo>
                    <a:pt x="588" y="143"/>
                    <a:pt x="588" y="142"/>
                    <a:pt x="588" y="142"/>
                  </a:cubicBezTo>
                  <a:cubicBezTo>
                    <a:pt x="589" y="140"/>
                    <a:pt x="590" y="140"/>
                    <a:pt x="591" y="139"/>
                  </a:cubicBezTo>
                  <a:cubicBezTo>
                    <a:pt x="592" y="136"/>
                    <a:pt x="590" y="134"/>
                    <a:pt x="588" y="133"/>
                  </a:cubicBezTo>
                  <a:cubicBezTo>
                    <a:pt x="587" y="132"/>
                    <a:pt x="586" y="131"/>
                    <a:pt x="585" y="132"/>
                  </a:cubicBezTo>
                  <a:cubicBezTo>
                    <a:pt x="583" y="132"/>
                    <a:pt x="584" y="134"/>
                    <a:pt x="584" y="136"/>
                  </a:cubicBezTo>
                  <a:cubicBezTo>
                    <a:pt x="582" y="133"/>
                    <a:pt x="581" y="131"/>
                    <a:pt x="579" y="128"/>
                  </a:cubicBezTo>
                  <a:cubicBezTo>
                    <a:pt x="579" y="127"/>
                    <a:pt x="579" y="123"/>
                    <a:pt x="576" y="124"/>
                  </a:cubicBezTo>
                  <a:cubicBezTo>
                    <a:pt x="576" y="126"/>
                    <a:pt x="572" y="124"/>
                    <a:pt x="571" y="124"/>
                  </a:cubicBezTo>
                  <a:cubicBezTo>
                    <a:pt x="569" y="124"/>
                    <a:pt x="568" y="124"/>
                    <a:pt x="567" y="125"/>
                  </a:cubicBezTo>
                  <a:cubicBezTo>
                    <a:pt x="566" y="124"/>
                    <a:pt x="564" y="123"/>
                    <a:pt x="563" y="122"/>
                  </a:cubicBezTo>
                  <a:cubicBezTo>
                    <a:pt x="561" y="120"/>
                    <a:pt x="562" y="121"/>
                    <a:pt x="559" y="120"/>
                  </a:cubicBezTo>
                  <a:cubicBezTo>
                    <a:pt x="559" y="120"/>
                    <a:pt x="558" y="119"/>
                    <a:pt x="557" y="119"/>
                  </a:cubicBezTo>
                  <a:cubicBezTo>
                    <a:pt x="556" y="120"/>
                    <a:pt x="557" y="120"/>
                    <a:pt x="555" y="121"/>
                  </a:cubicBezTo>
                  <a:cubicBezTo>
                    <a:pt x="555" y="121"/>
                    <a:pt x="554" y="121"/>
                    <a:pt x="554" y="122"/>
                  </a:cubicBezTo>
                  <a:cubicBezTo>
                    <a:pt x="552" y="122"/>
                    <a:pt x="551" y="123"/>
                    <a:pt x="550" y="124"/>
                  </a:cubicBezTo>
                  <a:cubicBezTo>
                    <a:pt x="548" y="125"/>
                    <a:pt x="549" y="124"/>
                    <a:pt x="548" y="126"/>
                  </a:cubicBezTo>
                  <a:cubicBezTo>
                    <a:pt x="547" y="127"/>
                    <a:pt x="547" y="128"/>
                    <a:pt x="546" y="128"/>
                  </a:cubicBezTo>
                  <a:cubicBezTo>
                    <a:pt x="544" y="126"/>
                    <a:pt x="548" y="122"/>
                    <a:pt x="549" y="120"/>
                  </a:cubicBezTo>
                  <a:cubicBezTo>
                    <a:pt x="549" y="119"/>
                    <a:pt x="552" y="117"/>
                    <a:pt x="552" y="116"/>
                  </a:cubicBezTo>
                  <a:cubicBezTo>
                    <a:pt x="551" y="114"/>
                    <a:pt x="549" y="115"/>
                    <a:pt x="548" y="112"/>
                  </a:cubicBezTo>
                  <a:cubicBezTo>
                    <a:pt x="550" y="111"/>
                    <a:pt x="552" y="108"/>
                    <a:pt x="551" y="105"/>
                  </a:cubicBezTo>
                  <a:cubicBezTo>
                    <a:pt x="550" y="98"/>
                    <a:pt x="545" y="102"/>
                    <a:pt x="541" y="105"/>
                  </a:cubicBezTo>
                  <a:cubicBezTo>
                    <a:pt x="540" y="106"/>
                    <a:pt x="539" y="108"/>
                    <a:pt x="538" y="109"/>
                  </a:cubicBezTo>
                  <a:cubicBezTo>
                    <a:pt x="537" y="110"/>
                    <a:pt x="535" y="111"/>
                    <a:pt x="533" y="111"/>
                  </a:cubicBezTo>
                  <a:cubicBezTo>
                    <a:pt x="531" y="110"/>
                    <a:pt x="530" y="109"/>
                    <a:pt x="528" y="109"/>
                  </a:cubicBezTo>
                  <a:cubicBezTo>
                    <a:pt x="526" y="108"/>
                    <a:pt x="525" y="109"/>
                    <a:pt x="523" y="109"/>
                  </a:cubicBezTo>
                  <a:cubicBezTo>
                    <a:pt x="523" y="108"/>
                    <a:pt x="528" y="98"/>
                    <a:pt x="525" y="97"/>
                  </a:cubicBezTo>
                  <a:cubicBezTo>
                    <a:pt x="526" y="96"/>
                    <a:pt x="527" y="93"/>
                    <a:pt x="528" y="92"/>
                  </a:cubicBezTo>
                  <a:cubicBezTo>
                    <a:pt x="530" y="90"/>
                    <a:pt x="531" y="90"/>
                    <a:pt x="532" y="87"/>
                  </a:cubicBezTo>
                  <a:cubicBezTo>
                    <a:pt x="532" y="86"/>
                    <a:pt x="532" y="84"/>
                    <a:pt x="532" y="83"/>
                  </a:cubicBezTo>
                  <a:cubicBezTo>
                    <a:pt x="532" y="80"/>
                    <a:pt x="531" y="76"/>
                    <a:pt x="532" y="74"/>
                  </a:cubicBezTo>
                  <a:cubicBezTo>
                    <a:pt x="532" y="73"/>
                    <a:pt x="534" y="72"/>
                    <a:pt x="534" y="71"/>
                  </a:cubicBezTo>
                  <a:cubicBezTo>
                    <a:pt x="535" y="70"/>
                    <a:pt x="535" y="67"/>
                    <a:pt x="535" y="66"/>
                  </a:cubicBezTo>
                  <a:cubicBezTo>
                    <a:pt x="533" y="66"/>
                    <a:pt x="529" y="68"/>
                    <a:pt x="528" y="69"/>
                  </a:cubicBezTo>
                  <a:cubicBezTo>
                    <a:pt x="526" y="71"/>
                    <a:pt x="526" y="72"/>
                    <a:pt x="524" y="70"/>
                  </a:cubicBezTo>
                  <a:cubicBezTo>
                    <a:pt x="523" y="67"/>
                    <a:pt x="521" y="64"/>
                    <a:pt x="517" y="63"/>
                  </a:cubicBezTo>
                  <a:cubicBezTo>
                    <a:pt x="517" y="62"/>
                    <a:pt x="515" y="62"/>
                    <a:pt x="514" y="62"/>
                  </a:cubicBezTo>
                  <a:cubicBezTo>
                    <a:pt x="512" y="63"/>
                    <a:pt x="512" y="64"/>
                    <a:pt x="511" y="65"/>
                  </a:cubicBezTo>
                  <a:cubicBezTo>
                    <a:pt x="509" y="64"/>
                    <a:pt x="509" y="62"/>
                    <a:pt x="508" y="62"/>
                  </a:cubicBezTo>
                  <a:cubicBezTo>
                    <a:pt x="507" y="62"/>
                    <a:pt x="506" y="60"/>
                    <a:pt x="506" y="59"/>
                  </a:cubicBezTo>
                  <a:cubicBezTo>
                    <a:pt x="507" y="57"/>
                    <a:pt x="508" y="59"/>
                    <a:pt x="510" y="58"/>
                  </a:cubicBezTo>
                  <a:cubicBezTo>
                    <a:pt x="513" y="58"/>
                    <a:pt x="515" y="54"/>
                    <a:pt x="517" y="53"/>
                  </a:cubicBezTo>
                  <a:cubicBezTo>
                    <a:pt x="518" y="52"/>
                    <a:pt x="519" y="52"/>
                    <a:pt x="520" y="51"/>
                  </a:cubicBezTo>
                  <a:cubicBezTo>
                    <a:pt x="521" y="49"/>
                    <a:pt x="521" y="47"/>
                    <a:pt x="521" y="45"/>
                  </a:cubicBezTo>
                  <a:cubicBezTo>
                    <a:pt x="521" y="43"/>
                    <a:pt x="521" y="40"/>
                    <a:pt x="520" y="39"/>
                  </a:cubicBezTo>
                  <a:cubicBezTo>
                    <a:pt x="519" y="38"/>
                    <a:pt x="517" y="39"/>
                    <a:pt x="517" y="37"/>
                  </a:cubicBezTo>
                  <a:cubicBezTo>
                    <a:pt x="518" y="36"/>
                    <a:pt x="520" y="36"/>
                    <a:pt x="521" y="35"/>
                  </a:cubicBezTo>
                  <a:cubicBezTo>
                    <a:pt x="523" y="34"/>
                    <a:pt x="524" y="33"/>
                    <a:pt x="525" y="31"/>
                  </a:cubicBezTo>
                  <a:cubicBezTo>
                    <a:pt x="525" y="30"/>
                    <a:pt x="526" y="29"/>
                    <a:pt x="527" y="28"/>
                  </a:cubicBezTo>
                  <a:cubicBezTo>
                    <a:pt x="528" y="27"/>
                    <a:pt x="530" y="27"/>
                    <a:pt x="532" y="27"/>
                  </a:cubicBezTo>
                  <a:lnTo>
                    <a:pt x="536" y="27"/>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14</a:t>
              </a:r>
            </a:p>
          </p:txBody>
        </p:sp>
        <p:sp>
          <p:nvSpPr>
            <p:cNvPr id="148" name="Freeform 147"/>
            <p:cNvSpPr>
              <a:spLocks noEditPoints="1"/>
            </p:cNvSpPr>
            <p:nvPr/>
          </p:nvSpPr>
          <p:spPr bwMode="auto">
            <a:xfrm>
              <a:off x="4063868" y="4563884"/>
              <a:ext cx="232696" cy="186157"/>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2</a:t>
              </a:r>
            </a:p>
          </p:txBody>
        </p:sp>
        <p:sp>
          <p:nvSpPr>
            <p:cNvPr id="149" name="Freeform 148"/>
            <p:cNvSpPr>
              <a:spLocks/>
            </p:cNvSpPr>
            <p:nvPr/>
          </p:nvSpPr>
          <p:spPr bwMode="auto">
            <a:xfrm>
              <a:off x="4251925" y="4686406"/>
              <a:ext cx="56987" cy="67435"/>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20</a:t>
              </a:r>
            </a:p>
          </p:txBody>
        </p:sp>
        <p:sp>
          <p:nvSpPr>
            <p:cNvPr id="150" name="Freeform 149"/>
            <p:cNvSpPr>
              <a:spLocks/>
            </p:cNvSpPr>
            <p:nvPr/>
          </p:nvSpPr>
          <p:spPr bwMode="auto">
            <a:xfrm>
              <a:off x="4268071" y="4907705"/>
              <a:ext cx="270688" cy="175710"/>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31</a:t>
              </a:r>
            </a:p>
          </p:txBody>
        </p:sp>
        <p:sp>
          <p:nvSpPr>
            <p:cNvPr id="151" name="Line 12"/>
            <p:cNvSpPr>
              <a:spLocks noChangeShapeType="1"/>
            </p:cNvSpPr>
            <p:nvPr/>
          </p:nvSpPr>
          <p:spPr bwMode="auto">
            <a:xfrm>
              <a:off x="4303213" y="4867814"/>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52" name="Line 13"/>
            <p:cNvSpPr>
              <a:spLocks noChangeShapeType="1"/>
            </p:cNvSpPr>
            <p:nvPr/>
          </p:nvSpPr>
          <p:spPr bwMode="auto">
            <a:xfrm>
              <a:off x="4303213" y="4867814"/>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53" name="Freeform 152"/>
            <p:cNvSpPr>
              <a:spLocks/>
            </p:cNvSpPr>
            <p:nvPr/>
          </p:nvSpPr>
          <p:spPr bwMode="auto">
            <a:xfrm>
              <a:off x="4471324" y="4791832"/>
              <a:ext cx="466342" cy="238395"/>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            1</a:t>
              </a:r>
            </a:p>
          </p:txBody>
        </p:sp>
        <p:sp>
          <p:nvSpPr>
            <p:cNvPr id="154" name="Freeform 153"/>
            <p:cNvSpPr>
              <a:spLocks/>
            </p:cNvSpPr>
            <p:nvPr/>
          </p:nvSpPr>
          <p:spPr bwMode="auto">
            <a:xfrm>
              <a:off x="4472274" y="4946646"/>
              <a:ext cx="15196" cy="18046"/>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18</a:t>
              </a:r>
            </a:p>
          </p:txBody>
        </p:sp>
        <p:sp>
          <p:nvSpPr>
            <p:cNvPr id="155" name="Freeform 154"/>
            <p:cNvSpPr>
              <a:spLocks noEditPoints="1"/>
            </p:cNvSpPr>
            <p:nvPr/>
          </p:nvSpPr>
          <p:spPr bwMode="auto">
            <a:xfrm>
              <a:off x="3583279" y="4591428"/>
              <a:ext cx="825359" cy="80256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10</a:t>
              </a:r>
            </a:p>
          </p:txBody>
        </p:sp>
        <p:sp>
          <p:nvSpPr>
            <p:cNvPr id="156" name="Freeform 155"/>
            <p:cNvSpPr>
              <a:spLocks/>
            </p:cNvSpPr>
            <p:nvPr/>
          </p:nvSpPr>
          <p:spPr bwMode="auto">
            <a:xfrm>
              <a:off x="4391542" y="5318010"/>
              <a:ext cx="72183" cy="144367"/>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57" name="Freeform 156"/>
            <p:cNvSpPr>
              <a:spLocks noEditPoints="1"/>
            </p:cNvSpPr>
            <p:nvPr/>
          </p:nvSpPr>
          <p:spPr bwMode="auto">
            <a:xfrm>
              <a:off x="4299414" y="4969441"/>
              <a:ext cx="683842" cy="80636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16</a:t>
              </a:r>
            </a:p>
          </p:txBody>
        </p:sp>
        <p:sp>
          <p:nvSpPr>
            <p:cNvPr id="158" name="Freeform 157"/>
            <p:cNvSpPr>
              <a:spLocks/>
            </p:cNvSpPr>
            <p:nvPr/>
          </p:nvSpPr>
          <p:spPr bwMode="auto">
            <a:xfrm>
              <a:off x="4605243" y="5739712"/>
              <a:ext cx="191856" cy="14341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59" name="Freeform 158"/>
            <p:cNvSpPr>
              <a:spLocks/>
            </p:cNvSpPr>
            <p:nvPr/>
          </p:nvSpPr>
          <p:spPr bwMode="auto">
            <a:xfrm>
              <a:off x="4367798" y="5473774"/>
              <a:ext cx="96878" cy="200404"/>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60" name="Freeform 159"/>
            <p:cNvSpPr>
              <a:spLocks noEditPoints="1"/>
            </p:cNvSpPr>
            <p:nvPr/>
          </p:nvSpPr>
          <p:spPr bwMode="auto">
            <a:xfrm>
              <a:off x="4761956" y="4226713"/>
              <a:ext cx="623056" cy="565119"/>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24</a:t>
              </a:r>
            </a:p>
          </p:txBody>
        </p:sp>
        <p:sp>
          <p:nvSpPr>
            <p:cNvPr id="161" name="Freeform 160"/>
            <p:cNvSpPr>
              <a:spLocks noEditPoints="1"/>
            </p:cNvSpPr>
            <p:nvPr/>
          </p:nvSpPr>
          <p:spPr bwMode="auto">
            <a:xfrm>
              <a:off x="4645134" y="4596177"/>
              <a:ext cx="418853" cy="234596"/>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6</a:t>
              </a:r>
            </a:p>
          </p:txBody>
        </p:sp>
        <p:sp>
          <p:nvSpPr>
            <p:cNvPr id="162" name="Freeform 161"/>
            <p:cNvSpPr>
              <a:spLocks/>
            </p:cNvSpPr>
            <p:nvPr/>
          </p:nvSpPr>
          <p:spPr bwMode="auto">
            <a:xfrm>
              <a:off x="4923419" y="4738644"/>
              <a:ext cx="361867" cy="171910"/>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27</a:t>
              </a:r>
            </a:p>
          </p:txBody>
        </p:sp>
        <p:sp>
          <p:nvSpPr>
            <p:cNvPr id="163" name="Freeform 162"/>
            <p:cNvSpPr>
              <a:spLocks noEditPoints="1"/>
            </p:cNvSpPr>
            <p:nvPr/>
          </p:nvSpPr>
          <p:spPr bwMode="auto">
            <a:xfrm>
              <a:off x="4875930" y="4835521"/>
              <a:ext cx="395109" cy="254541"/>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13</a:t>
              </a:r>
            </a:p>
          </p:txBody>
        </p:sp>
        <p:sp>
          <p:nvSpPr>
            <p:cNvPr id="164" name="Freeform 163"/>
            <p:cNvSpPr>
              <a:spLocks/>
            </p:cNvSpPr>
            <p:nvPr/>
          </p:nvSpPr>
          <p:spPr bwMode="auto">
            <a:xfrm>
              <a:off x="4703070" y="4983687"/>
              <a:ext cx="186157" cy="13486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28</a:t>
              </a:r>
            </a:p>
          </p:txBody>
        </p:sp>
        <p:sp>
          <p:nvSpPr>
            <p:cNvPr id="165" name="Freeform 164"/>
            <p:cNvSpPr>
              <a:spLocks noEditPoints="1"/>
            </p:cNvSpPr>
            <p:nvPr/>
          </p:nvSpPr>
          <p:spPr bwMode="auto">
            <a:xfrm>
              <a:off x="4705919" y="5017879"/>
              <a:ext cx="349519" cy="324825"/>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pPr>
              <a:r>
                <a:rPr lang="de-DE" sz="400" dirty="0">
                  <a:solidFill>
                    <a:srgbClr val="000000"/>
                  </a:solidFill>
                  <a:latin typeface="Arial"/>
                  <a:ea typeface="+mn-ea"/>
                  <a:cs typeface="+mn-cs"/>
                </a:rPr>
                <a:t>  4</a:t>
              </a:r>
            </a:p>
          </p:txBody>
        </p:sp>
        <p:sp>
          <p:nvSpPr>
            <p:cNvPr id="166" name="Freeform 165"/>
            <p:cNvSpPr>
              <a:spLocks/>
            </p:cNvSpPr>
            <p:nvPr/>
          </p:nvSpPr>
          <p:spPr bwMode="auto">
            <a:xfrm>
              <a:off x="4836039" y="5132803"/>
              <a:ext cx="227947" cy="251692"/>
            </a:xfrm>
            <a:custGeom>
              <a:avLst/>
              <a:gdLst/>
              <a:ahLst/>
              <a:cxnLst>
                <a:cxn ang="0">
                  <a:pos x="193" y="94"/>
                </a:cxn>
                <a:cxn ang="0">
                  <a:pos x="188" y="87"/>
                </a:cxn>
                <a:cxn ang="0">
                  <a:pos x="192" y="80"/>
                </a:cxn>
                <a:cxn ang="0">
                  <a:pos x="181" y="74"/>
                </a:cxn>
                <a:cxn ang="0">
                  <a:pos x="179" y="68"/>
                </a:cxn>
                <a:cxn ang="0">
                  <a:pos x="191" y="41"/>
                </a:cxn>
                <a:cxn ang="0">
                  <a:pos x="164" y="35"/>
                </a:cxn>
                <a:cxn ang="0">
                  <a:pos x="158" y="22"/>
                </a:cxn>
                <a:cxn ang="0">
                  <a:pos x="145" y="17"/>
                </a:cxn>
                <a:cxn ang="0">
                  <a:pos x="130" y="17"/>
                </a:cxn>
                <a:cxn ang="0">
                  <a:pos x="117" y="13"/>
                </a:cxn>
                <a:cxn ang="0">
                  <a:pos x="105" y="13"/>
                </a:cxn>
                <a:cxn ang="0">
                  <a:pos x="83" y="9"/>
                </a:cxn>
                <a:cxn ang="0">
                  <a:pos x="70" y="6"/>
                </a:cxn>
                <a:cxn ang="0">
                  <a:pos x="58" y="2"/>
                </a:cxn>
                <a:cxn ang="0">
                  <a:pos x="38" y="7"/>
                </a:cxn>
                <a:cxn ang="0">
                  <a:pos x="30" y="21"/>
                </a:cxn>
                <a:cxn ang="0">
                  <a:pos x="17" y="4"/>
                </a:cxn>
                <a:cxn ang="0">
                  <a:pos x="2" y="21"/>
                </a:cxn>
                <a:cxn ang="0">
                  <a:pos x="5" y="39"/>
                </a:cxn>
                <a:cxn ang="0">
                  <a:pos x="15" y="48"/>
                </a:cxn>
                <a:cxn ang="0">
                  <a:pos x="19" y="60"/>
                </a:cxn>
                <a:cxn ang="0">
                  <a:pos x="21" y="76"/>
                </a:cxn>
                <a:cxn ang="0">
                  <a:pos x="26" y="93"/>
                </a:cxn>
                <a:cxn ang="0">
                  <a:pos x="49" y="116"/>
                </a:cxn>
                <a:cxn ang="0">
                  <a:pos x="62" y="131"/>
                </a:cxn>
                <a:cxn ang="0">
                  <a:pos x="76" y="147"/>
                </a:cxn>
                <a:cxn ang="0">
                  <a:pos x="78" y="158"/>
                </a:cxn>
                <a:cxn ang="0">
                  <a:pos x="81" y="165"/>
                </a:cxn>
                <a:cxn ang="0">
                  <a:pos x="86" y="175"/>
                </a:cxn>
                <a:cxn ang="0">
                  <a:pos x="94" y="187"/>
                </a:cxn>
                <a:cxn ang="0">
                  <a:pos x="98" y="191"/>
                </a:cxn>
                <a:cxn ang="0">
                  <a:pos x="104" y="192"/>
                </a:cxn>
                <a:cxn ang="0">
                  <a:pos x="112" y="203"/>
                </a:cxn>
                <a:cxn ang="0">
                  <a:pos x="131" y="214"/>
                </a:cxn>
                <a:cxn ang="0">
                  <a:pos x="140" y="223"/>
                </a:cxn>
                <a:cxn ang="0">
                  <a:pos x="143" y="209"/>
                </a:cxn>
                <a:cxn ang="0">
                  <a:pos x="140" y="200"/>
                </a:cxn>
                <a:cxn ang="0">
                  <a:pos x="143" y="189"/>
                </a:cxn>
                <a:cxn ang="0">
                  <a:pos x="147" y="180"/>
                </a:cxn>
                <a:cxn ang="0">
                  <a:pos x="150" y="167"/>
                </a:cxn>
                <a:cxn ang="0">
                  <a:pos x="163" y="158"/>
                </a:cxn>
                <a:cxn ang="0">
                  <a:pos x="171" y="164"/>
                </a:cxn>
                <a:cxn ang="0">
                  <a:pos x="168" y="151"/>
                </a:cxn>
                <a:cxn ang="0">
                  <a:pos x="166" y="142"/>
                </a:cxn>
                <a:cxn ang="0">
                  <a:pos x="178" y="144"/>
                </a:cxn>
                <a:cxn ang="0">
                  <a:pos x="184" y="138"/>
                </a:cxn>
                <a:cxn ang="0">
                  <a:pos x="193" y="143"/>
                </a:cxn>
                <a:cxn ang="0">
                  <a:pos x="197" y="133"/>
                </a:cxn>
                <a:cxn ang="0">
                  <a:pos x="189" y="117"/>
                </a:cxn>
                <a:cxn ang="0">
                  <a:pos x="183" y="105"/>
                </a:cxn>
                <a:cxn ang="0">
                  <a:pos x="203" y="106"/>
                </a:cxn>
              </a:cxnLst>
              <a:rect l="0" t="0" r="r" b="b"/>
              <a:pathLst>
                <a:path w="204" h="225">
                  <a:moveTo>
                    <a:pt x="204" y="100"/>
                  </a:moveTo>
                  <a:cubicBezTo>
                    <a:pt x="204" y="99"/>
                    <a:pt x="201" y="98"/>
                    <a:pt x="200" y="98"/>
                  </a:cubicBezTo>
                  <a:cubicBezTo>
                    <a:pt x="199" y="98"/>
                    <a:pt x="197" y="97"/>
                    <a:pt x="196" y="96"/>
                  </a:cubicBezTo>
                  <a:cubicBezTo>
                    <a:pt x="195" y="96"/>
                    <a:pt x="194" y="95"/>
                    <a:pt x="193" y="94"/>
                  </a:cubicBezTo>
                  <a:cubicBezTo>
                    <a:pt x="193" y="94"/>
                    <a:pt x="192" y="93"/>
                    <a:pt x="192" y="94"/>
                  </a:cubicBezTo>
                  <a:cubicBezTo>
                    <a:pt x="192" y="93"/>
                    <a:pt x="192" y="93"/>
                    <a:pt x="192" y="93"/>
                  </a:cubicBezTo>
                  <a:cubicBezTo>
                    <a:pt x="191" y="92"/>
                    <a:pt x="191" y="91"/>
                    <a:pt x="190" y="90"/>
                  </a:cubicBezTo>
                  <a:cubicBezTo>
                    <a:pt x="189" y="89"/>
                    <a:pt x="188" y="88"/>
                    <a:pt x="188" y="87"/>
                  </a:cubicBezTo>
                  <a:cubicBezTo>
                    <a:pt x="188" y="86"/>
                    <a:pt x="188" y="84"/>
                    <a:pt x="189" y="83"/>
                  </a:cubicBezTo>
                  <a:cubicBezTo>
                    <a:pt x="190" y="83"/>
                    <a:pt x="191" y="83"/>
                    <a:pt x="191" y="83"/>
                  </a:cubicBezTo>
                  <a:cubicBezTo>
                    <a:pt x="191" y="82"/>
                    <a:pt x="191" y="82"/>
                    <a:pt x="192" y="82"/>
                  </a:cubicBezTo>
                  <a:cubicBezTo>
                    <a:pt x="192" y="81"/>
                    <a:pt x="192" y="81"/>
                    <a:pt x="192" y="80"/>
                  </a:cubicBezTo>
                  <a:cubicBezTo>
                    <a:pt x="192" y="79"/>
                    <a:pt x="193" y="78"/>
                    <a:pt x="193" y="77"/>
                  </a:cubicBezTo>
                  <a:cubicBezTo>
                    <a:pt x="192" y="75"/>
                    <a:pt x="189" y="76"/>
                    <a:pt x="187" y="76"/>
                  </a:cubicBezTo>
                  <a:cubicBezTo>
                    <a:pt x="186" y="76"/>
                    <a:pt x="184" y="75"/>
                    <a:pt x="183" y="75"/>
                  </a:cubicBezTo>
                  <a:cubicBezTo>
                    <a:pt x="182" y="75"/>
                    <a:pt x="182" y="74"/>
                    <a:pt x="181" y="74"/>
                  </a:cubicBezTo>
                  <a:cubicBezTo>
                    <a:pt x="180" y="74"/>
                    <a:pt x="181" y="73"/>
                    <a:pt x="181" y="73"/>
                  </a:cubicBezTo>
                  <a:cubicBezTo>
                    <a:pt x="180" y="72"/>
                    <a:pt x="179" y="72"/>
                    <a:pt x="179" y="71"/>
                  </a:cubicBezTo>
                  <a:cubicBezTo>
                    <a:pt x="179" y="71"/>
                    <a:pt x="179" y="70"/>
                    <a:pt x="179" y="70"/>
                  </a:cubicBezTo>
                  <a:cubicBezTo>
                    <a:pt x="179" y="69"/>
                    <a:pt x="179" y="68"/>
                    <a:pt x="179" y="68"/>
                  </a:cubicBezTo>
                  <a:cubicBezTo>
                    <a:pt x="179" y="67"/>
                    <a:pt x="179" y="67"/>
                    <a:pt x="180" y="66"/>
                  </a:cubicBezTo>
                  <a:cubicBezTo>
                    <a:pt x="180" y="65"/>
                    <a:pt x="180" y="65"/>
                    <a:pt x="181" y="64"/>
                  </a:cubicBezTo>
                  <a:cubicBezTo>
                    <a:pt x="182" y="58"/>
                    <a:pt x="185" y="53"/>
                    <a:pt x="189" y="49"/>
                  </a:cubicBezTo>
                  <a:cubicBezTo>
                    <a:pt x="191" y="41"/>
                    <a:pt x="191" y="41"/>
                    <a:pt x="191" y="41"/>
                  </a:cubicBezTo>
                  <a:cubicBezTo>
                    <a:pt x="190" y="38"/>
                    <a:pt x="186" y="33"/>
                    <a:pt x="179" y="28"/>
                  </a:cubicBezTo>
                  <a:cubicBezTo>
                    <a:pt x="180" y="31"/>
                    <a:pt x="174" y="32"/>
                    <a:pt x="172" y="33"/>
                  </a:cubicBezTo>
                  <a:cubicBezTo>
                    <a:pt x="170" y="34"/>
                    <a:pt x="168" y="34"/>
                    <a:pt x="166" y="35"/>
                  </a:cubicBezTo>
                  <a:cubicBezTo>
                    <a:pt x="166" y="35"/>
                    <a:pt x="165" y="35"/>
                    <a:pt x="164" y="35"/>
                  </a:cubicBezTo>
                  <a:cubicBezTo>
                    <a:pt x="162" y="34"/>
                    <a:pt x="163" y="34"/>
                    <a:pt x="162" y="34"/>
                  </a:cubicBezTo>
                  <a:cubicBezTo>
                    <a:pt x="160" y="33"/>
                    <a:pt x="159" y="31"/>
                    <a:pt x="159" y="29"/>
                  </a:cubicBezTo>
                  <a:cubicBezTo>
                    <a:pt x="159" y="27"/>
                    <a:pt x="160" y="27"/>
                    <a:pt x="161" y="25"/>
                  </a:cubicBezTo>
                  <a:cubicBezTo>
                    <a:pt x="161" y="24"/>
                    <a:pt x="159" y="23"/>
                    <a:pt x="158" y="22"/>
                  </a:cubicBezTo>
                  <a:cubicBezTo>
                    <a:pt x="158" y="22"/>
                    <a:pt x="157" y="21"/>
                    <a:pt x="157" y="21"/>
                  </a:cubicBezTo>
                  <a:cubicBezTo>
                    <a:pt x="157" y="20"/>
                    <a:pt x="157" y="19"/>
                    <a:pt x="157" y="19"/>
                  </a:cubicBezTo>
                  <a:cubicBezTo>
                    <a:pt x="156" y="17"/>
                    <a:pt x="152" y="15"/>
                    <a:pt x="151" y="18"/>
                  </a:cubicBezTo>
                  <a:cubicBezTo>
                    <a:pt x="150" y="18"/>
                    <a:pt x="147" y="18"/>
                    <a:pt x="145" y="17"/>
                  </a:cubicBezTo>
                  <a:cubicBezTo>
                    <a:pt x="144" y="17"/>
                    <a:pt x="143" y="16"/>
                    <a:pt x="143" y="15"/>
                  </a:cubicBezTo>
                  <a:cubicBezTo>
                    <a:pt x="141" y="15"/>
                    <a:pt x="140" y="14"/>
                    <a:pt x="139" y="14"/>
                  </a:cubicBezTo>
                  <a:cubicBezTo>
                    <a:pt x="136" y="13"/>
                    <a:pt x="133" y="11"/>
                    <a:pt x="130" y="12"/>
                  </a:cubicBezTo>
                  <a:cubicBezTo>
                    <a:pt x="129" y="13"/>
                    <a:pt x="130" y="15"/>
                    <a:pt x="130" y="17"/>
                  </a:cubicBezTo>
                  <a:cubicBezTo>
                    <a:pt x="128" y="17"/>
                    <a:pt x="125" y="16"/>
                    <a:pt x="124" y="14"/>
                  </a:cubicBezTo>
                  <a:cubicBezTo>
                    <a:pt x="123" y="13"/>
                    <a:pt x="123" y="11"/>
                    <a:pt x="121" y="11"/>
                  </a:cubicBezTo>
                  <a:cubicBezTo>
                    <a:pt x="120" y="10"/>
                    <a:pt x="119" y="11"/>
                    <a:pt x="118" y="12"/>
                  </a:cubicBezTo>
                  <a:cubicBezTo>
                    <a:pt x="118" y="13"/>
                    <a:pt x="117" y="13"/>
                    <a:pt x="117" y="13"/>
                  </a:cubicBezTo>
                  <a:cubicBezTo>
                    <a:pt x="117" y="14"/>
                    <a:pt x="117" y="15"/>
                    <a:pt x="117" y="15"/>
                  </a:cubicBezTo>
                  <a:cubicBezTo>
                    <a:pt x="116" y="16"/>
                    <a:pt x="115" y="16"/>
                    <a:pt x="113" y="16"/>
                  </a:cubicBezTo>
                  <a:cubicBezTo>
                    <a:pt x="112" y="16"/>
                    <a:pt x="111" y="17"/>
                    <a:pt x="109" y="17"/>
                  </a:cubicBezTo>
                  <a:cubicBezTo>
                    <a:pt x="108" y="15"/>
                    <a:pt x="107" y="13"/>
                    <a:pt x="105" y="13"/>
                  </a:cubicBezTo>
                  <a:cubicBezTo>
                    <a:pt x="99" y="12"/>
                    <a:pt x="94" y="14"/>
                    <a:pt x="89" y="14"/>
                  </a:cubicBezTo>
                  <a:cubicBezTo>
                    <a:pt x="89" y="13"/>
                    <a:pt x="89" y="12"/>
                    <a:pt x="89" y="12"/>
                  </a:cubicBezTo>
                  <a:cubicBezTo>
                    <a:pt x="88" y="10"/>
                    <a:pt x="87" y="10"/>
                    <a:pt x="85" y="10"/>
                  </a:cubicBezTo>
                  <a:cubicBezTo>
                    <a:pt x="84" y="10"/>
                    <a:pt x="84" y="10"/>
                    <a:pt x="83" y="9"/>
                  </a:cubicBezTo>
                  <a:cubicBezTo>
                    <a:pt x="82" y="8"/>
                    <a:pt x="83" y="6"/>
                    <a:pt x="81" y="6"/>
                  </a:cubicBezTo>
                  <a:cubicBezTo>
                    <a:pt x="79" y="8"/>
                    <a:pt x="80" y="12"/>
                    <a:pt x="76" y="11"/>
                  </a:cubicBezTo>
                  <a:cubicBezTo>
                    <a:pt x="74" y="11"/>
                    <a:pt x="75" y="10"/>
                    <a:pt x="73" y="9"/>
                  </a:cubicBezTo>
                  <a:cubicBezTo>
                    <a:pt x="72" y="7"/>
                    <a:pt x="71" y="7"/>
                    <a:pt x="70" y="6"/>
                  </a:cubicBezTo>
                  <a:cubicBezTo>
                    <a:pt x="70" y="5"/>
                    <a:pt x="70" y="5"/>
                    <a:pt x="70" y="4"/>
                  </a:cubicBezTo>
                  <a:cubicBezTo>
                    <a:pt x="69" y="4"/>
                    <a:pt x="67" y="4"/>
                    <a:pt x="66" y="4"/>
                  </a:cubicBezTo>
                  <a:cubicBezTo>
                    <a:pt x="64" y="4"/>
                    <a:pt x="64" y="4"/>
                    <a:pt x="63" y="3"/>
                  </a:cubicBezTo>
                  <a:cubicBezTo>
                    <a:pt x="62" y="2"/>
                    <a:pt x="59" y="0"/>
                    <a:pt x="58" y="2"/>
                  </a:cubicBezTo>
                  <a:cubicBezTo>
                    <a:pt x="58" y="3"/>
                    <a:pt x="58" y="5"/>
                    <a:pt x="58" y="6"/>
                  </a:cubicBezTo>
                  <a:cubicBezTo>
                    <a:pt x="55" y="6"/>
                    <a:pt x="51" y="4"/>
                    <a:pt x="48" y="4"/>
                  </a:cubicBezTo>
                  <a:cubicBezTo>
                    <a:pt x="46" y="4"/>
                    <a:pt x="44" y="4"/>
                    <a:pt x="42" y="4"/>
                  </a:cubicBezTo>
                  <a:cubicBezTo>
                    <a:pt x="40" y="5"/>
                    <a:pt x="39" y="6"/>
                    <a:pt x="38" y="7"/>
                  </a:cubicBezTo>
                  <a:cubicBezTo>
                    <a:pt x="38" y="8"/>
                    <a:pt x="37" y="9"/>
                    <a:pt x="36" y="11"/>
                  </a:cubicBezTo>
                  <a:cubicBezTo>
                    <a:pt x="36" y="12"/>
                    <a:pt x="35" y="13"/>
                    <a:pt x="34" y="15"/>
                  </a:cubicBezTo>
                  <a:cubicBezTo>
                    <a:pt x="34" y="16"/>
                    <a:pt x="34" y="17"/>
                    <a:pt x="33" y="18"/>
                  </a:cubicBezTo>
                  <a:cubicBezTo>
                    <a:pt x="32" y="19"/>
                    <a:pt x="31" y="20"/>
                    <a:pt x="30" y="21"/>
                  </a:cubicBezTo>
                  <a:cubicBezTo>
                    <a:pt x="27" y="21"/>
                    <a:pt x="26" y="19"/>
                    <a:pt x="25" y="16"/>
                  </a:cubicBezTo>
                  <a:cubicBezTo>
                    <a:pt x="24" y="14"/>
                    <a:pt x="22" y="13"/>
                    <a:pt x="21" y="11"/>
                  </a:cubicBezTo>
                  <a:cubicBezTo>
                    <a:pt x="20" y="10"/>
                    <a:pt x="20" y="9"/>
                    <a:pt x="19" y="7"/>
                  </a:cubicBezTo>
                  <a:cubicBezTo>
                    <a:pt x="18" y="6"/>
                    <a:pt x="18" y="5"/>
                    <a:pt x="17" y="4"/>
                  </a:cubicBezTo>
                  <a:cubicBezTo>
                    <a:pt x="16" y="3"/>
                    <a:pt x="15" y="3"/>
                    <a:pt x="13" y="3"/>
                  </a:cubicBezTo>
                  <a:cubicBezTo>
                    <a:pt x="12" y="3"/>
                    <a:pt x="10" y="2"/>
                    <a:pt x="9" y="2"/>
                  </a:cubicBezTo>
                  <a:cubicBezTo>
                    <a:pt x="5" y="3"/>
                    <a:pt x="2" y="6"/>
                    <a:pt x="2" y="9"/>
                  </a:cubicBezTo>
                  <a:cubicBezTo>
                    <a:pt x="2" y="13"/>
                    <a:pt x="3" y="17"/>
                    <a:pt x="2" y="21"/>
                  </a:cubicBezTo>
                  <a:cubicBezTo>
                    <a:pt x="1" y="23"/>
                    <a:pt x="0" y="26"/>
                    <a:pt x="1" y="29"/>
                  </a:cubicBezTo>
                  <a:cubicBezTo>
                    <a:pt x="1" y="30"/>
                    <a:pt x="2" y="30"/>
                    <a:pt x="2" y="31"/>
                  </a:cubicBezTo>
                  <a:cubicBezTo>
                    <a:pt x="2" y="33"/>
                    <a:pt x="2" y="34"/>
                    <a:pt x="3" y="36"/>
                  </a:cubicBezTo>
                  <a:cubicBezTo>
                    <a:pt x="3" y="37"/>
                    <a:pt x="4" y="38"/>
                    <a:pt x="5" y="39"/>
                  </a:cubicBezTo>
                  <a:cubicBezTo>
                    <a:pt x="5" y="40"/>
                    <a:pt x="6" y="40"/>
                    <a:pt x="6" y="41"/>
                  </a:cubicBezTo>
                  <a:cubicBezTo>
                    <a:pt x="6" y="41"/>
                    <a:pt x="7" y="42"/>
                    <a:pt x="7" y="42"/>
                  </a:cubicBezTo>
                  <a:cubicBezTo>
                    <a:pt x="9" y="44"/>
                    <a:pt x="11" y="48"/>
                    <a:pt x="14" y="48"/>
                  </a:cubicBezTo>
                  <a:cubicBezTo>
                    <a:pt x="14" y="48"/>
                    <a:pt x="14" y="48"/>
                    <a:pt x="15" y="48"/>
                  </a:cubicBezTo>
                  <a:cubicBezTo>
                    <a:pt x="16" y="48"/>
                    <a:pt x="16" y="49"/>
                    <a:pt x="17" y="50"/>
                  </a:cubicBezTo>
                  <a:cubicBezTo>
                    <a:pt x="18" y="52"/>
                    <a:pt x="18" y="54"/>
                    <a:pt x="18" y="57"/>
                  </a:cubicBezTo>
                  <a:cubicBezTo>
                    <a:pt x="18" y="57"/>
                    <a:pt x="18" y="58"/>
                    <a:pt x="18" y="59"/>
                  </a:cubicBezTo>
                  <a:cubicBezTo>
                    <a:pt x="18" y="59"/>
                    <a:pt x="19" y="60"/>
                    <a:pt x="19" y="60"/>
                  </a:cubicBezTo>
                  <a:cubicBezTo>
                    <a:pt x="19" y="61"/>
                    <a:pt x="19" y="62"/>
                    <a:pt x="19" y="62"/>
                  </a:cubicBezTo>
                  <a:cubicBezTo>
                    <a:pt x="19" y="66"/>
                    <a:pt x="19" y="69"/>
                    <a:pt x="19" y="72"/>
                  </a:cubicBezTo>
                  <a:cubicBezTo>
                    <a:pt x="19" y="73"/>
                    <a:pt x="19" y="74"/>
                    <a:pt x="19" y="74"/>
                  </a:cubicBezTo>
                  <a:cubicBezTo>
                    <a:pt x="19" y="75"/>
                    <a:pt x="20" y="75"/>
                    <a:pt x="21" y="76"/>
                  </a:cubicBezTo>
                  <a:cubicBezTo>
                    <a:pt x="21" y="77"/>
                    <a:pt x="21" y="78"/>
                    <a:pt x="21" y="79"/>
                  </a:cubicBezTo>
                  <a:cubicBezTo>
                    <a:pt x="21" y="81"/>
                    <a:pt x="23" y="83"/>
                    <a:pt x="24" y="85"/>
                  </a:cubicBezTo>
                  <a:cubicBezTo>
                    <a:pt x="25" y="86"/>
                    <a:pt x="25" y="88"/>
                    <a:pt x="26" y="90"/>
                  </a:cubicBezTo>
                  <a:cubicBezTo>
                    <a:pt x="26" y="91"/>
                    <a:pt x="26" y="92"/>
                    <a:pt x="26" y="93"/>
                  </a:cubicBezTo>
                  <a:cubicBezTo>
                    <a:pt x="26" y="94"/>
                    <a:pt x="27" y="95"/>
                    <a:pt x="28" y="96"/>
                  </a:cubicBezTo>
                  <a:cubicBezTo>
                    <a:pt x="31" y="99"/>
                    <a:pt x="35" y="102"/>
                    <a:pt x="39" y="103"/>
                  </a:cubicBezTo>
                  <a:cubicBezTo>
                    <a:pt x="43" y="104"/>
                    <a:pt x="45" y="107"/>
                    <a:pt x="47" y="111"/>
                  </a:cubicBezTo>
                  <a:cubicBezTo>
                    <a:pt x="47" y="112"/>
                    <a:pt x="48" y="115"/>
                    <a:pt x="49" y="116"/>
                  </a:cubicBezTo>
                  <a:cubicBezTo>
                    <a:pt x="49" y="116"/>
                    <a:pt x="50" y="117"/>
                    <a:pt x="51" y="118"/>
                  </a:cubicBezTo>
                  <a:cubicBezTo>
                    <a:pt x="52" y="119"/>
                    <a:pt x="53" y="120"/>
                    <a:pt x="53" y="121"/>
                  </a:cubicBezTo>
                  <a:cubicBezTo>
                    <a:pt x="55" y="123"/>
                    <a:pt x="56" y="126"/>
                    <a:pt x="58" y="128"/>
                  </a:cubicBezTo>
                  <a:cubicBezTo>
                    <a:pt x="60" y="129"/>
                    <a:pt x="61" y="130"/>
                    <a:pt x="62" y="131"/>
                  </a:cubicBezTo>
                  <a:cubicBezTo>
                    <a:pt x="62" y="132"/>
                    <a:pt x="63" y="133"/>
                    <a:pt x="63" y="134"/>
                  </a:cubicBezTo>
                  <a:cubicBezTo>
                    <a:pt x="66" y="136"/>
                    <a:pt x="69" y="139"/>
                    <a:pt x="72" y="142"/>
                  </a:cubicBezTo>
                  <a:cubicBezTo>
                    <a:pt x="73" y="143"/>
                    <a:pt x="75" y="143"/>
                    <a:pt x="75" y="144"/>
                  </a:cubicBezTo>
                  <a:cubicBezTo>
                    <a:pt x="76" y="145"/>
                    <a:pt x="76" y="146"/>
                    <a:pt x="76" y="147"/>
                  </a:cubicBezTo>
                  <a:cubicBezTo>
                    <a:pt x="76" y="148"/>
                    <a:pt x="76" y="149"/>
                    <a:pt x="76" y="150"/>
                  </a:cubicBezTo>
                  <a:cubicBezTo>
                    <a:pt x="76" y="152"/>
                    <a:pt x="76" y="153"/>
                    <a:pt x="77" y="155"/>
                  </a:cubicBezTo>
                  <a:cubicBezTo>
                    <a:pt x="77" y="155"/>
                    <a:pt x="77" y="156"/>
                    <a:pt x="77" y="157"/>
                  </a:cubicBezTo>
                  <a:cubicBezTo>
                    <a:pt x="77" y="157"/>
                    <a:pt x="78" y="158"/>
                    <a:pt x="78" y="158"/>
                  </a:cubicBezTo>
                  <a:cubicBezTo>
                    <a:pt x="79" y="159"/>
                    <a:pt x="79" y="160"/>
                    <a:pt x="79" y="160"/>
                  </a:cubicBezTo>
                  <a:cubicBezTo>
                    <a:pt x="79" y="161"/>
                    <a:pt x="79" y="161"/>
                    <a:pt x="79" y="161"/>
                  </a:cubicBezTo>
                  <a:cubicBezTo>
                    <a:pt x="80" y="162"/>
                    <a:pt x="81" y="162"/>
                    <a:pt x="81" y="162"/>
                  </a:cubicBezTo>
                  <a:cubicBezTo>
                    <a:pt x="81" y="163"/>
                    <a:pt x="81" y="164"/>
                    <a:pt x="81" y="165"/>
                  </a:cubicBezTo>
                  <a:cubicBezTo>
                    <a:pt x="81" y="166"/>
                    <a:pt x="81" y="167"/>
                    <a:pt x="81" y="168"/>
                  </a:cubicBezTo>
                  <a:cubicBezTo>
                    <a:pt x="80" y="169"/>
                    <a:pt x="79" y="170"/>
                    <a:pt x="79" y="171"/>
                  </a:cubicBezTo>
                  <a:cubicBezTo>
                    <a:pt x="80" y="172"/>
                    <a:pt x="84" y="172"/>
                    <a:pt x="85" y="173"/>
                  </a:cubicBezTo>
                  <a:cubicBezTo>
                    <a:pt x="86" y="173"/>
                    <a:pt x="86" y="174"/>
                    <a:pt x="86" y="175"/>
                  </a:cubicBezTo>
                  <a:cubicBezTo>
                    <a:pt x="88" y="178"/>
                    <a:pt x="91" y="180"/>
                    <a:pt x="91" y="182"/>
                  </a:cubicBezTo>
                  <a:cubicBezTo>
                    <a:pt x="92" y="183"/>
                    <a:pt x="91" y="184"/>
                    <a:pt x="92" y="185"/>
                  </a:cubicBezTo>
                  <a:cubicBezTo>
                    <a:pt x="92" y="185"/>
                    <a:pt x="93" y="186"/>
                    <a:pt x="93" y="186"/>
                  </a:cubicBezTo>
                  <a:cubicBezTo>
                    <a:pt x="93" y="186"/>
                    <a:pt x="93" y="187"/>
                    <a:pt x="94" y="187"/>
                  </a:cubicBezTo>
                  <a:cubicBezTo>
                    <a:pt x="93" y="188"/>
                    <a:pt x="89" y="188"/>
                    <a:pt x="88" y="188"/>
                  </a:cubicBezTo>
                  <a:cubicBezTo>
                    <a:pt x="88" y="189"/>
                    <a:pt x="89" y="190"/>
                    <a:pt x="90" y="191"/>
                  </a:cubicBezTo>
                  <a:cubicBezTo>
                    <a:pt x="90" y="192"/>
                    <a:pt x="91" y="194"/>
                    <a:pt x="92" y="194"/>
                  </a:cubicBezTo>
                  <a:cubicBezTo>
                    <a:pt x="93" y="192"/>
                    <a:pt x="97" y="191"/>
                    <a:pt x="98" y="191"/>
                  </a:cubicBezTo>
                  <a:cubicBezTo>
                    <a:pt x="99" y="191"/>
                    <a:pt x="100" y="190"/>
                    <a:pt x="100" y="190"/>
                  </a:cubicBezTo>
                  <a:cubicBezTo>
                    <a:pt x="101" y="190"/>
                    <a:pt x="102" y="189"/>
                    <a:pt x="103" y="190"/>
                  </a:cubicBezTo>
                  <a:cubicBezTo>
                    <a:pt x="103" y="190"/>
                    <a:pt x="103" y="191"/>
                    <a:pt x="103" y="191"/>
                  </a:cubicBezTo>
                  <a:cubicBezTo>
                    <a:pt x="103" y="191"/>
                    <a:pt x="104" y="191"/>
                    <a:pt x="104" y="192"/>
                  </a:cubicBezTo>
                  <a:cubicBezTo>
                    <a:pt x="104" y="192"/>
                    <a:pt x="104" y="192"/>
                    <a:pt x="104" y="193"/>
                  </a:cubicBezTo>
                  <a:cubicBezTo>
                    <a:pt x="105" y="194"/>
                    <a:pt x="106" y="195"/>
                    <a:pt x="107" y="196"/>
                  </a:cubicBezTo>
                  <a:cubicBezTo>
                    <a:pt x="108" y="197"/>
                    <a:pt x="108" y="198"/>
                    <a:pt x="108" y="199"/>
                  </a:cubicBezTo>
                  <a:cubicBezTo>
                    <a:pt x="109" y="200"/>
                    <a:pt x="110" y="202"/>
                    <a:pt x="112" y="203"/>
                  </a:cubicBezTo>
                  <a:cubicBezTo>
                    <a:pt x="113" y="204"/>
                    <a:pt x="115" y="206"/>
                    <a:pt x="117" y="207"/>
                  </a:cubicBezTo>
                  <a:cubicBezTo>
                    <a:pt x="119" y="209"/>
                    <a:pt x="121" y="210"/>
                    <a:pt x="122" y="211"/>
                  </a:cubicBezTo>
                  <a:cubicBezTo>
                    <a:pt x="123" y="211"/>
                    <a:pt x="124" y="212"/>
                    <a:pt x="125" y="213"/>
                  </a:cubicBezTo>
                  <a:cubicBezTo>
                    <a:pt x="125" y="215"/>
                    <a:pt x="130" y="214"/>
                    <a:pt x="131" y="214"/>
                  </a:cubicBezTo>
                  <a:cubicBezTo>
                    <a:pt x="132" y="214"/>
                    <a:pt x="133" y="216"/>
                    <a:pt x="134" y="217"/>
                  </a:cubicBezTo>
                  <a:cubicBezTo>
                    <a:pt x="135" y="218"/>
                    <a:pt x="135" y="219"/>
                    <a:pt x="135" y="220"/>
                  </a:cubicBezTo>
                  <a:cubicBezTo>
                    <a:pt x="136" y="221"/>
                    <a:pt x="137" y="223"/>
                    <a:pt x="138" y="224"/>
                  </a:cubicBezTo>
                  <a:cubicBezTo>
                    <a:pt x="139" y="225"/>
                    <a:pt x="139" y="224"/>
                    <a:pt x="140" y="223"/>
                  </a:cubicBezTo>
                  <a:cubicBezTo>
                    <a:pt x="140" y="223"/>
                    <a:pt x="140" y="222"/>
                    <a:pt x="140" y="222"/>
                  </a:cubicBezTo>
                  <a:cubicBezTo>
                    <a:pt x="141" y="222"/>
                    <a:pt x="141" y="221"/>
                    <a:pt x="141" y="221"/>
                  </a:cubicBezTo>
                  <a:cubicBezTo>
                    <a:pt x="143" y="219"/>
                    <a:pt x="143" y="214"/>
                    <a:pt x="143" y="211"/>
                  </a:cubicBezTo>
                  <a:cubicBezTo>
                    <a:pt x="143" y="210"/>
                    <a:pt x="143" y="209"/>
                    <a:pt x="143" y="209"/>
                  </a:cubicBezTo>
                  <a:cubicBezTo>
                    <a:pt x="143" y="208"/>
                    <a:pt x="142" y="207"/>
                    <a:pt x="142" y="207"/>
                  </a:cubicBezTo>
                  <a:cubicBezTo>
                    <a:pt x="142" y="206"/>
                    <a:pt x="142" y="206"/>
                    <a:pt x="141" y="206"/>
                  </a:cubicBezTo>
                  <a:cubicBezTo>
                    <a:pt x="141" y="206"/>
                    <a:pt x="141" y="204"/>
                    <a:pt x="140" y="204"/>
                  </a:cubicBezTo>
                  <a:cubicBezTo>
                    <a:pt x="140" y="202"/>
                    <a:pt x="140" y="201"/>
                    <a:pt x="140" y="200"/>
                  </a:cubicBezTo>
                  <a:cubicBezTo>
                    <a:pt x="140" y="198"/>
                    <a:pt x="139" y="198"/>
                    <a:pt x="139" y="197"/>
                  </a:cubicBezTo>
                  <a:cubicBezTo>
                    <a:pt x="139" y="196"/>
                    <a:pt x="140" y="195"/>
                    <a:pt x="140" y="195"/>
                  </a:cubicBezTo>
                  <a:cubicBezTo>
                    <a:pt x="141" y="193"/>
                    <a:pt x="142" y="192"/>
                    <a:pt x="143" y="190"/>
                  </a:cubicBezTo>
                  <a:cubicBezTo>
                    <a:pt x="143" y="190"/>
                    <a:pt x="143" y="189"/>
                    <a:pt x="143" y="189"/>
                  </a:cubicBezTo>
                  <a:cubicBezTo>
                    <a:pt x="143" y="188"/>
                    <a:pt x="143" y="188"/>
                    <a:pt x="143" y="188"/>
                  </a:cubicBezTo>
                  <a:cubicBezTo>
                    <a:pt x="144" y="187"/>
                    <a:pt x="144" y="185"/>
                    <a:pt x="144" y="184"/>
                  </a:cubicBezTo>
                  <a:cubicBezTo>
                    <a:pt x="145" y="183"/>
                    <a:pt x="147" y="183"/>
                    <a:pt x="147" y="182"/>
                  </a:cubicBezTo>
                  <a:cubicBezTo>
                    <a:pt x="148" y="181"/>
                    <a:pt x="147" y="181"/>
                    <a:pt x="147" y="180"/>
                  </a:cubicBezTo>
                  <a:cubicBezTo>
                    <a:pt x="148" y="179"/>
                    <a:pt x="148" y="178"/>
                    <a:pt x="148" y="177"/>
                  </a:cubicBezTo>
                  <a:cubicBezTo>
                    <a:pt x="149" y="176"/>
                    <a:pt x="149" y="175"/>
                    <a:pt x="149" y="173"/>
                  </a:cubicBezTo>
                  <a:cubicBezTo>
                    <a:pt x="149" y="172"/>
                    <a:pt x="148" y="171"/>
                    <a:pt x="148" y="170"/>
                  </a:cubicBezTo>
                  <a:cubicBezTo>
                    <a:pt x="148" y="169"/>
                    <a:pt x="149" y="168"/>
                    <a:pt x="150" y="167"/>
                  </a:cubicBezTo>
                  <a:cubicBezTo>
                    <a:pt x="152" y="166"/>
                    <a:pt x="154" y="164"/>
                    <a:pt x="155" y="163"/>
                  </a:cubicBezTo>
                  <a:cubicBezTo>
                    <a:pt x="155" y="162"/>
                    <a:pt x="155" y="162"/>
                    <a:pt x="156" y="162"/>
                  </a:cubicBezTo>
                  <a:cubicBezTo>
                    <a:pt x="156" y="161"/>
                    <a:pt x="157" y="161"/>
                    <a:pt x="157" y="161"/>
                  </a:cubicBezTo>
                  <a:cubicBezTo>
                    <a:pt x="159" y="160"/>
                    <a:pt x="161" y="158"/>
                    <a:pt x="163" y="158"/>
                  </a:cubicBezTo>
                  <a:cubicBezTo>
                    <a:pt x="165" y="158"/>
                    <a:pt x="166" y="159"/>
                    <a:pt x="167" y="161"/>
                  </a:cubicBezTo>
                  <a:cubicBezTo>
                    <a:pt x="167" y="162"/>
                    <a:pt x="167" y="163"/>
                    <a:pt x="168" y="164"/>
                  </a:cubicBezTo>
                  <a:cubicBezTo>
                    <a:pt x="168" y="164"/>
                    <a:pt x="169" y="165"/>
                    <a:pt x="170" y="165"/>
                  </a:cubicBezTo>
                  <a:cubicBezTo>
                    <a:pt x="170" y="164"/>
                    <a:pt x="171" y="165"/>
                    <a:pt x="171" y="164"/>
                  </a:cubicBezTo>
                  <a:cubicBezTo>
                    <a:pt x="172" y="164"/>
                    <a:pt x="172" y="163"/>
                    <a:pt x="172" y="163"/>
                  </a:cubicBezTo>
                  <a:cubicBezTo>
                    <a:pt x="174" y="161"/>
                    <a:pt x="173" y="160"/>
                    <a:pt x="172" y="158"/>
                  </a:cubicBezTo>
                  <a:cubicBezTo>
                    <a:pt x="172" y="157"/>
                    <a:pt x="172" y="156"/>
                    <a:pt x="171" y="155"/>
                  </a:cubicBezTo>
                  <a:cubicBezTo>
                    <a:pt x="170" y="154"/>
                    <a:pt x="169" y="152"/>
                    <a:pt x="168" y="151"/>
                  </a:cubicBezTo>
                  <a:cubicBezTo>
                    <a:pt x="167" y="150"/>
                    <a:pt x="166" y="150"/>
                    <a:pt x="166" y="148"/>
                  </a:cubicBezTo>
                  <a:cubicBezTo>
                    <a:pt x="166" y="147"/>
                    <a:pt x="165" y="145"/>
                    <a:pt x="166" y="144"/>
                  </a:cubicBezTo>
                  <a:cubicBezTo>
                    <a:pt x="166" y="144"/>
                    <a:pt x="166" y="144"/>
                    <a:pt x="167" y="143"/>
                  </a:cubicBezTo>
                  <a:cubicBezTo>
                    <a:pt x="167" y="143"/>
                    <a:pt x="166" y="142"/>
                    <a:pt x="166" y="142"/>
                  </a:cubicBezTo>
                  <a:cubicBezTo>
                    <a:pt x="167" y="141"/>
                    <a:pt x="167" y="141"/>
                    <a:pt x="168" y="141"/>
                  </a:cubicBezTo>
                  <a:cubicBezTo>
                    <a:pt x="170" y="140"/>
                    <a:pt x="172" y="143"/>
                    <a:pt x="173" y="144"/>
                  </a:cubicBezTo>
                  <a:cubicBezTo>
                    <a:pt x="174" y="145"/>
                    <a:pt x="175" y="145"/>
                    <a:pt x="176" y="145"/>
                  </a:cubicBezTo>
                  <a:cubicBezTo>
                    <a:pt x="177" y="144"/>
                    <a:pt x="178" y="144"/>
                    <a:pt x="178" y="144"/>
                  </a:cubicBezTo>
                  <a:cubicBezTo>
                    <a:pt x="179" y="144"/>
                    <a:pt x="180" y="144"/>
                    <a:pt x="180" y="143"/>
                  </a:cubicBezTo>
                  <a:cubicBezTo>
                    <a:pt x="181" y="143"/>
                    <a:pt x="181" y="142"/>
                    <a:pt x="181" y="141"/>
                  </a:cubicBezTo>
                  <a:cubicBezTo>
                    <a:pt x="181" y="140"/>
                    <a:pt x="182" y="140"/>
                    <a:pt x="183" y="139"/>
                  </a:cubicBezTo>
                  <a:cubicBezTo>
                    <a:pt x="184" y="139"/>
                    <a:pt x="184" y="138"/>
                    <a:pt x="184" y="138"/>
                  </a:cubicBezTo>
                  <a:cubicBezTo>
                    <a:pt x="185" y="137"/>
                    <a:pt x="187" y="135"/>
                    <a:pt x="188" y="136"/>
                  </a:cubicBezTo>
                  <a:cubicBezTo>
                    <a:pt x="188" y="136"/>
                    <a:pt x="188" y="138"/>
                    <a:pt x="189" y="139"/>
                  </a:cubicBezTo>
                  <a:cubicBezTo>
                    <a:pt x="190" y="140"/>
                    <a:pt x="191" y="141"/>
                    <a:pt x="191" y="143"/>
                  </a:cubicBezTo>
                  <a:cubicBezTo>
                    <a:pt x="192" y="143"/>
                    <a:pt x="192" y="144"/>
                    <a:pt x="193" y="143"/>
                  </a:cubicBezTo>
                  <a:cubicBezTo>
                    <a:pt x="194" y="143"/>
                    <a:pt x="193" y="143"/>
                    <a:pt x="194" y="142"/>
                  </a:cubicBezTo>
                  <a:cubicBezTo>
                    <a:pt x="194" y="141"/>
                    <a:pt x="195" y="141"/>
                    <a:pt x="196" y="140"/>
                  </a:cubicBezTo>
                  <a:cubicBezTo>
                    <a:pt x="196" y="139"/>
                    <a:pt x="196" y="138"/>
                    <a:pt x="196" y="137"/>
                  </a:cubicBezTo>
                  <a:cubicBezTo>
                    <a:pt x="196" y="135"/>
                    <a:pt x="197" y="134"/>
                    <a:pt x="197" y="133"/>
                  </a:cubicBezTo>
                  <a:cubicBezTo>
                    <a:pt x="197" y="132"/>
                    <a:pt x="196" y="132"/>
                    <a:pt x="196" y="131"/>
                  </a:cubicBezTo>
                  <a:cubicBezTo>
                    <a:pt x="196" y="131"/>
                    <a:pt x="196" y="130"/>
                    <a:pt x="196" y="130"/>
                  </a:cubicBezTo>
                  <a:cubicBezTo>
                    <a:pt x="196" y="128"/>
                    <a:pt x="195" y="127"/>
                    <a:pt x="194" y="125"/>
                  </a:cubicBezTo>
                  <a:cubicBezTo>
                    <a:pt x="192" y="122"/>
                    <a:pt x="190" y="120"/>
                    <a:pt x="189" y="117"/>
                  </a:cubicBezTo>
                  <a:cubicBezTo>
                    <a:pt x="188" y="116"/>
                    <a:pt x="188" y="115"/>
                    <a:pt x="187" y="114"/>
                  </a:cubicBezTo>
                  <a:cubicBezTo>
                    <a:pt x="186" y="112"/>
                    <a:pt x="186" y="113"/>
                    <a:pt x="184" y="112"/>
                  </a:cubicBezTo>
                  <a:cubicBezTo>
                    <a:pt x="183" y="112"/>
                    <a:pt x="182" y="111"/>
                    <a:pt x="182" y="110"/>
                  </a:cubicBezTo>
                  <a:cubicBezTo>
                    <a:pt x="181" y="109"/>
                    <a:pt x="182" y="106"/>
                    <a:pt x="183" y="105"/>
                  </a:cubicBezTo>
                  <a:cubicBezTo>
                    <a:pt x="184" y="106"/>
                    <a:pt x="185" y="107"/>
                    <a:pt x="186" y="107"/>
                  </a:cubicBezTo>
                  <a:cubicBezTo>
                    <a:pt x="188" y="109"/>
                    <a:pt x="192" y="109"/>
                    <a:pt x="195" y="109"/>
                  </a:cubicBezTo>
                  <a:cubicBezTo>
                    <a:pt x="197" y="109"/>
                    <a:pt x="200" y="109"/>
                    <a:pt x="201" y="108"/>
                  </a:cubicBezTo>
                  <a:cubicBezTo>
                    <a:pt x="202" y="107"/>
                    <a:pt x="202" y="107"/>
                    <a:pt x="203" y="106"/>
                  </a:cubicBezTo>
                  <a:cubicBezTo>
                    <a:pt x="204" y="105"/>
                    <a:pt x="204" y="105"/>
                    <a:pt x="204" y="104"/>
                  </a:cubicBezTo>
                  <a:cubicBezTo>
                    <a:pt x="204" y="104"/>
                    <a:pt x="204" y="103"/>
                    <a:pt x="204" y="102"/>
                  </a:cubicBezTo>
                  <a:cubicBezTo>
                    <a:pt x="204" y="102"/>
                    <a:pt x="204" y="100"/>
                    <a:pt x="204" y="100"/>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67" name="Freeform 166"/>
            <p:cNvSpPr>
              <a:spLocks/>
            </p:cNvSpPr>
            <p:nvPr/>
          </p:nvSpPr>
          <p:spPr bwMode="auto">
            <a:xfrm>
              <a:off x="4938615" y="5289516"/>
              <a:ext cx="168111" cy="151015"/>
            </a:xfrm>
            <a:custGeom>
              <a:avLst/>
              <a:gdLst/>
              <a:ahLst/>
              <a:cxnLst>
                <a:cxn ang="0">
                  <a:pos x="145" y="47"/>
                </a:cxn>
                <a:cxn ang="0">
                  <a:pos x="135" y="45"/>
                </a:cxn>
                <a:cxn ang="0">
                  <a:pos x="132" y="40"/>
                </a:cxn>
                <a:cxn ang="0">
                  <a:pos x="121" y="36"/>
                </a:cxn>
                <a:cxn ang="0">
                  <a:pos x="116" y="31"/>
                </a:cxn>
                <a:cxn ang="0">
                  <a:pos x="110" y="28"/>
                </a:cxn>
                <a:cxn ang="0">
                  <a:pos x="105" y="20"/>
                </a:cxn>
                <a:cxn ang="0">
                  <a:pos x="94" y="10"/>
                </a:cxn>
                <a:cxn ang="0">
                  <a:pos x="88" y="3"/>
                </a:cxn>
                <a:cxn ang="0">
                  <a:pos x="84" y="5"/>
                </a:cxn>
                <a:cxn ang="0">
                  <a:pos x="74" y="2"/>
                </a:cxn>
                <a:cxn ang="0">
                  <a:pos x="74" y="8"/>
                </a:cxn>
                <a:cxn ang="0">
                  <a:pos x="80" y="18"/>
                </a:cxn>
                <a:cxn ang="0">
                  <a:pos x="78" y="25"/>
                </a:cxn>
                <a:cxn ang="0">
                  <a:pos x="71" y="18"/>
                </a:cxn>
                <a:cxn ang="0">
                  <a:pos x="63" y="23"/>
                </a:cxn>
                <a:cxn ang="0">
                  <a:pos x="57" y="33"/>
                </a:cxn>
                <a:cxn ang="0">
                  <a:pos x="55" y="42"/>
                </a:cxn>
                <a:cxn ang="0">
                  <a:pos x="51" y="49"/>
                </a:cxn>
                <a:cxn ang="0">
                  <a:pos x="47" y="57"/>
                </a:cxn>
                <a:cxn ang="0">
                  <a:pos x="49" y="66"/>
                </a:cxn>
                <a:cxn ang="0">
                  <a:pos x="51" y="71"/>
                </a:cxn>
                <a:cxn ang="0">
                  <a:pos x="48" y="83"/>
                </a:cxn>
                <a:cxn ang="0">
                  <a:pos x="42" y="77"/>
                </a:cxn>
                <a:cxn ang="0">
                  <a:pos x="30" y="71"/>
                </a:cxn>
                <a:cxn ang="0">
                  <a:pos x="16" y="59"/>
                </a:cxn>
                <a:cxn ang="0">
                  <a:pos x="12" y="52"/>
                </a:cxn>
                <a:cxn ang="0">
                  <a:pos x="8" y="50"/>
                </a:cxn>
                <a:cxn ang="0">
                  <a:pos x="0" y="54"/>
                </a:cxn>
                <a:cxn ang="0">
                  <a:pos x="5" y="59"/>
                </a:cxn>
                <a:cxn ang="0">
                  <a:pos x="12" y="62"/>
                </a:cxn>
                <a:cxn ang="0">
                  <a:pos x="17" y="66"/>
                </a:cxn>
                <a:cxn ang="0">
                  <a:pos x="26" y="75"/>
                </a:cxn>
                <a:cxn ang="0">
                  <a:pos x="34" y="82"/>
                </a:cxn>
                <a:cxn ang="0">
                  <a:pos x="53" y="94"/>
                </a:cxn>
                <a:cxn ang="0">
                  <a:pos x="62" y="104"/>
                </a:cxn>
                <a:cxn ang="0">
                  <a:pos x="68" y="106"/>
                </a:cxn>
                <a:cxn ang="0">
                  <a:pos x="76" y="116"/>
                </a:cxn>
                <a:cxn ang="0">
                  <a:pos x="82" y="131"/>
                </a:cxn>
                <a:cxn ang="0">
                  <a:pos x="91" y="133"/>
                </a:cxn>
                <a:cxn ang="0">
                  <a:pos x="90" y="111"/>
                </a:cxn>
                <a:cxn ang="0">
                  <a:pos x="95" y="98"/>
                </a:cxn>
                <a:cxn ang="0">
                  <a:pos x="101" y="88"/>
                </a:cxn>
                <a:cxn ang="0">
                  <a:pos x="109" y="76"/>
                </a:cxn>
                <a:cxn ang="0">
                  <a:pos x="113" y="81"/>
                </a:cxn>
                <a:cxn ang="0">
                  <a:pos x="126" y="88"/>
                </a:cxn>
                <a:cxn ang="0">
                  <a:pos x="132" y="81"/>
                </a:cxn>
                <a:cxn ang="0">
                  <a:pos x="132" y="70"/>
                </a:cxn>
                <a:cxn ang="0">
                  <a:pos x="133" y="64"/>
                </a:cxn>
                <a:cxn ang="0">
                  <a:pos x="142" y="62"/>
                </a:cxn>
                <a:cxn ang="0">
                  <a:pos x="148" y="59"/>
                </a:cxn>
              </a:cxnLst>
              <a:rect l="0" t="0" r="r" b="b"/>
              <a:pathLst>
                <a:path w="150" h="135">
                  <a:moveTo>
                    <a:pt x="147" y="51"/>
                  </a:moveTo>
                  <a:cubicBezTo>
                    <a:pt x="146" y="51"/>
                    <a:pt x="146" y="50"/>
                    <a:pt x="146" y="49"/>
                  </a:cubicBezTo>
                  <a:cubicBezTo>
                    <a:pt x="145" y="49"/>
                    <a:pt x="146" y="47"/>
                    <a:pt x="145" y="47"/>
                  </a:cubicBezTo>
                  <a:cubicBezTo>
                    <a:pt x="144" y="46"/>
                    <a:pt x="142" y="47"/>
                    <a:pt x="141" y="47"/>
                  </a:cubicBezTo>
                  <a:cubicBezTo>
                    <a:pt x="140" y="47"/>
                    <a:pt x="136" y="48"/>
                    <a:pt x="136" y="47"/>
                  </a:cubicBezTo>
                  <a:cubicBezTo>
                    <a:pt x="135" y="46"/>
                    <a:pt x="135" y="46"/>
                    <a:pt x="135" y="45"/>
                  </a:cubicBezTo>
                  <a:cubicBezTo>
                    <a:pt x="135" y="44"/>
                    <a:pt x="135" y="44"/>
                    <a:pt x="135" y="43"/>
                  </a:cubicBezTo>
                  <a:cubicBezTo>
                    <a:pt x="134" y="43"/>
                    <a:pt x="134" y="42"/>
                    <a:pt x="133" y="42"/>
                  </a:cubicBezTo>
                  <a:cubicBezTo>
                    <a:pt x="133" y="41"/>
                    <a:pt x="132" y="41"/>
                    <a:pt x="132" y="40"/>
                  </a:cubicBezTo>
                  <a:cubicBezTo>
                    <a:pt x="130" y="40"/>
                    <a:pt x="130" y="39"/>
                    <a:pt x="130" y="38"/>
                  </a:cubicBezTo>
                  <a:cubicBezTo>
                    <a:pt x="129" y="36"/>
                    <a:pt x="128" y="36"/>
                    <a:pt x="127" y="36"/>
                  </a:cubicBezTo>
                  <a:cubicBezTo>
                    <a:pt x="125" y="36"/>
                    <a:pt x="123" y="37"/>
                    <a:pt x="121" y="36"/>
                  </a:cubicBezTo>
                  <a:cubicBezTo>
                    <a:pt x="120" y="36"/>
                    <a:pt x="119" y="35"/>
                    <a:pt x="118" y="34"/>
                  </a:cubicBezTo>
                  <a:cubicBezTo>
                    <a:pt x="117" y="34"/>
                    <a:pt x="117" y="33"/>
                    <a:pt x="116" y="33"/>
                  </a:cubicBezTo>
                  <a:cubicBezTo>
                    <a:pt x="116" y="32"/>
                    <a:pt x="116" y="32"/>
                    <a:pt x="116" y="31"/>
                  </a:cubicBezTo>
                  <a:cubicBezTo>
                    <a:pt x="115" y="31"/>
                    <a:pt x="115" y="31"/>
                    <a:pt x="114" y="31"/>
                  </a:cubicBezTo>
                  <a:cubicBezTo>
                    <a:pt x="113" y="31"/>
                    <a:pt x="113" y="30"/>
                    <a:pt x="112" y="30"/>
                  </a:cubicBezTo>
                  <a:cubicBezTo>
                    <a:pt x="112" y="29"/>
                    <a:pt x="111" y="29"/>
                    <a:pt x="110" y="28"/>
                  </a:cubicBezTo>
                  <a:cubicBezTo>
                    <a:pt x="108" y="27"/>
                    <a:pt x="106" y="25"/>
                    <a:pt x="106" y="23"/>
                  </a:cubicBezTo>
                  <a:cubicBezTo>
                    <a:pt x="108" y="23"/>
                    <a:pt x="108" y="23"/>
                    <a:pt x="108" y="23"/>
                  </a:cubicBezTo>
                  <a:cubicBezTo>
                    <a:pt x="107" y="22"/>
                    <a:pt x="106" y="21"/>
                    <a:pt x="105" y="20"/>
                  </a:cubicBezTo>
                  <a:cubicBezTo>
                    <a:pt x="103" y="18"/>
                    <a:pt x="101" y="17"/>
                    <a:pt x="100" y="14"/>
                  </a:cubicBezTo>
                  <a:cubicBezTo>
                    <a:pt x="99" y="13"/>
                    <a:pt x="99" y="12"/>
                    <a:pt x="98" y="12"/>
                  </a:cubicBezTo>
                  <a:cubicBezTo>
                    <a:pt x="96" y="11"/>
                    <a:pt x="95" y="11"/>
                    <a:pt x="94" y="10"/>
                  </a:cubicBezTo>
                  <a:cubicBezTo>
                    <a:pt x="93" y="9"/>
                    <a:pt x="93" y="9"/>
                    <a:pt x="92" y="8"/>
                  </a:cubicBezTo>
                  <a:cubicBezTo>
                    <a:pt x="90" y="8"/>
                    <a:pt x="90" y="7"/>
                    <a:pt x="90" y="6"/>
                  </a:cubicBezTo>
                  <a:cubicBezTo>
                    <a:pt x="89" y="5"/>
                    <a:pt x="88" y="4"/>
                    <a:pt x="88" y="3"/>
                  </a:cubicBezTo>
                  <a:cubicBezTo>
                    <a:pt x="88" y="3"/>
                    <a:pt x="88" y="3"/>
                    <a:pt x="88" y="3"/>
                  </a:cubicBezTo>
                  <a:cubicBezTo>
                    <a:pt x="88" y="4"/>
                    <a:pt x="87" y="4"/>
                    <a:pt x="86" y="4"/>
                  </a:cubicBezTo>
                  <a:cubicBezTo>
                    <a:pt x="86" y="4"/>
                    <a:pt x="85" y="4"/>
                    <a:pt x="84" y="5"/>
                  </a:cubicBezTo>
                  <a:cubicBezTo>
                    <a:pt x="83" y="5"/>
                    <a:pt x="82" y="5"/>
                    <a:pt x="81" y="4"/>
                  </a:cubicBezTo>
                  <a:cubicBezTo>
                    <a:pt x="80" y="3"/>
                    <a:pt x="78" y="0"/>
                    <a:pt x="76" y="1"/>
                  </a:cubicBezTo>
                  <a:cubicBezTo>
                    <a:pt x="75" y="1"/>
                    <a:pt x="75" y="1"/>
                    <a:pt x="74" y="2"/>
                  </a:cubicBezTo>
                  <a:cubicBezTo>
                    <a:pt x="74" y="2"/>
                    <a:pt x="75" y="3"/>
                    <a:pt x="75" y="3"/>
                  </a:cubicBezTo>
                  <a:cubicBezTo>
                    <a:pt x="74" y="4"/>
                    <a:pt x="74" y="4"/>
                    <a:pt x="74" y="4"/>
                  </a:cubicBezTo>
                  <a:cubicBezTo>
                    <a:pt x="73" y="5"/>
                    <a:pt x="74" y="7"/>
                    <a:pt x="74" y="8"/>
                  </a:cubicBezTo>
                  <a:cubicBezTo>
                    <a:pt x="74" y="10"/>
                    <a:pt x="75" y="10"/>
                    <a:pt x="76" y="11"/>
                  </a:cubicBezTo>
                  <a:cubicBezTo>
                    <a:pt x="77" y="12"/>
                    <a:pt x="78" y="14"/>
                    <a:pt x="79" y="15"/>
                  </a:cubicBezTo>
                  <a:cubicBezTo>
                    <a:pt x="80" y="16"/>
                    <a:pt x="80" y="17"/>
                    <a:pt x="80" y="18"/>
                  </a:cubicBezTo>
                  <a:cubicBezTo>
                    <a:pt x="81" y="20"/>
                    <a:pt x="82" y="21"/>
                    <a:pt x="80" y="23"/>
                  </a:cubicBezTo>
                  <a:cubicBezTo>
                    <a:pt x="80" y="23"/>
                    <a:pt x="80" y="24"/>
                    <a:pt x="79" y="24"/>
                  </a:cubicBezTo>
                  <a:cubicBezTo>
                    <a:pt x="79" y="25"/>
                    <a:pt x="78" y="24"/>
                    <a:pt x="78" y="25"/>
                  </a:cubicBezTo>
                  <a:cubicBezTo>
                    <a:pt x="77" y="25"/>
                    <a:pt x="76" y="24"/>
                    <a:pt x="76" y="24"/>
                  </a:cubicBezTo>
                  <a:cubicBezTo>
                    <a:pt x="75" y="23"/>
                    <a:pt x="75" y="22"/>
                    <a:pt x="75" y="21"/>
                  </a:cubicBezTo>
                  <a:cubicBezTo>
                    <a:pt x="74" y="19"/>
                    <a:pt x="73" y="18"/>
                    <a:pt x="71" y="18"/>
                  </a:cubicBezTo>
                  <a:cubicBezTo>
                    <a:pt x="69" y="18"/>
                    <a:pt x="67" y="20"/>
                    <a:pt x="65" y="21"/>
                  </a:cubicBezTo>
                  <a:cubicBezTo>
                    <a:pt x="65" y="21"/>
                    <a:pt x="64" y="21"/>
                    <a:pt x="64" y="22"/>
                  </a:cubicBezTo>
                  <a:cubicBezTo>
                    <a:pt x="63" y="22"/>
                    <a:pt x="63" y="22"/>
                    <a:pt x="63" y="23"/>
                  </a:cubicBezTo>
                  <a:cubicBezTo>
                    <a:pt x="62" y="24"/>
                    <a:pt x="60" y="26"/>
                    <a:pt x="58" y="27"/>
                  </a:cubicBezTo>
                  <a:cubicBezTo>
                    <a:pt x="57" y="28"/>
                    <a:pt x="56" y="29"/>
                    <a:pt x="56" y="30"/>
                  </a:cubicBezTo>
                  <a:cubicBezTo>
                    <a:pt x="56" y="31"/>
                    <a:pt x="57" y="32"/>
                    <a:pt x="57" y="33"/>
                  </a:cubicBezTo>
                  <a:cubicBezTo>
                    <a:pt x="57" y="35"/>
                    <a:pt x="57" y="36"/>
                    <a:pt x="56" y="37"/>
                  </a:cubicBezTo>
                  <a:cubicBezTo>
                    <a:pt x="56" y="38"/>
                    <a:pt x="56" y="39"/>
                    <a:pt x="55" y="40"/>
                  </a:cubicBezTo>
                  <a:cubicBezTo>
                    <a:pt x="55" y="41"/>
                    <a:pt x="56" y="41"/>
                    <a:pt x="55" y="42"/>
                  </a:cubicBezTo>
                  <a:cubicBezTo>
                    <a:pt x="55" y="43"/>
                    <a:pt x="53" y="43"/>
                    <a:pt x="52" y="44"/>
                  </a:cubicBezTo>
                  <a:cubicBezTo>
                    <a:pt x="52" y="45"/>
                    <a:pt x="52" y="47"/>
                    <a:pt x="51" y="48"/>
                  </a:cubicBezTo>
                  <a:cubicBezTo>
                    <a:pt x="51" y="48"/>
                    <a:pt x="51" y="48"/>
                    <a:pt x="51" y="49"/>
                  </a:cubicBezTo>
                  <a:cubicBezTo>
                    <a:pt x="51" y="49"/>
                    <a:pt x="51" y="50"/>
                    <a:pt x="51" y="50"/>
                  </a:cubicBezTo>
                  <a:cubicBezTo>
                    <a:pt x="50" y="52"/>
                    <a:pt x="49" y="53"/>
                    <a:pt x="48" y="55"/>
                  </a:cubicBezTo>
                  <a:cubicBezTo>
                    <a:pt x="48" y="55"/>
                    <a:pt x="47" y="56"/>
                    <a:pt x="47" y="57"/>
                  </a:cubicBezTo>
                  <a:cubicBezTo>
                    <a:pt x="47" y="58"/>
                    <a:pt x="48" y="58"/>
                    <a:pt x="48" y="60"/>
                  </a:cubicBezTo>
                  <a:cubicBezTo>
                    <a:pt x="48" y="61"/>
                    <a:pt x="48" y="62"/>
                    <a:pt x="48" y="64"/>
                  </a:cubicBezTo>
                  <a:cubicBezTo>
                    <a:pt x="49" y="64"/>
                    <a:pt x="49" y="66"/>
                    <a:pt x="49" y="66"/>
                  </a:cubicBezTo>
                  <a:cubicBezTo>
                    <a:pt x="50" y="66"/>
                    <a:pt x="50" y="66"/>
                    <a:pt x="50" y="67"/>
                  </a:cubicBezTo>
                  <a:cubicBezTo>
                    <a:pt x="50" y="67"/>
                    <a:pt x="51" y="68"/>
                    <a:pt x="51" y="69"/>
                  </a:cubicBezTo>
                  <a:cubicBezTo>
                    <a:pt x="51" y="69"/>
                    <a:pt x="51" y="70"/>
                    <a:pt x="51" y="71"/>
                  </a:cubicBezTo>
                  <a:cubicBezTo>
                    <a:pt x="51" y="74"/>
                    <a:pt x="51" y="79"/>
                    <a:pt x="49" y="81"/>
                  </a:cubicBezTo>
                  <a:cubicBezTo>
                    <a:pt x="49" y="81"/>
                    <a:pt x="49" y="82"/>
                    <a:pt x="48" y="82"/>
                  </a:cubicBezTo>
                  <a:cubicBezTo>
                    <a:pt x="48" y="82"/>
                    <a:pt x="48" y="83"/>
                    <a:pt x="48" y="83"/>
                  </a:cubicBezTo>
                  <a:cubicBezTo>
                    <a:pt x="47" y="84"/>
                    <a:pt x="47" y="85"/>
                    <a:pt x="46" y="84"/>
                  </a:cubicBezTo>
                  <a:cubicBezTo>
                    <a:pt x="45" y="83"/>
                    <a:pt x="44" y="81"/>
                    <a:pt x="43" y="80"/>
                  </a:cubicBezTo>
                  <a:cubicBezTo>
                    <a:pt x="43" y="79"/>
                    <a:pt x="43" y="78"/>
                    <a:pt x="42" y="77"/>
                  </a:cubicBezTo>
                  <a:cubicBezTo>
                    <a:pt x="41" y="76"/>
                    <a:pt x="40" y="74"/>
                    <a:pt x="39" y="74"/>
                  </a:cubicBezTo>
                  <a:cubicBezTo>
                    <a:pt x="38" y="74"/>
                    <a:pt x="33" y="75"/>
                    <a:pt x="33" y="73"/>
                  </a:cubicBezTo>
                  <a:cubicBezTo>
                    <a:pt x="32" y="72"/>
                    <a:pt x="31" y="71"/>
                    <a:pt x="30" y="71"/>
                  </a:cubicBezTo>
                  <a:cubicBezTo>
                    <a:pt x="29" y="70"/>
                    <a:pt x="27" y="69"/>
                    <a:pt x="25" y="67"/>
                  </a:cubicBezTo>
                  <a:cubicBezTo>
                    <a:pt x="23" y="66"/>
                    <a:pt x="21" y="64"/>
                    <a:pt x="20" y="63"/>
                  </a:cubicBezTo>
                  <a:cubicBezTo>
                    <a:pt x="18" y="62"/>
                    <a:pt x="17" y="60"/>
                    <a:pt x="16" y="59"/>
                  </a:cubicBezTo>
                  <a:cubicBezTo>
                    <a:pt x="16" y="58"/>
                    <a:pt x="16" y="57"/>
                    <a:pt x="15" y="56"/>
                  </a:cubicBezTo>
                  <a:cubicBezTo>
                    <a:pt x="14" y="55"/>
                    <a:pt x="13" y="54"/>
                    <a:pt x="12" y="53"/>
                  </a:cubicBezTo>
                  <a:cubicBezTo>
                    <a:pt x="12" y="52"/>
                    <a:pt x="12" y="52"/>
                    <a:pt x="12" y="52"/>
                  </a:cubicBezTo>
                  <a:cubicBezTo>
                    <a:pt x="12" y="51"/>
                    <a:pt x="11" y="51"/>
                    <a:pt x="11" y="51"/>
                  </a:cubicBezTo>
                  <a:cubicBezTo>
                    <a:pt x="11" y="51"/>
                    <a:pt x="11" y="50"/>
                    <a:pt x="11" y="50"/>
                  </a:cubicBezTo>
                  <a:cubicBezTo>
                    <a:pt x="10" y="49"/>
                    <a:pt x="9" y="50"/>
                    <a:pt x="8" y="50"/>
                  </a:cubicBezTo>
                  <a:cubicBezTo>
                    <a:pt x="8" y="50"/>
                    <a:pt x="7" y="51"/>
                    <a:pt x="6" y="51"/>
                  </a:cubicBezTo>
                  <a:cubicBezTo>
                    <a:pt x="5" y="51"/>
                    <a:pt x="1" y="52"/>
                    <a:pt x="0" y="54"/>
                  </a:cubicBezTo>
                  <a:cubicBezTo>
                    <a:pt x="0" y="54"/>
                    <a:pt x="0" y="54"/>
                    <a:pt x="0" y="54"/>
                  </a:cubicBezTo>
                  <a:cubicBezTo>
                    <a:pt x="0" y="55"/>
                    <a:pt x="0" y="56"/>
                    <a:pt x="0" y="57"/>
                  </a:cubicBezTo>
                  <a:cubicBezTo>
                    <a:pt x="1" y="57"/>
                    <a:pt x="2" y="57"/>
                    <a:pt x="3" y="58"/>
                  </a:cubicBezTo>
                  <a:cubicBezTo>
                    <a:pt x="4" y="58"/>
                    <a:pt x="5" y="58"/>
                    <a:pt x="5" y="59"/>
                  </a:cubicBezTo>
                  <a:cubicBezTo>
                    <a:pt x="5" y="59"/>
                    <a:pt x="6" y="59"/>
                    <a:pt x="6" y="59"/>
                  </a:cubicBezTo>
                  <a:cubicBezTo>
                    <a:pt x="7" y="59"/>
                    <a:pt x="9" y="60"/>
                    <a:pt x="10" y="61"/>
                  </a:cubicBezTo>
                  <a:cubicBezTo>
                    <a:pt x="11" y="62"/>
                    <a:pt x="12" y="62"/>
                    <a:pt x="12" y="62"/>
                  </a:cubicBezTo>
                  <a:cubicBezTo>
                    <a:pt x="13" y="62"/>
                    <a:pt x="13" y="63"/>
                    <a:pt x="14" y="63"/>
                  </a:cubicBezTo>
                  <a:cubicBezTo>
                    <a:pt x="14" y="64"/>
                    <a:pt x="15" y="64"/>
                    <a:pt x="15" y="65"/>
                  </a:cubicBezTo>
                  <a:cubicBezTo>
                    <a:pt x="16" y="65"/>
                    <a:pt x="17" y="65"/>
                    <a:pt x="17" y="66"/>
                  </a:cubicBezTo>
                  <a:cubicBezTo>
                    <a:pt x="19" y="67"/>
                    <a:pt x="20" y="69"/>
                    <a:pt x="22" y="71"/>
                  </a:cubicBezTo>
                  <a:cubicBezTo>
                    <a:pt x="23" y="71"/>
                    <a:pt x="24" y="72"/>
                    <a:pt x="24" y="73"/>
                  </a:cubicBezTo>
                  <a:cubicBezTo>
                    <a:pt x="25" y="73"/>
                    <a:pt x="25" y="74"/>
                    <a:pt x="26" y="75"/>
                  </a:cubicBezTo>
                  <a:cubicBezTo>
                    <a:pt x="27" y="76"/>
                    <a:pt x="29" y="77"/>
                    <a:pt x="30" y="78"/>
                  </a:cubicBezTo>
                  <a:cubicBezTo>
                    <a:pt x="31" y="79"/>
                    <a:pt x="32" y="80"/>
                    <a:pt x="33" y="81"/>
                  </a:cubicBezTo>
                  <a:cubicBezTo>
                    <a:pt x="34" y="81"/>
                    <a:pt x="34" y="82"/>
                    <a:pt x="34" y="82"/>
                  </a:cubicBezTo>
                  <a:cubicBezTo>
                    <a:pt x="35" y="83"/>
                    <a:pt x="35" y="83"/>
                    <a:pt x="36" y="83"/>
                  </a:cubicBezTo>
                  <a:cubicBezTo>
                    <a:pt x="40" y="85"/>
                    <a:pt x="43" y="88"/>
                    <a:pt x="47" y="90"/>
                  </a:cubicBezTo>
                  <a:cubicBezTo>
                    <a:pt x="49" y="91"/>
                    <a:pt x="51" y="93"/>
                    <a:pt x="53" y="94"/>
                  </a:cubicBezTo>
                  <a:cubicBezTo>
                    <a:pt x="55" y="95"/>
                    <a:pt x="57" y="97"/>
                    <a:pt x="58" y="99"/>
                  </a:cubicBezTo>
                  <a:cubicBezTo>
                    <a:pt x="59" y="100"/>
                    <a:pt x="59" y="102"/>
                    <a:pt x="60" y="102"/>
                  </a:cubicBezTo>
                  <a:cubicBezTo>
                    <a:pt x="61" y="103"/>
                    <a:pt x="62" y="103"/>
                    <a:pt x="62" y="104"/>
                  </a:cubicBezTo>
                  <a:cubicBezTo>
                    <a:pt x="63" y="104"/>
                    <a:pt x="64" y="105"/>
                    <a:pt x="65" y="105"/>
                  </a:cubicBezTo>
                  <a:cubicBezTo>
                    <a:pt x="67" y="105"/>
                    <a:pt x="66" y="105"/>
                    <a:pt x="67" y="106"/>
                  </a:cubicBezTo>
                  <a:cubicBezTo>
                    <a:pt x="68" y="106"/>
                    <a:pt x="68" y="106"/>
                    <a:pt x="68" y="106"/>
                  </a:cubicBezTo>
                  <a:cubicBezTo>
                    <a:pt x="68" y="106"/>
                    <a:pt x="69" y="107"/>
                    <a:pt x="69" y="107"/>
                  </a:cubicBezTo>
                  <a:cubicBezTo>
                    <a:pt x="71" y="109"/>
                    <a:pt x="72" y="113"/>
                    <a:pt x="74" y="115"/>
                  </a:cubicBezTo>
                  <a:cubicBezTo>
                    <a:pt x="75" y="116"/>
                    <a:pt x="75" y="116"/>
                    <a:pt x="76" y="116"/>
                  </a:cubicBezTo>
                  <a:cubicBezTo>
                    <a:pt x="77" y="117"/>
                    <a:pt x="77" y="118"/>
                    <a:pt x="78" y="119"/>
                  </a:cubicBezTo>
                  <a:cubicBezTo>
                    <a:pt x="79" y="121"/>
                    <a:pt x="79" y="124"/>
                    <a:pt x="80" y="126"/>
                  </a:cubicBezTo>
                  <a:cubicBezTo>
                    <a:pt x="81" y="128"/>
                    <a:pt x="81" y="129"/>
                    <a:pt x="82" y="131"/>
                  </a:cubicBezTo>
                  <a:cubicBezTo>
                    <a:pt x="83" y="132"/>
                    <a:pt x="85" y="132"/>
                    <a:pt x="86" y="133"/>
                  </a:cubicBezTo>
                  <a:cubicBezTo>
                    <a:pt x="87" y="133"/>
                    <a:pt x="88" y="135"/>
                    <a:pt x="90" y="135"/>
                  </a:cubicBezTo>
                  <a:cubicBezTo>
                    <a:pt x="91" y="134"/>
                    <a:pt x="90" y="134"/>
                    <a:pt x="91" y="133"/>
                  </a:cubicBezTo>
                  <a:cubicBezTo>
                    <a:pt x="91" y="132"/>
                    <a:pt x="91" y="132"/>
                    <a:pt x="91" y="131"/>
                  </a:cubicBezTo>
                  <a:cubicBezTo>
                    <a:pt x="93" y="129"/>
                    <a:pt x="96" y="127"/>
                    <a:pt x="95" y="124"/>
                  </a:cubicBezTo>
                  <a:cubicBezTo>
                    <a:pt x="95" y="120"/>
                    <a:pt x="92" y="115"/>
                    <a:pt x="90" y="111"/>
                  </a:cubicBezTo>
                  <a:cubicBezTo>
                    <a:pt x="88" y="110"/>
                    <a:pt x="86" y="108"/>
                    <a:pt x="86" y="105"/>
                  </a:cubicBezTo>
                  <a:cubicBezTo>
                    <a:pt x="87" y="103"/>
                    <a:pt x="91" y="103"/>
                    <a:pt x="93" y="102"/>
                  </a:cubicBezTo>
                  <a:cubicBezTo>
                    <a:pt x="94" y="101"/>
                    <a:pt x="95" y="100"/>
                    <a:pt x="95" y="98"/>
                  </a:cubicBezTo>
                  <a:cubicBezTo>
                    <a:pt x="96" y="97"/>
                    <a:pt x="97" y="95"/>
                    <a:pt x="97" y="94"/>
                  </a:cubicBezTo>
                  <a:cubicBezTo>
                    <a:pt x="98" y="93"/>
                    <a:pt x="98" y="92"/>
                    <a:pt x="99" y="91"/>
                  </a:cubicBezTo>
                  <a:cubicBezTo>
                    <a:pt x="100" y="90"/>
                    <a:pt x="100" y="89"/>
                    <a:pt x="101" y="88"/>
                  </a:cubicBezTo>
                  <a:cubicBezTo>
                    <a:pt x="103" y="87"/>
                    <a:pt x="104" y="85"/>
                    <a:pt x="105" y="83"/>
                  </a:cubicBezTo>
                  <a:cubicBezTo>
                    <a:pt x="107" y="81"/>
                    <a:pt x="108" y="80"/>
                    <a:pt x="109" y="78"/>
                  </a:cubicBezTo>
                  <a:cubicBezTo>
                    <a:pt x="109" y="77"/>
                    <a:pt x="109" y="77"/>
                    <a:pt x="109" y="76"/>
                  </a:cubicBezTo>
                  <a:cubicBezTo>
                    <a:pt x="109" y="76"/>
                    <a:pt x="111" y="74"/>
                    <a:pt x="111" y="74"/>
                  </a:cubicBezTo>
                  <a:cubicBezTo>
                    <a:pt x="112" y="74"/>
                    <a:pt x="112" y="74"/>
                    <a:pt x="112" y="75"/>
                  </a:cubicBezTo>
                  <a:cubicBezTo>
                    <a:pt x="113" y="77"/>
                    <a:pt x="113" y="79"/>
                    <a:pt x="113" y="81"/>
                  </a:cubicBezTo>
                  <a:cubicBezTo>
                    <a:pt x="113" y="83"/>
                    <a:pt x="113" y="86"/>
                    <a:pt x="113" y="87"/>
                  </a:cubicBezTo>
                  <a:cubicBezTo>
                    <a:pt x="114" y="90"/>
                    <a:pt x="116" y="89"/>
                    <a:pt x="118" y="89"/>
                  </a:cubicBezTo>
                  <a:cubicBezTo>
                    <a:pt x="121" y="89"/>
                    <a:pt x="123" y="89"/>
                    <a:pt x="126" y="88"/>
                  </a:cubicBezTo>
                  <a:cubicBezTo>
                    <a:pt x="127" y="87"/>
                    <a:pt x="129" y="87"/>
                    <a:pt x="130" y="85"/>
                  </a:cubicBezTo>
                  <a:cubicBezTo>
                    <a:pt x="131" y="85"/>
                    <a:pt x="131" y="84"/>
                    <a:pt x="131" y="83"/>
                  </a:cubicBezTo>
                  <a:cubicBezTo>
                    <a:pt x="131" y="82"/>
                    <a:pt x="132" y="82"/>
                    <a:pt x="132" y="81"/>
                  </a:cubicBezTo>
                  <a:cubicBezTo>
                    <a:pt x="133" y="80"/>
                    <a:pt x="133" y="79"/>
                    <a:pt x="133" y="78"/>
                  </a:cubicBezTo>
                  <a:cubicBezTo>
                    <a:pt x="134" y="76"/>
                    <a:pt x="135" y="73"/>
                    <a:pt x="134" y="71"/>
                  </a:cubicBezTo>
                  <a:cubicBezTo>
                    <a:pt x="134" y="71"/>
                    <a:pt x="133" y="70"/>
                    <a:pt x="132" y="70"/>
                  </a:cubicBezTo>
                  <a:cubicBezTo>
                    <a:pt x="132" y="69"/>
                    <a:pt x="131" y="69"/>
                    <a:pt x="130" y="69"/>
                  </a:cubicBezTo>
                  <a:cubicBezTo>
                    <a:pt x="129" y="69"/>
                    <a:pt x="129" y="68"/>
                    <a:pt x="129" y="68"/>
                  </a:cubicBezTo>
                  <a:cubicBezTo>
                    <a:pt x="128" y="66"/>
                    <a:pt x="131" y="64"/>
                    <a:pt x="133" y="64"/>
                  </a:cubicBezTo>
                  <a:cubicBezTo>
                    <a:pt x="134" y="65"/>
                    <a:pt x="135" y="65"/>
                    <a:pt x="136" y="66"/>
                  </a:cubicBezTo>
                  <a:cubicBezTo>
                    <a:pt x="138" y="67"/>
                    <a:pt x="139" y="67"/>
                    <a:pt x="141" y="67"/>
                  </a:cubicBezTo>
                  <a:cubicBezTo>
                    <a:pt x="141" y="65"/>
                    <a:pt x="140" y="62"/>
                    <a:pt x="142" y="62"/>
                  </a:cubicBezTo>
                  <a:cubicBezTo>
                    <a:pt x="143" y="62"/>
                    <a:pt x="145" y="63"/>
                    <a:pt x="146" y="62"/>
                  </a:cubicBezTo>
                  <a:cubicBezTo>
                    <a:pt x="146" y="61"/>
                    <a:pt x="145" y="60"/>
                    <a:pt x="146" y="60"/>
                  </a:cubicBezTo>
                  <a:cubicBezTo>
                    <a:pt x="147" y="59"/>
                    <a:pt x="148" y="59"/>
                    <a:pt x="148" y="59"/>
                  </a:cubicBezTo>
                  <a:cubicBezTo>
                    <a:pt x="149" y="58"/>
                    <a:pt x="149" y="58"/>
                    <a:pt x="149" y="57"/>
                  </a:cubicBezTo>
                  <a:cubicBezTo>
                    <a:pt x="150" y="55"/>
                    <a:pt x="148" y="52"/>
                    <a:pt x="147" y="51"/>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68" name="Freeform 167"/>
            <p:cNvSpPr>
              <a:spLocks noEditPoints="1"/>
            </p:cNvSpPr>
            <p:nvPr/>
          </p:nvSpPr>
          <p:spPr bwMode="auto">
            <a:xfrm>
              <a:off x="5024096" y="5053021"/>
              <a:ext cx="243144" cy="359967"/>
            </a:xfrm>
            <a:custGeom>
              <a:avLst/>
              <a:gdLst/>
              <a:ahLst/>
              <a:cxnLst>
                <a:cxn ang="0">
                  <a:pos x="53" y="277"/>
                </a:cxn>
                <a:cxn ang="0">
                  <a:pos x="53" y="278"/>
                </a:cxn>
                <a:cxn ang="0">
                  <a:pos x="54" y="276"/>
                </a:cxn>
                <a:cxn ang="0">
                  <a:pos x="58" y="282"/>
                </a:cxn>
                <a:cxn ang="0">
                  <a:pos x="54" y="280"/>
                </a:cxn>
                <a:cxn ang="0">
                  <a:pos x="208" y="236"/>
                </a:cxn>
                <a:cxn ang="0">
                  <a:pos x="200" y="227"/>
                </a:cxn>
                <a:cxn ang="0">
                  <a:pos x="192" y="213"/>
                </a:cxn>
                <a:cxn ang="0">
                  <a:pos x="188" y="190"/>
                </a:cxn>
                <a:cxn ang="0">
                  <a:pos x="201" y="176"/>
                </a:cxn>
                <a:cxn ang="0">
                  <a:pos x="195" y="148"/>
                </a:cxn>
                <a:cxn ang="0">
                  <a:pos x="198" y="139"/>
                </a:cxn>
                <a:cxn ang="0">
                  <a:pos x="183" y="129"/>
                </a:cxn>
                <a:cxn ang="0">
                  <a:pos x="170" y="135"/>
                </a:cxn>
                <a:cxn ang="0">
                  <a:pos x="147" y="122"/>
                </a:cxn>
                <a:cxn ang="0">
                  <a:pos x="137" y="115"/>
                </a:cxn>
                <a:cxn ang="0">
                  <a:pos x="141" y="103"/>
                </a:cxn>
                <a:cxn ang="0">
                  <a:pos x="137" y="90"/>
                </a:cxn>
                <a:cxn ang="0">
                  <a:pos x="137" y="76"/>
                </a:cxn>
                <a:cxn ang="0">
                  <a:pos x="107" y="61"/>
                </a:cxn>
                <a:cxn ang="0">
                  <a:pos x="105" y="40"/>
                </a:cxn>
                <a:cxn ang="0">
                  <a:pos x="95" y="29"/>
                </a:cxn>
                <a:cxn ang="0">
                  <a:pos x="81" y="12"/>
                </a:cxn>
                <a:cxn ang="0">
                  <a:pos x="44" y="0"/>
                </a:cxn>
                <a:cxn ang="0">
                  <a:pos x="26" y="8"/>
                </a:cxn>
                <a:cxn ang="0">
                  <a:pos x="6" y="18"/>
                </a:cxn>
                <a:cxn ang="0">
                  <a:pos x="2" y="31"/>
                </a:cxn>
                <a:cxn ang="0">
                  <a:pos x="2" y="48"/>
                </a:cxn>
                <a:cxn ang="0">
                  <a:pos x="6" y="64"/>
                </a:cxn>
                <a:cxn ang="0">
                  <a:pos x="19" y="82"/>
                </a:cxn>
                <a:cxn ang="0">
                  <a:pos x="23" y="112"/>
                </a:cxn>
                <a:cxn ang="0">
                  <a:pos x="11" y="142"/>
                </a:cxn>
                <a:cxn ang="0">
                  <a:pos x="24" y="151"/>
                </a:cxn>
                <a:cxn ang="0">
                  <a:pos x="24" y="164"/>
                </a:cxn>
                <a:cxn ang="0">
                  <a:pos x="36" y="173"/>
                </a:cxn>
                <a:cxn ang="0">
                  <a:pos x="15" y="176"/>
                </a:cxn>
                <a:cxn ang="0">
                  <a:pos x="28" y="201"/>
                </a:cxn>
                <a:cxn ang="0">
                  <a:pos x="25" y="214"/>
                </a:cxn>
                <a:cxn ang="0">
                  <a:pos x="13" y="212"/>
                </a:cxn>
                <a:cxn ang="0">
                  <a:pos x="22" y="223"/>
                </a:cxn>
                <a:cxn ang="0">
                  <a:pos x="36" y="241"/>
                </a:cxn>
                <a:cxn ang="0">
                  <a:pos x="51" y="247"/>
                </a:cxn>
                <a:cxn ang="0">
                  <a:pos x="60" y="258"/>
                </a:cxn>
                <a:cxn ang="0">
                  <a:pos x="72" y="270"/>
                </a:cxn>
                <a:cxn ang="0">
                  <a:pos x="82" y="262"/>
                </a:cxn>
                <a:cxn ang="0">
                  <a:pos x="93" y="244"/>
                </a:cxn>
                <a:cxn ang="0">
                  <a:pos x="105" y="245"/>
                </a:cxn>
                <a:cxn ang="0">
                  <a:pos x="117" y="255"/>
                </a:cxn>
                <a:cxn ang="0">
                  <a:pos x="131" y="272"/>
                </a:cxn>
                <a:cxn ang="0">
                  <a:pos x="151" y="289"/>
                </a:cxn>
                <a:cxn ang="0">
                  <a:pos x="143" y="305"/>
                </a:cxn>
                <a:cxn ang="0">
                  <a:pos x="138" y="321"/>
                </a:cxn>
                <a:cxn ang="0">
                  <a:pos x="159" y="316"/>
                </a:cxn>
                <a:cxn ang="0">
                  <a:pos x="174" y="312"/>
                </a:cxn>
                <a:cxn ang="0">
                  <a:pos x="190" y="299"/>
                </a:cxn>
                <a:cxn ang="0">
                  <a:pos x="187" y="276"/>
                </a:cxn>
                <a:cxn ang="0">
                  <a:pos x="202" y="269"/>
                </a:cxn>
              </a:cxnLst>
              <a:rect l="0" t="0" r="r" b="b"/>
              <a:pathLst>
                <a:path w="218" h="322">
                  <a:moveTo>
                    <a:pt x="53" y="277"/>
                  </a:moveTo>
                  <a:cubicBezTo>
                    <a:pt x="53" y="276"/>
                    <a:pt x="53" y="276"/>
                    <a:pt x="53" y="276"/>
                  </a:cubicBezTo>
                  <a:cubicBezTo>
                    <a:pt x="53" y="276"/>
                    <a:pt x="53" y="276"/>
                    <a:pt x="53" y="276"/>
                  </a:cubicBezTo>
                  <a:cubicBezTo>
                    <a:pt x="53" y="276"/>
                    <a:pt x="53" y="276"/>
                    <a:pt x="53" y="277"/>
                  </a:cubicBezTo>
                  <a:moveTo>
                    <a:pt x="53" y="277"/>
                  </a:moveTo>
                  <a:cubicBezTo>
                    <a:pt x="53" y="277"/>
                    <a:pt x="53" y="277"/>
                    <a:pt x="53" y="277"/>
                  </a:cubicBezTo>
                  <a:cubicBezTo>
                    <a:pt x="53" y="277"/>
                    <a:pt x="53" y="277"/>
                    <a:pt x="53" y="277"/>
                  </a:cubicBezTo>
                  <a:cubicBezTo>
                    <a:pt x="53" y="277"/>
                    <a:pt x="53" y="277"/>
                    <a:pt x="53" y="276"/>
                  </a:cubicBezTo>
                  <a:cubicBezTo>
                    <a:pt x="53" y="277"/>
                    <a:pt x="53" y="277"/>
                    <a:pt x="53" y="277"/>
                  </a:cubicBezTo>
                  <a:moveTo>
                    <a:pt x="53" y="277"/>
                  </a:moveTo>
                  <a:cubicBezTo>
                    <a:pt x="53" y="277"/>
                    <a:pt x="53" y="277"/>
                    <a:pt x="53" y="277"/>
                  </a:cubicBezTo>
                  <a:cubicBezTo>
                    <a:pt x="53" y="277"/>
                    <a:pt x="53" y="278"/>
                    <a:pt x="53" y="278"/>
                  </a:cubicBezTo>
                  <a:cubicBezTo>
                    <a:pt x="53" y="278"/>
                    <a:pt x="53" y="278"/>
                    <a:pt x="53" y="278"/>
                  </a:cubicBezTo>
                  <a:cubicBezTo>
                    <a:pt x="53" y="278"/>
                    <a:pt x="53" y="277"/>
                    <a:pt x="53" y="277"/>
                  </a:cubicBezTo>
                  <a:moveTo>
                    <a:pt x="53" y="278"/>
                  </a:moveTo>
                  <a:cubicBezTo>
                    <a:pt x="53" y="278"/>
                    <a:pt x="53" y="277"/>
                    <a:pt x="53" y="277"/>
                  </a:cubicBezTo>
                  <a:cubicBezTo>
                    <a:pt x="53" y="277"/>
                    <a:pt x="53" y="278"/>
                    <a:pt x="53" y="278"/>
                  </a:cubicBezTo>
                  <a:moveTo>
                    <a:pt x="54" y="276"/>
                  </a:moveTo>
                  <a:cubicBezTo>
                    <a:pt x="54" y="276"/>
                    <a:pt x="54" y="276"/>
                    <a:pt x="54" y="276"/>
                  </a:cubicBezTo>
                  <a:cubicBezTo>
                    <a:pt x="55" y="275"/>
                    <a:pt x="56" y="275"/>
                    <a:pt x="56" y="275"/>
                  </a:cubicBezTo>
                  <a:cubicBezTo>
                    <a:pt x="55" y="275"/>
                    <a:pt x="54" y="276"/>
                    <a:pt x="54" y="276"/>
                  </a:cubicBezTo>
                  <a:moveTo>
                    <a:pt x="58" y="282"/>
                  </a:moveTo>
                  <a:cubicBezTo>
                    <a:pt x="58" y="283"/>
                    <a:pt x="59" y="284"/>
                    <a:pt x="59" y="285"/>
                  </a:cubicBezTo>
                  <a:cubicBezTo>
                    <a:pt x="59" y="284"/>
                    <a:pt x="58" y="283"/>
                    <a:pt x="58" y="282"/>
                  </a:cubicBezTo>
                  <a:moveTo>
                    <a:pt x="56" y="275"/>
                  </a:moveTo>
                  <a:cubicBezTo>
                    <a:pt x="57" y="275"/>
                    <a:pt x="57" y="275"/>
                    <a:pt x="57" y="275"/>
                  </a:cubicBezTo>
                  <a:cubicBezTo>
                    <a:pt x="57" y="275"/>
                    <a:pt x="57" y="275"/>
                    <a:pt x="56" y="275"/>
                  </a:cubicBezTo>
                  <a:moveTo>
                    <a:pt x="54" y="280"/>
                  </a:moveTo>
                  <a:cubicBezTo>
                    <a:pt x="54" y="280"/>
                    <a:pt x="54" y="280"/>
                    <a:pt x="54" y="280"/>
                  </a:cubicBezTo>
                  <a:cubicBezTo>
                    <a:pt x="54" y="280"/>
                    <a:pt x="54" y="280"/>
                    <a:pt x="54" y="280"/>
                  </a:cubicBezTo>
                  <a:moveTo>
                    <a:pt x="217" y="248"/>
                  </a:moveTo>
                  <a:cubicBezTo>
                    <a:pt x="217" y="248"/>
                    <a:pt x="216" y="248"/>
                    <a:pt x="216" y="247"/>
                  </a:cubicBezTo>
                  <a:cubicBezTo>
                    <a:pt x="216" y="247"/>
                    <a:pt x="215" y="246"/>
                    <a:pt x="215" y="246"/>
                  </a:cubicBezTo>
                  <a:cubicBezTo>
                    <a:pt x="215" y="245"/>
                    <a:pt x="214" y="244"/>
                    <a:pt x="213" y="243"/>
                  </a:cubicBezTo>
                  <a:cubicBezTo>
                    <a:pt x="212" y="242"/>
                    <a:pt x="210" y="240"/>
                    <a:pt x="210" y="238"/>
                  </a:cubicBezTo>
                  <a:cubicBezTo>
                    <a:pt x="210" y="237"/>
                    <a:pt x="209" y="237"/>
                    <a:pt x="208" y="236"/>
                  </a:cubicBezTo>
                  <a:cubicBezTo>
                    <a:pt x="207" y="235"/>
                    <a:pt x="207" y="234"/>
                    <a:pt x="206" y="233"/>
                  </a:cubicBezTo>
                  <a:cubicBezTo>
                    <a:pt x="205" y="232"/>
                    <a:pt x="205" y="231"/>
                    <a:pt x="203" y="231"/>
                  </a:cubicBezTo>
                  <a:cubicBezTo>
                    <a:pt x="202" y="230"/>
                    <a:pt x="200" y="231"/>
                    <a:pt x="198" y="230"/>
                  </a:cubicBezTo>
                  <a:cubicBezTo>
                    <a:pt x="197" y="230"/>
                    <a:pt x="195" y="230"/>
                    <a:pt x="194" y="230"/>
                  </a:cubicBezTo>
                  <a:cubicBezTo>
                    <a:pt x="193" y="229"/>
                    <a:pt x="193" y="226"/>
                    <a:pt x="194" y="226"/>
                  </a:cubicBezTo>
                  <a:cubicBezTo>
                    <a:pt x="196" y="226"/>
                    <a:pt x="198" y="228"/>
                    <a:pt x="200" y="227"/>
                  </a:cubicBezTo>
                  <a:cubicBezTo>
                    <a:pt x="199" y="225"/>
                    <a:pt x="198" y="224"/>
                    <a:pt x="197" y="222"/>
                  </a:cubicBezTo>
                  <a:cubicBezTo>
                    <a:pt x="196" y="221"/>
                    <a:pt x="196" y="221"/>
                    <a:pt x="195" y="220"/>
                  </a:cubicBezTo>
                  <a:cubicBezTo>
                    <a:pt x="195" y="220"/>
                    <a:pt x="194" y="219"/>
                    <a:pt x="194" y="218"/>
                  </a:cubicBezTo>
                  <a:cubicBezTo>
                    <a:pt x="194" y="218"/>
                    <a:pt x="193" y="217"/>
                    <a:pt x="193" y="216"/>
                  </a:cubicBezTo>
                  <a:cubicBezTo>
                    <a:pt x="193" y="215"/>
                    <a:pt x="193" y="214"/>
                    <a:pt x="193" y="214"/>
                  </a:cubicBezTo>
                  <a:cubicBezTo>
                    <a:pt x="192" y="213"/>
                    <a:pt x="192" y="214"/>
                    <a:pt x="192" y="213"/>
                  </a:cubicBezTo>
                  <a:cubicBezTo>
                    <a:pt x="191" y="212"/>
                    <a:pt x="192" y="210"/>
                    <a:pt x="191" y="210"/>
                  </a:cubicBezTo>
                  <a:cubicBezTo>
                    <a:pt x="191" y="209"/>
                    <a:pt x="191" y="209"/>
                    <a:pt x="190" y="209"/>
                  </a:cubicBezTo>
                  <a:cubicBezTo>
                    <a:pt x="190" y="209"/>
                    <a:pt x="190" y="208"/>
                    <a:pt x="190" y="208"/>
                  </a:cubicBezTo>
                  <a:cubicBezTo>
                    <a:pt x="189" y="207"/>
                    <a:pt x="188" y="205"/>
                    <a:pt x="187" y="203"/>
                  </a:cubicBezTo>
                  <a:cubicBezTo>
                    <a:pt x="187" y="201"/>
                    <a:pt x="187" y="196"/>
                    <a:pt x="187" y="194"/>
                  </a:cubicBezTo>
                  <a:cubicBezTo>
                    <a:pt x="187" y="192"/>
                    <a:pt x="188" y="191"/>
                    <a:pt x="188" y="190"/>
                  </a:cubicBezTo>
                  <a:cubicBezTo>
                    <a:pt x="189" y="189"/>
                    <a:pt x="190" y="189"/>
                    <a:pt x="191" y="187"/>
                  </a:cubicBezTo>
                  <a:cubicBezTo>
                    <a:pt x="191" y="186"/>
                    <a:pt x="191" y="186"/>
                    <a:pt x="191" y="185"/>
                  </a:cubicBezTo>
                  <a:cubicBezTo>
                    <a:pt x="191" y="184"/>
                    <a:pt x="192" y="184"/>
                    <a:pt x="192" y="183"/>
                  </a:cubicBezTo>
                  <a:cubicBezTo>
                    <a:pt x="194" y="181"/>
                    <a:pt x="194" y="178"/>
                    <a:pt x="196" y="177"/>
                  </a:cubicBezTo>
                  <a:cubicBezTo>
                    <a:pt x="196" y="176"/>
                    <a:pt x="198" y="176"/>
                    <a:pt x="198" y="176"/>
                  </a:cubicBezTo>
                  <a:cubicBezTo>
                    <a:pt x="199" y="176"/>
                    <a:pt x="201" y="176"/>
                    <a:pt x="201" y="176"/>
                  </a:cubicBezTo>
                  <a:cubicBezTo>
                    <a:pt x="202" y="175"/>
                    <a:pt x="202" y="174"/>
                    <a:pt x="202" y="173"/>
                  </a:cubicBezTo>
                  <a:cubicBezTo>
                    <a:pt x="202" y="169"/>
                    <a:pt x="202" y="165"/>
                    <a:pt x="202" y="161"/>
                  </a:cubicBezTo>
                  <a:cubicBezTo>
                    <a:pt x="202" y="159"/>
                    <a:pt x="201" y="157"/>
                    <a:pt x="199" y="156"/>
                  </a:cubicBezTo>
                  <a:cubicBezTo>
                    <a:pt x="199" y="155"/>
                    <a:pt x="198" y="154"/>
                    <a:pt x="198" y="154"/>
                  </a:cubicBezTo>
                  <a:cubicBezTo>
                    <a:pt x="197" y="153"/>
                    <a:pt x="196" y="153"/>
                    <a:pt x="195" y="152"/>
                  </a:cubicBezTo>
                  <a:cubicBezTo>
                    <a:pt x="194" y="151"/>
                    <a:pt x="195" y="149"/>
                    <a:pt x="195" y="148"/>
                  </a:cubicBezTo>
                  <a:cubicBezTo>
                    <a:pt x="194" y="148"/>
                    <a:pt x="193" y="147"/>
                    <a:pt x="193" y="146"/>
                  </a:cubicBezTo>
                  <a:cubicBezTo>
                    <a:pt x="193" y="145"/>
                    <a:pt x="192" y="145"/>
                    <a:pt x="192" y="144"/>
                  </a:cubicBezTo>
                  <a:cubicBezTo>
                    <a:pt x="193" y="143"/>
                    <a:pt x="193" y="143"/>
                    <a:pt x="194" y="143"/>
                  </a:cubicBezTo>
                  <a:cubicBezTo>
                    <a:pt x="194" y="142"/>
                    <a:pt x="194" y="142"/>
                    <a:pt x="194" y="141"/>
                  </a:cubicBezTo>
                  <a:cubicBezTo>
                    <a:pt x="194" y="140"/>
                    <a:pt x="196" y="140"/>
                    <a:pt x="196" y="140"/>
                  </a:cubicBezTo>
                  <a:cubicBezTo>
                    <a:pt x="197" y="139"/>
                    <a:pt x="197" y="139"/>
                    <a:pt x="198" y="139"/>
                  </a:cubicBezTo>
                  <a:cubicBezTo>
                    <a:pt x="199" y="138"/>
                    <a:pt x="200" y="138"/>
                    <a:pt x="201" y="137"/>
                  </a:cubicBezTo>
                  <a:cubicBezTo>
                    <a:pt x="204" y="137"/>
                    <a:pt x="207" y="137"/>
                    <a:pt x="208" y="135"/>
                  </a:cubicBezTo>
                  <a:cubicBezTo>
                    <a:pt x="209" y="132"/>
                    <a:pt x="206" y="131"/>
                    <a:pt x="204" y="130"/>
                  </a:cubicBezTo>
                  <a:cubicBezTo>
                    <a:pt x="201" y="128"/>
                    <a:pt x="199" y="128"/>
                    <a:pt x="196" y="126"/>
                  </a:cubicBezTo>
                  <a:cubicBezTo>
                    <a:pt x="193" y="125"/>
                    <a:pt x="191" y="122"/>
                    <a:pt x="188" y="123"/>
                  </a:cubicBezTo>
                  <a:cubicBezTo>
                    <a:pt x="185" y="124"/>
                    <a:pt x="185" y="127"/>
                    <a:pt x="183" y="129"/>
                  </a:cubicBezTo>
                  <a:cubicBezTo>
                    <a:pt x="182" y="129"/>
                    <a:pt x="182" y="130"/>
                    <a:pt x="181" y="131"/>
                  </a:cubicBezTo>
                  <a:cubicBezTo>
                    <a:pt x="181" y="131"/>
                    <a:pt x="181" y="132"/>
                    <a:pt x="180" y="133"/>
                  </a:cubicBezTo>
                  <a:cubicBezTo>
                    <a:pt x="180" y="133"/>
                    <a:pt x="180" y="134"/>
                    <a:pt x="180" y="134"/>
                  </a:cubicBezTo>
                  <a:cubicBezTo>
                    <a:pt x="179" y="136"/>
                    <a:pt x="179" y="135"/>
                    <a:pt x="178" y="136"/>
                  </a:cubicBezTo>
                  <a:cubicBezTo>
                    <a:pt x="176" y="138"/>
                    <a:pt x="175" y="138"/>
                    <a:pt x="172" y="137"/>
                  </a:cubicBezTo>
                  <a:cubicBezTo>
                    <a:pt x="170" y="137"/>
                    <a:pt x="170" y="137"/>
                    <a:pt x="170" y="135"/>
                  </a:cubicBezTo>
                  <a:cubicBezTo>
                    <a:pt x="169" y="135"/>
                    <a:pt x="169" y="133"/>
                    <a:pt x="169" y="133"/>
                  </a:cubicBezTo>
                  <a:cubicBezTo>
                    <a:pt x="168" y="132"/>
                    <a:pt x="167" y="132"/>
                    <a:pt x="166" y="131"/>
                  </a:cubicBezTo>
                  <a:cubicBezTo>
                    <a:pt x="165" y="131"/>
                    <a:pt x="164" y="130"/>
                    <a:pt x="163" y="130"/>
                  </a:cubicBezTo>
                  <a:cubicBezTo>
                    <a:pt x="161" y="128"/>
                    <a:pt x="159" y="126"/>
                    <a:pt x="156" y="125"/>
                  </a:cubicBezTo>
                  <a:cubicBezTo>
                    <a:pt x="153" y="124"/>
                    <a:pt x="150" y="123"/>
                    <a:pt x="147" y="122"/>
                  </a:cubicBezTo>
                  <a:cubicBezTo>
                    <a:pt x="147" y="122"/>
                    <a:pt x="147" y="122"/>
                    <a:pt x="147" y="122"/>
                  </a:cubicBezTo>
                  <a:cubicBezTo>
                    <a:pt x="147" y="122"/>
                    <a:pt x="146" y="122"/>
                    <a:pt x="146" y="122"/>
                  </a:cubicBezTo>
                  <a:cubicBezTo>
                    <a:pt x="145" y="121"/>
                    <a:pt x="144" y="121"/>
                    <a:pt x="143" y="120"/>
                  </a:cubicBezTo>
                  <a:cubicBezTo>
                    <a:pt x="143" y="119"/>
                    <a:pt x="143" y="119"/>
                    <a:pt x="143" y="118"/>
                  </a:cubicBezTo>
                  <a:cubicBezTo>
                    <a:pt x="143" y="118"/>
                    <a:pt x="142" y="117"/>
                    <a:pt x="142" y="117"/>
                  </a:cubicBezTo>
                  <a:cubicBezTo>
                    <a:pt x="142" y="116"/>
                    <a:pt x="142" y="116"/>
                    <a:pt x="141" y="115"/>
                  </a:cubicBezTo>
                  <a:cubicBezTo>
                    <a:pt x="141" y="115"/>
                    <a:pt x="138" y="115"/>
                    <a:pt x="137" y="115"/>
                  </a:cubicBezTo>
                  <a:cubicBezTo>
                    <a:pt x="136" y="115"/>
                    <a:pt x="135" y="115"/>
                    <a:pt x="134" y="115"/>
                  </a:cubicBezTo>
                  <a:cubicBezTo>
                    <a:pt x="133" y="114"/>
                    <a:pt x="133" y="113"/>
                    <a:pt x="133" y="112"/>
                  </a:cubicBezTo>
                  <a:cubicBezTo>
                    <a:pt x="132" y="111"/>
                    <a:pt x="133" y="111"/>
                    <a:pt x="134" y="110"/>
                  </a:cubicBezTo>
                  <a:cubicBezTo>
                    <a:pt x="135" y="109"/>
                    <a:pt x="135" y="108"/>
                    <a:pt x="136" y="108"/>
                  </a:cubicBezTo>
                  <a:cubicBezTo>
                    <a:pt x="138" y="107"/>
                    <a:pt x="140" y="108"/>
                    <a:pt x="141" y="108"/>
                  </a:cubicBezTo>
                  <a:cubicBezTo>
                    <a:pt x="143" y="107"/>
                    <a:pt x="142" y="104"/>
                    <a:pt x="141" y="103"/>
                  </a:cubicBezTo>
                  <a:cubicBezTo>
                    <a:pt x="140" y="102"/>
                    <a:pt x="139" y="101"/>
                    <a:pt x="139" y="101"/>
                  </a:cubicBezTo>
                  <a:cubicBezTo>
                    <a:pt x="138" y="100"/>
                    <a:pt x="136" y="100"/>
                    <a:pt x="135" y="99"/>
                  </a:cubicBezTo>
                  <a:cubicBezTo>
                    <a:pt x="134" y="98"/>
                    <a:pt x="133" y="95"/>
                    <a:pt x="134" y="94"/>
                  </a:cubicBezTo>
                  <a:cubicBezTo>
                    <a:pt x="134" y="93"/>
                    <a:pt x="135" y="93"/>
                    <a:pt x="136" y="92"/>
                  </a:cubicBezTo>
                  <a:cubicBezTo>
                    <a:pt x="136" y="92"/>
                    <a:pt x="136" y="92"/>
                    <a:pt x="136" y="91"/>
                  </a:cubicBezTo>
                  <a:cubicBezTo>
                    <a:pt x="137" y="91"/>
                    <a:pt x="137" y="90"/>
                    <a:pt x="137" y="90"/>
                  </a:cubicBezTo>
                  <a:cubicBezTo>
                    <a:pt x="137" y="88"/>
                    <a:pt x="138" y="88"/>
                    <a:pt x="139" y="87"/>
                  </a:cubicBezTo>
                  <a:cubicBezTo>
                    <a:pt x="140" y="86"/>
                    <a:pt x="141" y="85"/>
                    <a:pt x="141" y="84"/>
                  </a:cubicBezTo>
                  <a:cubicBezTo>
                    <a:pt x="141" y="83"/>
                    <a:pt x="140" y="83"/>
                    <a:pt x="139" y="82"/>
                  </a:cubicBezTo>
                  <a:cubicBezTo>
                    <a:pt x="138" y="81"/>
                    <a:pt x="138" y="80"/>
                    <a:pt x="138" y="79"/>
                  </a:cubicBezTo>
                  <a:cubicBezTo>
                    <a:pt x="139" y="78"/>
                    <a:pt x="140" y="78"/>
                    <a:pt x="139" y="77"/>
                  </a:cubicBezTo>
                  <a:cubicBezTo>
                    <a:pt x="139" y="76"/>
                    <a:pt x="138" y="76"/>
                    <a:pt x="137" y="76"/>
                  </a:cubicBezTo>
                  <a:cubicBezTo>
                    <a:pt x="137" y="75"/>
                    <a:pt x="137" y="75"/>
                    <a:pt x="136" y="74"/>
                  </a:cubicBezTo>
                  <a:cubicBezTo>
                    <a:pt x="135" y="73"/>
                    <a:pt x="134" y="73"/>
                    <a:pt x="133" y="73"/>
                  </a:cubicBezTo>
                  <a:cubicBezTo>
                    <a:pt x="126" y="73"/>
                    <a:pt x="120" y="73"/>
                    <a:pt x="114" y="71"/>
                  </a:cubicBezTo>
                  <a:cubicBezTo>
                    <a:pt x="112" y="70"/>
                    <a:pt x="111" y="69"/>
                    <a:pt x="110" y="68"/>
                  </a:cubicBezTo>
                  <a:cubicBezTo>
                    <a:pt x="110" y="67"/>
                    <a:pt x="110" y="66"/>
                    <a:pt x="110" y="65"/>
                  </a:cubicBezTo>
                  <a:cubicBezTo>
                    <a:pt x="110" y="62"/>
                    <a:pt x="110" y="62"/>
                    <a:pt x="107" y="61"/>
                  </a:cubicBezTo>
                  <a:cubicBezTo>
                    <a:pt x="105" y="61"/>
                    <a:pt x="104" y="61"/>
                    <a:pt x="104" y="59"/>
                  </a:cubicBezTo>
                  <a:cubicBezTo>
                    <a:pt x="103" y="58"/>
                    <a:pt x="103" y="57"/>
                    <a:pt x="103" y="56"/>
                  </a:cubicBezTo>
                  <a:cubicBezTo>
                    <a:pt x="104" y="55"/>
                    <a:pt x="107" y="53"/>
                    <a:pt x="106" y="52"/>
                  </a:cubicBezTo>
                  <a:cubicBezTo>
                    <a:pt x="104" y="52"/>
                    <a:pt x="103" y="48"/>
                    <a:pt x="104" y="46"/>
                  </a:cubicBezTo>
                  <a:cubicBezTo>
                    <a:pt x="104" y="45"/>
                    <a:pt x="105" y="45"/>
                    <a:pt x="105" y="44"/>
                  </a:cubicBezTo>
                  <a:cubicBezTo>
                    <a:pt x="105" y="43"/>
                    <a:pt x="105" y="41"/>
                    <a:pt x="105" y="40"/>
                  </a:cubicBezTo>
                  <a:cubicBezTo>
                    <a:pt x="105" y="38"/>
                    <a:pt x="106" y="35"/>
                    <a:pt x="105" y="33"/>
                  </a:cubicBezTo>
                  <a:cubicBezTo>
                    <a:pt x="104" y="32"/>
                    <a:pt x="103" y="32"/>
                    <a:pt x="102" y="32"/>
                  </a:cubicBezTo>
                  <a:cubicBezTo>
                    <a:pt x="101" y="32"/>
                    <a:pt x="100" y="31"/>
                    <a:pt x="100" y="32"/>
                  </a:cubicBezTo>
                  <a:cubicBezTo>
                    <a:pt x="99" y="32"/>
                    <a:pt x="99" y="33"/>
                    <a:pt x="98" y="33"/>
                  </a:cubicBezTo>
                  <a:cubicBezTo>
                    <a:pt x="97" y="33"/>
                    <a:pt x="96" y="31"/>
                    <a:pt x="96" y="30"/>
                  </a:cubicBezTo>
                  <a:cubicBezTo>
                    <a:pt x="96" y="30"/>
                    <a:pt x="95" y="29"/>
                    <a:pt x="95" y="29"/>
                  </a:cubicBezTo>
                  <a:cubicBezTo>
                    <a:pt x="94" y="28"/>
                    <a:pt x="95" y="28"/>
                    <a:pt x="94" y="27"/>
                  </a:cubicBezTo>
                  <a:cubicBezTo>
                    <a:pt x="94" y="26"/>
                    <a:pt x="93" y="25"/>
                    <a:pt x="92" y="25"/>
                  </a:cubicBezTo>
                  <a:cubicBezTo>
                    <a:pt x="90" y="24"/>
                    <a:pt x="90" y="25"/>
                    <a:pt x="90" y="23"/>
                  </a:cubicBezTo>
                  <a:cubicBezTo>
                    <a:pt x="89" y="20"/>
                    <a:pt x="86" y="20"/>
                    <a:pt x="84" y="19"/>
                  </a:cubicBezTo>
                  <a:cubicBezTo>
                    <a:pt x="83" y="19"/>
                    <a:pt x="82" y="19"/>
                    <a:pt x="82" y="18"/>
                  </a:cubicBezTo>
                  <a:cubicBezTo>
                    <a:pt x="80" y="16"/>
                    <a:pt x="81" y="14"/>
                    <a:pt x="81" y="12"/>
                  </a:cubicBezTo>
                  <a:cubicBezTo>
                    <a:pt x="76" y="3"/>
                    <a:pt x="76" y="3"/>
                    <a:pt x="76" y="3"/>
                  </a:cubicBezTo>
                  <a:cubicBezTo>
                    <a:pt x="75" y="3"/>
                    <a:pt x="75" y="3"/>
                    <a:pt x="74" y="3"/>
                  </a:cubicBezTo>
                  <a:cubicBezTo>
                    <a:pt x="71" y="3"/>
                    <a:pt x="68" y="1"/>
                    <a:pt x="65" y="1"/>
                  </a:cubicBezTo>
                  <a:cubicBezTo>
                    <a:pt x="61" y="1"/>
                    <a:pt x="59" y="2"/>
                    <a:pt x="56" y="3"/>
                  </a:cubicBezTo>
                  <a:cubicBezTo>
                    <a:pt x="53" y="3"/>
                    <a:pt x="50" y="3"/>
                    <a:pt x="46" y="2"/>
                  </a:cubicBezTo>
                  <a:cubicBezTo>
                    <a:pt x="45" y="2"/>
                    <a:pt x="45" y="1"/>
                    <a:pt x="44" y="0"/>
                  </a:cubicBezTo>
                  <a:cubicBezTo>
                    <a:pt x="43" y="0"/>
                    <a:pt x="41" y="1"/>
                    <a:pt x="40" y="1"/>
                  </a:cubicBezTo>
                  <a:cubicBezTo>
                    <a:pt x="38" y="1"/>
                    <a:pt x="37" y="1"/>
                    <a:pt x="36" y="2"/>
                  </a:cubicBezTo>
                  <a:cubicBezTo>
                    <a:pt x="35" y="2"/>
                    <a:pt x="35" y="3"/>
                    <a:pt x="34" y="3"/>
                  </a:cubicBezTo>
                  <a:cubicBezTo>
                    <a:pt x="34" y="4"/>
                    <a:pt x="34" y="4"/>
                    <a:pt x="33" y="4"/>
                  </a:cubicBezTo>
                  <a:cubicBezTo>
                    <a:pt x="33" y="4"/>
                    <a:pt x="33" y="5"/>
                    <a:pt x="33" y="5"/>
                  </a:cubicBezTo>
                  <a:cubicBezTo>
                    <a:pt x="31" y="7"/>
                    <a:pt x="28" y="7"/>
                    <a:pt x="26" y="8"/>
                  </a:cubicBezTo>
                  <a:cubicBezTo>
                    <a:pt x="25" y="9"/>
                    <a:pt x="24" y="10"/>
                    <a:pt x="23" y="11"/>
                  </a:cubicBezTo>
                  <a:cubicBezTo>
                    <a:pt x="23" y="13"/>
                    <a:pt x="23" y="13"/>
                    <a:pt x="23" y="14"/>
                  </a:cubicBezTo>
                  <a:cubicBezTo>
                    <a:pt x="22" y="16"/>
                    <a:pt x="20" y="17"/>
                    <a:pt x="18" y="16"/>
                  </a:cubicBezTo>
                  <a:cubicBezTo>
                    <a:pt x="16" y="15"/>
                    <a:pt x="15" y="13"/>
                    <a:pt x="14" y="11"/>
                  </a:cubicBezTo>
                  <a:cubicBezTo>
                    <a:pt x="13" y="11"/>
                    <a:pt x="12" y="10"/>
                    <a:pt x="12" y="9"/>
                  </a:cubicBezTo>
                  <a:cubicBezTo>
                    <a:pt x="9" y="11"/>
                    <a:pt x="7" y="15"/>
                    <a:pt x="6" y="18"/>
                  </a:cubicBezTo>
                  <a:cubicBezTo>
                    <a:pt x="4" y="19"/>
                    <a:pt x="1" y="18"/>
                    <a:pt x="0" y="19"/>
                  </a:cubicBezTo>
                  <a:cubicBezTo>
                    <a:pt x="0" y="18"/>
                    <a:pt x="0" y="18"/>
                    <a:pt x="0" y="18"/>
                  </a:cubicBezTo>
                  <a:cubicBezTo>
                    <a:pt x="0" y="20"/>
                    <a:pt x="0" y="22"/>
                    <a:pt x="0" y="24"/>
                  </a:cubicBezTo>
                  <a:cubicBezTo>
                    <a:pt x="0" y="26"/>
                    <a:pt x="0" y="27"/>
                    <a:pt x="0" y="28"/>
                  </a:cubicBezTo>
                  <a:cubicBezTo>
                    <a:pt x="1" y="29"/>
                    <a:pt x="1" y="30"/>
                    <a:pt x="1" y="30"/>
                  </a:cubicBezTo>
                  <a:cubicBezTo>
                    <a:pt x="1" y="30"/>
                    <a:pt x="2" y="30"/>
                    <a:pt x="2" y="31"/>
                  </a:cubicBezTo>
                  <a:cubicBezTo>
                    <a:pt x="2" y="31"/>
                    <a:pt x="2" y="32"/>
                    <a:pt x="2" y="32"/>
                  </a:cubicBezTo>
                  <a:cubicBezTo>
                    <a:pt x="2" y="33"/>
                    <a:pt x="2" y="35"/>
                    <a:pt x="2" y="36"/>
                  </a:cubicBezTo>
                  <a:cubicBezTo>
                    <a:pt x="2" y="38"/>
                    <a:pt x="4" y="38"/>
                    <a:pt x="4" y="40"/>
                  </a:cubicBezTo>
                  <a:cubicBezTo>
                    <a:pt x="4" y="41"/>
                    <a:pt x="3" y="41"/>
                    <a:pt x="3" y="42"/>
                  </a:cubicBezTo>
                  <a:cubicBezTo>
                    <a:pt x="3" y="43"/>
                    <a:pt x="2" y="43"/>
                    <a:pt x="2" y="44"/>
                  </a:cubicBezTo>
                  <a:cubicBezTo>
                    <a:pt x="2" y="46"/>
                    <a:pt x="2" y="47"/>
                    <a:pt x="2" y="48"/>
                  </a:cubicBezTo>
                  <a:cubicBezTo>
                    <a:pt x="4" y="49"/>
                    <a:pt x="4" y="48"/>
                    <a:pt x="5" y="50"/>
                  </a:cubicBezTo>
                  <a:cubicBezTo>
                    <a:pt x="6" y="50"/>
                    <a:pt x="6" y="50"/>
                    <a:pt x="6" y="51"/>
                  </a:cubicBezTo>
                  <a:cubicBezTo>
                    <a:pt x="7" y="52"/>
                    <a:pt x="8" y="53"/>
                    <a:pt x="7" y="55"/>
                  </a:cubicBezTo>
                  <a:cubicBezTo>
                    <a:pt x="7" y="55"/>
                    <a:pt x="6" y="55"/>
                    <a:pt x="6" y="56"/>
                  </a:cubicBezTo>
                  <a:cubicBezTo>
                    <a:pt x="6" y="57"/>
                    <a:pt x="7" y="57"/>
                    <a:pt x="8" y="58"/>
                  </a:cubicBezTo>
                  <a:cubicBezTo>
                    <a:pt x="8" y="61"/>
                    <a:pt x="4" y="62"/>
                    <a:pt x="6" y="64"/>
                  </a:cubicBezTo>
                  <a:cubicBezTo>
                    <a:pt x="6" y="65"/>
                    <a:pt x="7" y="66"/>
                    <a:pt x="8" y="66"/>
                  </a:cubicBezTo>
                  <a:cubicBezTo>
                    <a:pt x="10" y="67"/>
                    <a:pt x="13" y="69"/>
                    <a:pt x="17" y="70"/>
                  </a:cubicBezTo>
                  <a:cubicBezTo>
                    <a:pt x="19" y="70"/>
                    <a:pt x="19" y="70"/>
                    <a:pt x="21" y="72"/>
                  </a:cubicBezTo>
                  <a:cubicBezTo>
                    <a:pt x="22" y="73"/>
                    <a:pt x="23" y="75"/>
                    <a:pt x="24" y="76"/>
                  </a:cubicBezTo>
                  <a:cubicBezTo>
                    <a:pt x="25" y="77"/>
                    <a:pt x="26" y="77"/>
                    <a:pt x="26" y="78"/>
                  </a:cubicBezTo>
                  <a:cubicBezTo>
                    <a:pt x="28" y="82"/>
                    <a:pt x="21" y="82"/>
                    <a:pt x="19" y="82"/>
                  </a:cubicBezTo>
                  <a:cubicBezTo>
                    <a:pt x="17" y="83"/>
                    <a:pt x="13" y="84"/>
                    <a:pt x="12" y="86"/>
                  </a:cubicBezTo>
                  <a:cubicBezTo>
                    <a:pt x="11" y="87"/>
                    <a:pt x="12" y="88"/>
                    <a:pt x="12" y="89"/>
                  </a:cubicBezTo>
                  <a:cubicBezTo>
                    <a:pt x="12" y="90"/>
                    <a:pt x="10" y="91"/>
                    <a:pt x="10" y="92"/>
                  </a:cubicBezTo>
                  <a:cubicBezTo>
                    <a:pt x="7" y="94"/>
                    <a:pt x="10" y="96"/>
                    <a:pt x="11" y="99"/>
                  </a:cubicBezTo>
                  <a:cubicBezTo>
                    <a:pt x="11" y="99"/>
                    <a:pt x="11" y="99"/>
                    <a:pt x="11" y="99"/>
                  </a:cubicBezTo>
                  <a:cubicBezTo>
                    <a:pt x="18" y="104"/>
                    <a:pt x="22" y="109"/>
                    <a:pt x="23" y="112"/>
                  </a:cubicBezTo>
                  <a:cubicBezTo>
                    <a:pt x="21" y="120"/>
                    <a:pt x="21" y="120"/>
                    <a:pt x="21" y="120"/>
                  </a:cubicBezTo>
                  <a:cubicBezTo>
                    <a:pt x="17" y="124"/>
                    <a:pt x="14" y="129"/>
                    <a:pt x="13" y="135"/>
                  </a:cubicBezTo>
                  <a:cubicBezTo>
                    <a:pt x="12" y="136"/>
                    <a:pt x="12" y="136"/>
                    <a:pt x="12" y="137"/>
                  </a:cubicBezTo>
                  <a:cubicBezTo>
                    <a:pt x="11" y="138"/>
                    <a:pt x="11" y="138"/>
                    <a:pt x="11" y="139"/>
                  </a:cubicBezTo>
                  <a:cubicBezTo>
                    <a:pt x="11" y="139"/>
                    <a:pt x="11" y="140"/>
                    <a:pt x="11" y="141"/>
                  </a:cubicBezTo>
                  <a:cubicBezTo>
                    <a:pt x="11" y="141"/>
                    <a:pt x="11" y="142"/>
                    <a:pt x="11" y="142"/>
                  </a:cubicBezTo>
                  <a:cubicBezTo>
                    <a:pt x="11" y="143"/>
                    <a:pt x="12" y="143"/>
                    <a:pt x="13" y="144"/>
                  </a:cubicBezTo>
                  <a:cubicBezTo>
                    <a:pt x="13" y="144"/>
                    <a:pt x="12" y="145"/>
                    <a:pt x="13" y="145"/>
                  </a:cubicBezTo>
                  <a:cubicBezTo>
                    <a:pt x="14" y="145"/>
                    <a:pt x="14" y="146"/>
                    <a:pt x="15" y="146"/>
                  </a:cubicBezTo>
                  <a:cubicBezTo>
                    <a:pt x="16" y="146"/>
                    <a:pt x="18" y="147"/>
                    <a:pt x="19" y="147"/>
                  </a:cubicBezTo>
                  <a:cubicBezTo>
                    <a:pt x="21" y="147"/>
                    <a:pt x="24" y="146"/>
                    <a:pt x="25" y="148"/>
                  </a:cubicBezTo>
                  <a:cubicBezTo>
                    <a:pt x="25" y="149"/>
                    <a:pt x="24" y="150"/>
                    <a:pt x="24" y="151"/>
                  </a:cubicBezTo>
                  <a:cubicBezTo>
                    <a:pt x="24" y="152"/>
                    <a:pt x="24" y="152"/>
                    <a:pt x="24" y="153"/>
                  </a:cubicBezTo>
                  <a:cubicBezTo>
                    <a:pt x="23" y="153"/>
                    <a:pt x="23" y="153"/>
                    <a:pt x="23" y="154"/>
                  </a:cubicBezTo>
                  <a:cubicBezTo>
                    <a:pt x="23" y="154"/>
                    <a:pt x="22" y="154"/>
                    <a:pt x="21" y="154"/>
                  </a:cubicBezTo>
                  <a:cubicBezTo>
                    <a:pt x="20" y="155"/>
                    <a:pt x="20" y="157"/>
                    <a:pt x="20" y="158"/>
                  </a:cubicBezTo>
                  <a:cubicBezTo>
                    <a:pt x="20" y="159"/>
                    <a:pt x="21" y="160"/>
                    <a:pt x="22" y="161"/>
                  </a:cubicBezTo>
                  <a:cubicBezTo>
                    <a:pt x="23" y="162"/>
                    <a:pt x="23" y="163"/>
                    <a:pt x="24" y="164"/>
                  </a:cubicBezTo>
                  <a:cubicBezTo>
                    <a:pt x="24" y="164"/>
                    <a:pt x="24" y="164"/>
                    <a:pt x="24" y="165"/>
                  </a:cubicBezTo>
                  <a:cubicBezTo>
                    <a:pt x="24" y="164"/>
                    <a:pt x="25" y="165"/>
                    <a:pt x="25" y="165"/>
                  </a:cubicBezTo>
                  <a:cubicBezTo>
                    <a:pt x="26" y="166"/>
                    <a:pt x="27" y="167"/>
                    <a:pt x="28" y="167"/>
                  </a:cubicBezTo>
                  <a:cubicBezTo>
                    <a:pt x="29" y="168"/>
                    <a:pt x="31" y="169"/>
                    <a:pt x="32" y="169"/>
                  </a:cubicBezTo>
                  <a:cubicBezTo>
                    <a:pt x="33" y="169"/>
                    <a:pt x="36" y="170"/>
                    <a:pt x="36" y="171"/>
                  </a:cubicBezTo>
                  <a:cubicBezTo>
                    <a:pt x="36" y="171"/>
                    <a:pt x="36" y="173"/>
                    <a:pt x="36" y="173"/>
                  </a:cubicBezTo>
                  <a:cubicBezTo>
                    <a:pt x="36" y="174"/>
                    <a:pt x="36" y="175"/>
                    <a:pt x="36" y="175"/>
                  </a:cubicBezTo>
                  <a:cubicBezTo>
                    <a:pt x="36" y="176"/>
                    <a:pt x="36" y="176"/>
                    <a:pt x="35" y="177"/>
                  </a:cubicBezTo>
                  <a:cubicBezTo>
                    <a:pt x="34" y="178"/>
                    <a:pt x="34" y="178"/>
                    <a:pt x="33" y="179"/>
                  </a:cubicBezTo>
                  <a:cubicBezTo>
                    <a:pt x="32" y="180"/>
                    <a:pt x="29" y="180"/>
                    <a:pt x="27" y="180"/>
                  </a:cubicBezTo>
                  <a:cubicBezTo>
                    <a:pt x="24" y="180"/>
                    <a:pt x="20" y="180"/>
                    <a:pt x="18" y="178"/>
                  </a:cubicBezTo>
                  <a:cubicBezTo>
                    <a:pt x="17" y="178"/>
                    <a:pt x="16" y="177"/>
                    <a:pt x="15" y="176"/>
                  </a:cubicBezTo>
                  <a:cubicBezTo>
                    <a:pt x="14" y="177"/>
                    <a:pt x="13" y="180"/>
                    <a:pt x="14" y="181"/>
                  </a:cubicBezTo>
                  <a:cubicBezTo>
                    <a:pt x="14" y="182"/>
                    <a:pt x="15" y="183"/>
                    <a:pt x="16" y="183"/>
                  </a:cubicBezTo>
                  <a:cubicBezTo>
                    <a:pt x="18" y="184"/>
                    <a:pt x="18" y="183"/>
                    <a:pt x="19" y="185"/>
                  </a:cubicBezTo>
                  <a:cubicBezTo>
                    <a:pt x="20" y="186"/>
                    <a:pt x="20" y="187"/>
                    <a:pt x="21" y="188"/>
                  </a:cubicBezTo>
                  <a:cubicBezTo>
                    <a:pt x="22" y="191"/>
                    <a:pt x="24" y="193"/>
                    <a:pt x="26" y="196"/>
                  </a:cubicBezTo>
                  <a:cubicBezTo>
                    <a:pt x="27" y="198"/>
                    <a:pt x="28" y="199"/>
                    <a:pt x="28" y="201"/>
                  </a:cubicBezTo>
                  <a:cubicBezTo>
                    <a:pt x="28" y="201"/>
                    <a:pt x="28" y="202"/>
                    <a:pt x="28" y="202"/>
                  </a:cubicBezTo>
                  <a:cubicBezTo>
                    <a:pt x="28" y="203"/>
                    <a:pt x="29" y="203"/>
                    <a:pt x="29" y="204"/>
                  </a:cubicBezTo>
                  <a:cubicBezTo>
                    <a:pt x="29" y="205"/>
                    <a:pt x="28" y="206"/>
                    <a:pt x="28" y="208"/>
                  </a:cubicBezTo>
                  <a:cubicBezTo>
                    <a:pt x="28" y="209"/>
                    <a:pt x="28" y="210"/>
                    <a:pt x="28" y="211"/>
                  </a:cubicBezTo>
                  <a:cubicBezTo>
                    <a:pt x="27" y="212"/>
                    <a:pt x="26" y="212"/>
                    <a:pt x="26" y="213"/>
                  </a:cubicBezTo>
                  <a:cubicBezTo>
                    <a:pt x="25" y="214"/>
                    <a:pt x="26" y="214"/>
                    <a:pt x="25" y="214"/>
                  </a:cubicBezTo>
                  <a:cubicBezTo>
                    <a:pt x="24" y="215"/>
                    <a:pt x="24" y="214"/>
                    <a:pt x="23" y="214"/>
                  </a:cubicBezTo>
                  <a:cubicBezTo>
                    <a:pt x="23" y="212"/>
                    <a:pt x="22" y="211"/>
                    <a:pt x="21" y="210"/>
                  </a:cubicBezTo>
                  <a:cubicBezTo>
                    <a:pt x="20" y="209"/>
                    <a:pt x="20" y="207"/>
                    <a:pt x="20" y="207"/>
                  </a:cubicBezTo>
                  <a:cubicBezTo>
                    <a:pt x="19" y="206"/>
                    <a:pt x="17" y="208"/>
                    <a:pt x="16" y="209"/>
                  </a:cubicBezTo>
                  <a:cubicBezTo>
                    <a:pt x="16" y="209"/>
                    <a:pt x="16" y="210"/>
                    <a:pt x="15" y="210"/>
                  </a:cubicBezTo>
                  <a:cubicBezTo>
                    <a:pt x="14" y="211"/>
                    <a:pt x="13" y="211"/>
                    <a:pt x="13" y="212"/>
                  </a:cubicBezTo>
                  <a:cubicBezTo>
                    <a:pt x="13" y="213"/>
                    <a:pt x="13" y="214"/>
                    <a:pt x="12" y="214"/>
                  </a:cubicBezTo>
                  <a:cubicBezTo>
                    <a:pt x="12" y="214"/>
                    <a:pt x="12" y="214"/>
                    <a:pt x="12" y="214"/>
                  </a:cubicBezTo>
                  <a:cubicBezTo>
                    <a:pt x="12" y="215"/>
                    <a:pt x="13" y="216"/>
                    <a:pt x="14" y="217"/>
                  </a:cubicBezTo>
                  <a:cubicBezTo>
                    <a:pt x="14" y="218"/>
                    <a:pt x="14" y="219"/>
                    <a:pt x="16" y="219"/>
                  </a:cubicBezTo>
                  <a:cubicBezTo>
                    <a:pt x="17" y="220"/>
                    <a:pt x="17" y="220"/>
                    <a:pt x="18" y="221"/>
                  </a:cubicBezTo>
                  <a:cubicBezTo>
                    <a:pt x="19" y="222"/>
                    <a:pt x="20" y="222"/>
                    <a:pt x="22" y="223"/>
                  </a:cubicBezTo>
                  <a:cubicBezTo>
                    <a:pt x="23" y="223"/>
                    <a:pt x="23" y="224"/>
                    <a:pt x="24" y="225"/>
                  </a:cubicBezTo>
                  <a:cubicBezTo>
                    <a:pt x="25" y="228"/>
                    <a:pt x="27" y="229"/>
                    <a:pt x="29" y="231"/>
                  </a:cubicBezTo>
                  <a:cubicBezTo>
                    <a:pt x="30" y="232"/>
                    <a:pt x="31" y="233"/>
                    <a:pt x="32" y="234"/>
                  </a:cubicBezTo>
                  <a:cubicBezTo>
                    <a:pt x="30" y="234"/>
                    <a:pt x="30" y="234"/>
                    <a:pt x="30" y="234"/>
                  </a:cubicBezTo>
                  <a:cubicBezTo>
                    <a:pt x="30" y="236"/>
                    <a:pt x="32" y="238"/>
                    <a:pt x="34" y="239"/>
                  </a:cubicBezTo>
                  <a:cubicBezTo>
                    <a:pt x="35" y="240"/>
                    <a:pt x="36" y="240"/>
                    <a:pt x="36" y="241"/>
                  </a:cubicBezTo>
                  <a:cubicBezTo>
                    <a:pt x="37" y="241"/>
                    <a:pt x="37" y="242"/>
                    <a:pt x="38" y="242"/>
                  </a:cubicBezTo>
                  <a:cubicBezTo>
                    <a:pt x="39" y="242"/>
                    <a:pt x="39" y="242"/>
                    <a:pt x="40" y="242"/>
                  </a:cubicBezTo>
                  <a:cubicBezTo>
                    <a:pt x="40" y="243"/>
                    <a:pt x="40" y="243"/>
                    <a:pt x="40" y="244"/>
                  </a:cubicBezTo>
                  <a:cubicBezTo>
                    <a:pt x="41" y="244"/>
                    <a:pt x="41" y="245"/>
                    <a:pt x="42" y="245"/>
                  </a:cubicBezTo>
                  <a:cubicBezTo>
                    <a:pt x="43" y="246"/>
                    <a:pt x="44" y="247"/>
                    <a:pt x="45" y="247"/>
                  </a:cubicBezTo>
                  <a:cubicBezTo>
                    <a:pt x="47" y="248"/>
                    <a:pt x="49" y="247"/>
                    <a:pt x="51" y="247"/>
                  </a:cubicBezTo>
                  <a:cubicBezTo>
                    <a:pt x="52" y="247"/>
                    <a:pt x="53" y="247"/>
                    <a:pt x="54" y="249"/>
                  </a:cubicBezTo>
                  <a:cubicBezTo>
                    <a:pt x="54" y="250"/>
                    <a:pt x="54" y="251"/>
                    <a:pt x="56" y="251"/>
                  </a:cubicBezTo>
                  <a:cubicBezTo>
                    <a:pt x="56" y="252"/>
                    <a:pt x="57" y="252"/>
                    <a:pt x="57" y="253"/>
                  </a:cubicBezTo>
                  <a:cubicBezTo>
                    <a:pt x="58" y="253"/>
                    <a:pt x="58" y="254"/>
                    <a:pt x="59" y="254"/>
                  </a:cubicBezTo>
                  <a:cubicBezTo>
                    <a:pt x="59" y="255"/>
                    <a:pt x="59" y="255"/>
                    <a:pt x="59" y="256"/>
                  </a:cubicBezTo>
                  <a:cubicBezTo>
                    <a:pt x="59" y="257"/>
                    <a:pt x="59" y="257"/>
                    <a:pt x="60" y="258"/>
                  </a:cubicBezTo>
                  <a:cubicBezTo>
                    <a:pt x="60" y="259"/>
                    <a:pt x="64" y="258"/>
                    <a:pt x="65" y="258"/>
                  </a:cubicBezTo>
                  <a:cubicBezTo>
                    <a:pt x="66" y="258"/>
                    <a:pt x="68" y="257"/>
                    <a:pt x="69" y="258"/>
                  </a:cubicBezTo>
                  <a:cubicBezTo>
                    <a:pt x="70" y="258"/>
                    <a:pt x="69" y="260"/>
                    <a:pt x="70" y="260"/>
                  </a:cubicBezTo>
                  <a:cubicBezTo>
                    <a:pt x="70" y="261"/>
                    <a:pt x="70" y="262"/>
                    <a:pt x="71" y="262"/>
                  </a:cubicBezTo>
                  <a:cubicBezTo>
                    <a:pt x="72" y="263"/>
                    <a:pt x="74" y="266"/>
                    <a:pt x="73" y="268"/>
                  </a:cubicBezTo>
                  <a:cubicBezTo>
                    <a:pt x="73" y="269"/>
                    <a:pt x="73" y="269"/>
                    <a:pt x="72" y="270"/>
                  </a:cubicBezTo>
                  <a:cubicBezTo>
                    <a:pt x="72" y="270"/>
                    <a:pt x="72" y="270"/>
                    <a:pt x="72" y="270"/>
                  </a:cubicBezTo>
                  <a:cubicBezTo>
                    <a:pt x="73" y="270"/>
                    <a:pt x="75" y="271"/>
                    <a:pt x="75" y="270"/>
                  </a:cubicBezTo>
                  <a:cubicBezTo>
                    <a:pt x="76" y="270"/>
                    <a:pt x="77" y="269"/>
                    <a:pt x="77" y="268"/>
                  </a:cubicBezTo>
                  <a:cubicBezTo>
                    <a:pt x="78" y="268"/>
                    <a:pt x="78" y="267"/>
                    <a:pt x="79" y="266"/>
                  </a:cubicBezTo>
                  <a:cubicBezTo>
                    <a:pt x="80" y="265"/>
                    <a:pt x="81" y="266"/>
                    <a:pt x="82" y="264"/>
                  </a:cubicBezTo>
                  <a:cubicBezTo>
                    <a:pt x="82" y="263"/>
                    <a:pt x="82" y="262"/>
                    <a:pt x="82" y="262"/>
                  </a:cubicBezTo>
                  <a:cubicBezTo>
                    <a:pt x="82" y="259"/>
                    <a:pt x="84" y="258"/>
                    <a:pt x="86" y="257"/>
                  </a:cubicBezTo>
                  <a:cubicBezTo>
                    <a:pt x="86" y="256"/>
                    <a:pt x="87" y="256"/>
                    <a:pt x="88" y="256"/>
                  </a:cubicBezTo>
                  <a:cubicBezTo>
                    <a:pt x="88" y="256"/>
                    <a:pt x="88" y="255"/>
                    <a:pt x="88" y="255"/>
                  </a:cubicBezTo>
                  <a:cubicBezTo>
                    <a:pt x="88" y="254"/>
                    <a:pt x="89" y="253"/>
                    <a:pt x="90" y="252"/>
                  </a:cubicBezTo>
                  <a:cubicBezTo>
                    <a:pt x="91" y="251"/>
                    <a:pt x="92" y="251"/>
                    <a:pt x="93" y="249"/>
                  </a:cubicBezTo>
                  <a:cubicBezTo>
                    <a:pt x="93" y="248"/>
                    <a:pt x="93" y="246"/>
                    <a:pt x="93" y="244"/>
                  </a:cubicBezTo>
                  <a:cubicBezTo>
                    <a:pt x="93" y="241"/>
                    <a:pt x="93" y="239"/>
                    <a:pt x="95" y="236"/>
                  </a:cubicBezTo>
                  <a:cubicBezTo>
                    <a:pt x="96" y="235"/>
                    <a:pt x="97" y="232"/>
                    <a:pt x="98" y="234"/>
                  </a:cubicBezTo>
                  <a:cubicBezTo>
                    <a:pt x="99" y="236"/>
                    <a:pt x="98" y="236"/>
                    <a:pt x="97" y="236"/>
                  </a:cubicBezTo>
                  <a:cubicBezTo>
                    <a:pt x="96" y="237"/>
                    <a:pt x="96" y="236"/>
                    <a:pt x="96" y="238"/>
                  </a:cubicBezTo>
                  <a:cubicBezTo>
                    <a:pt x="96" y="241"/>
                    <a:pt x="99" y="244"/>
                    <a:pt x="100" y="247"/>
                  </a:cubicBezTo>
                  <a:cubicBezTo>
                    <a:pt x="102" y="247"/>
                    <a:pt x="103" y="245"/>
                    <a:pt x="105" y="245"/>
                  </a:cubicBezTo>
                  <a:cubicBezTo>
                    <a:pt x="106" y="244"/>
                    <a:pt x="107" y="244"/>
                    <a:pt x="107" y="243"/>
                  </a:cubicBezTo>
                  <a:cubicBezTo>
                    <a:pt x="108" y="242"/>
                    <a:pt x="107" y="241"/>
                    <a:pt x="108" y="241"/>
                  </a:cubicBezTo>
                  <a:cubicBezTo>
                    <a:pt x="108" y="240"/>
                    <a:pt x="110" y="240"/>
                    <a:pt x="111" y="240"/>
                  </a:cubicBezTo>
                  <a:cubicBezTo>
                    <a:pt x="113" y="242"/>
                    <a:pt x="112" y="243"/>
                    <a:pt x="112" y="245"/>
                  </a:cubicBezTo>
                  <a:cubicBezTo>
                    <a:pt x="115" y="250"/>
                    <a:pt x="115" y="250"/>
                    <a:pt x="115" y="250"/>
                  </a:cubicBezTo>
                  <a:cubicBezTo>
                    <a:pt x="115" y="252"/>
                    <a:pt x="116" y="253"/>
                    <a:pt x="117" y="255"/>
                  </a:cubicBezTo>
                  <a:cubicBezTo>
                    <a:pt x="117" y="257"/>
                    <a:pt x="116" y="258"/>
                    <a:pt x="118" y="260"/>
                  </a:cubicBezTo>
                  <a:cubicBezTo>
                    <a:pt x="119" y="261"/>
                    <a:pt x="122" y="261"/>
                    <a:pt x="124" y="263"/>
                  </a:cubicBezTo>
                  <a:cubicBezTo>
                    <a:pt x="124" y="265"/>
                    <a:pt x="124" y="265"/>
                    <a:pt x="125" y="266"/>
                  </a:cubicBezTo>
                  <a:cubicBezTo>
                    <a:pt x="126" y="267"/>
                    <a:pt x="126" y="267"/>
                    <a:pt x="127" y="268"/>
                  </a:cubicBezTo>
                  <a:cubicBezTo>
                    <a:pt x="128" y="267"/>
                    <a:pt x="130" y="267"/>
                    <a:pt x="132" y="267"/>
                  </a:cubicBezTo>
                  <a:cubicBezTo>
                    <a:pt x="132" y="269"/>
                    <a:pt x="131" y="271"/>
                    <a:pt x="131" y="272"/>
                  </a:cubicBezTo>
                  <a:cubicBezTo>
                    <a:pt x="131" y="274"/>
                    <a:pt x="131" y="276"/>
                    <a:pt x="131" y="278"/>
                  </a:cubicBezTo>
                  <a:cubicBezTo>
                    <a:pt x="134" y="278"/>
                    <a:pt x="134" y="282"/>
                    <a:pt x="136" y="282"/>
                  </a:cubicBezTo>
                  <a:cubicBezTo>
                    <a:pt x="140" y="274"/>
                    <a:pt x="143" y="288"/>
                    <a:pt x="147" y="287"/>
                  </a:cubicBezTo>
                  <a:cubicBezTo>
                    <a:pt x="148" y="287"/>
                    <a:pt x="149" y="285"/>
                    <a:pt x="150" y="286"/>
                  </a:cubicBezTo>
                  <a:cubicBezTo>
                    <a:pt x="151" y="286"/>
                    <a:pt x="152" y="287"/>
                    <a:pt x="152" y="287"/>
                  </a:cubicBezTo>
                  <a:cubicBezTo>
                    <a:pt x="153" y="288"/>
                    <a:pt x="152" y="288"/>
                    <a:pt x="151" y="289"/>
                  </a:cubicBezTo>
                  <a:cubicBezTo>
                    <a:pt x="150" y="290"/>
                    <a:pt x="150" y="291"/>
                    <a:pt x="149" y="292"/>
                  </a:cubicBezTo>
                  <a:cubicBezTo>
                    <a:pt x="148" y="293"/>
                    <a:pt x="146" y="294"/>
                    <a:pt x="146" y="296"/>
                  </a:cubicBezTo>
                  <a:cubicBezTo>
                    <a:pt x="146" y="297"/>
                    <a:pt x="147" y="300"/>
                    <a:pt x="146" y="302"/>
                  </a:cubicBezTo>
                  <a:cubicBezTo>
                    <a:pt x="146" y="302"/>
                    <a:pt x="146" y="302"/>
                    <a:pt x="146" y="302"/>
                  </a:cubicBezTo>
                  <a:cubicBezTo>
                    <a:pt x="146" y="302"/>
                    <a:pt x="145" y="304"/>
                    <a:pt x="145" y="304"/>
                  </a:cubicBezTo>
                  <a:cubicBezTo>
                    <a:pt x="144" y="304"/>
                    <a:pt x="143" y="304"/>
                    <a:pt x="143" y="305"/>
                  </a:cubicBezTo>
                  <a:cubicBezTo>
                    <a:pt x="142" y="306"/>
                    <a:pt x="142" y="307"/>
                    <a:pt x="142" y="308"/>
                  </a:cubicBezTo>
                  <a:cubicBezTo>
                    <a:pt x="142" y="308"/>
                    <a:pt x="141" y="309"/>
                    <a:pt x="140" y="309"/>
                  </a:cubicBezTo>
                  <a:cubicBezTo>
                    <a:pt x="139" y="311"/>
                    <a:pt x="135" y="313"/>
                    <a:pt x="135" y="316"/>
                  </a:cubicBezTo>
                  <a:cubicBezTo>
                    <a:pt x="136" y="317"/>
                    <a:pt x="137" y="318"/>
                    <a:pt x="137" y="319"/>
                  </a:cubicBezTo>
                  <a:cubicBezTo>
                    <a:pt x="138" y="319"/>
                    <a:pt x="138" y="319"/>
                    <a:pt x="138" y="320"/>
                  </a:cubicBezTo>
                  <a:cubicBezTo>
                    <a:pt x="138" y="320"/>
                    <a:pt x="138" y="321"/>
                    <a:pt x="138" y="321"/>
                  </a:cubicBezTo>
                  <a:cubicBezTo>
                    <a:pt x="138" y="321"/>
                    <a:pt x="138" y="321"/>
                    <a:pt x="138" y="321"/>
                  </a:cubicBezTo>
                  <a:cubicBezTo>
                    <a:pt x="140" y="322"/>
                    <a:pt x="144" y="322"/>
                    <a:pt x="146" y="321"/>
                  </a:cubicBezTo>
                  <a:cubicBezTo>
                    <a:pt x="148" y="320"/>
                    <a:pt x="148" y="320"/>
                    <a:pt x="149" y="318"/>
                  </a:cubicBezTo>
                  <a:cubicBezTo>
                    <a:pt x="149" y="318"/>
                    <a:pt x="149" y="317"/>
                    <a:pt x="150" y="316"/>
                  </a:cubicBezTo>
                  <a:cubicBezTo>
                    <a:pt x="151" y="315"/>
                    <a:pt x="153" y="315"/>
                    <a:pt x="155" y="314"/>
                  </a:cubicBezTo>
                  <a:cubicBezTo>
                    <a:pt x="157" y="313"/>
                    <a:pt x="158" y="314"/>
                    <a:pt x="159" y="316"/>
                  </a:cubicBezTo>
                  <a:cubicBezTo>
                    <a:pt x="160" y="317"/>
                    <a:pt x="159" y="317"/>
                    <a:pt x="160" y="317"/>
                  </a:cubicBezTo>
                  <a:cubicBezTo>
                    <a:pt x="161" y="318"/>
                    <a:pt x="162" y="318"/>
                    <a:pt x="163" y="319"/>
                  </a:cubicBezTo>
                  <a:cubicBezTo>
                    <a:pt x="164" y="319"/>
                    <a:pt x="163" y="320"/>
                    <a:pt x="165" y="319"/>
                  </a:cubicBezTo>
                  <a:cubicBezTo>
                    <a:pt x="165" y="319"/>
                    <a:pt x="166" y="319"/>
                    <a:pt x="167" y="318"/>
                  </a:cubicBezTo>
                  <a:cubicBezTo>
                    <a:pt x="168" y="317"/>
                    <a:pt x="168" y="315"/>
                    <a:pt x="170" y="314"/>
                  </a:cubicBezTo>
                  <a:cubicBezTo>
                    <a:pt x="171" y="313"/>
                    <a:pt x="172" y="313"/>
                    <a:pt x="174" y="312"/>
                  </a:cubicBezTo>
                  <a:cubicBezTo>
                    <a:pt x="178" y="310"/>
                    <a:pt x="181" y="314"/>
                    <a:pt x="184" y="316"/>
                  </a:cubicBezTo>
                  <a:cubicBezTo>
                    <a:pt x="186" y="317"/>
                    <a:pt x="190" y="317"/>
                    <a:pt x="193" y="315"/>
                  </a:cubicBezTo>
                  <a:cubicBezTo>
                    <a:pt x="194" y="314"/>
                    <a:pt x="195" y="312"/>
                    <a:pt x="195" y="311"/>
                  </a:cubicBezTo>
                  <a:cubicBezTo>
                    <a:pt x="195" y="309"/>
                    <a:pt x="195" y="309"/>
                    <a:pt x="194" y="307"/>
                  </a:cubicBezTo>
                  <a:cubicBezTo>
                    <a:pt x="193" y="306"/>
                    <a:pt x="193" y="304"/>
                    <a:pt x="193" y="303"/>
                  </a:cubicBezTo>
                  <a:cubicBezTo>
                    <a:pt x="192" y="301"/>
                    <a:pt x="191" y="301"/>
                    <a:pt x="190" y="299"/>
                  </a:cubicBezTo>
                  <a:cubicBezTo>
                    <a:pt x="190" y="297"/>
                    <a:pt x="190" y="298"/>
                    <a:pt x="189" y="297"/>
                  </a:cubicBezTo>
                  <a:cubicBezTo>
                    <a:pt x="188" y="296"/>
                    <a:pt x="188" y="296"/>
                    <a:pt x="187" y="295"/>
                  </a:cubicBezTo>
                  <a:cubicBezTo>
                    <a:pt x="186" y="293"/>
                    <a:pt x="186" y="293"/>
                    <a:pt x="186" y="290"/>
                  </a:cubicBezTo>
                  <a:cubicBezTo>
                    <a:pt x="186" y="288"/>
                    <a:pt x="187" y="287"/>
                    <a:pt x="187" y="285"/>
                  </a:cubicBezTo>
                  <a:cubicBezTo>
                    <a:pt x="188" y="283"/>
                    <a:pt x="189" y="281"/>
                    <a:pt x="188" y="279"/>
                  </a:cubicBezTo>
                  <a:cubicBezTo>
                    <a:pt x="188" y="278"/>
                    <a:pt x="187" y="277"/>
                    <a:pt x="187" y="276"/>
                  </a:cubicBezTo>
                  <a:cubicBezTo>
                    <a:pt x="187" y="275"/>
                    <a:pt x="187" y="273"/>
                    <a:pt x="187" y="272"/>
                  </a:cubicBezTo>
                  <a:cubicBezTo>
                    <a:pt x="188" y="271"/>
                    <a:pt x="192" y="270"/>
                    <a:pt x="193" y="270"/>
                  </a:cubicBezTo>
                  <a:cubicBezTo>
                    <a:pt x="194" y="270"/>
                    <a:pt x="195" y="270"/>
                    <a:pt x="196" y="270"/>
                  </a:cubicBezTo>
                  <a:cubicBezTo>
                    <a:pt x="197" y="270"/>
                    <a:pt x="197" y="271"/>
                    <a:pt x="198" y="271"/>
                  </a:cubicBezTo>
                  <a:cubicBezTo>
                    <a:pt x="199" y="270"/>
                    <a:pt x="199" y="270"/>
                    <a:pt x="200" y="270"/>
                  </a:cubicBezTo>
                  <a:cubicBezTo>
                    <a:pt x="201" y="269"/>
                    <a:pt x="201" y="270"/>
                    <a:pt x="202" y="269"/>
                  </a:cubicBezTo>
                  <a:cubicBezTo>
                    <a:pt x="202" y="269"/>
                    <a:pt x="204" y="268"/>
                    <a:pt x="205" y="267"/>
                  </a:cubicBezTo>
                  <a:cubicBezTo>
                    <a:pt x="205" y="267"/>
                    <a:pt x="205" y="265"/>
                    <a:pt x="205" y="264"/>
                  </a:cubicBezTo>
                  <a:cubicBezTo>
                    <a:pt x="206" y="262"/>
                    <a:pt x="206" y="260"/>
                    <a:pt x="208" y="258"/>
                  </a:cubicBezTo>
                  <a:cubicBezTo>
                    <a:pt x="210" y="256"/>
                    <a:pt x="213" y="256"/>
                    <a:pt x="214" y="254"/>
                  </a:cubicBezTo>
                  <a:cubicBezTo>
                    <a:pt x="215" y="253"/>
                    <a:pt x="218" y="251"/>
                    <a:pt x="217" y="248"/>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69" name="Freeform 168"/>
            <p:cNvSpPr>
              <a:spLocks noEditPoints="1"/>
            </p:cNvSpPr>
            <p:nvPr/>
          </p:nvSpPr>
          <p:spPr bwMode="auto">
            <a:xfrm>
              <a:off x="5082982" y="5312311"/>
              <a:ext cx="112074" cy="131070"/>
            </a:xfrm>
            <a:custGeom>
              <a:avLst/>
              <a:gdLst/>
              <a:ahLst/>
              <a:cxnLst>
                <a:cxn ang="0">
                  <a:pos x="1" y="48"/>
                </a:cxn>
                <a:cxn ang="0">
                  <a:pos x="1" y="48"/>
                </a:cxn>
                <a:cxn ang="0">
                  <a:pos x="1" y="48"/>
                </a:cxn>
                <a:cxn ang="0">
                  <a:pos x="78" y="46"/>
                </a:cxn>
                <a:cxn ang="0">
                  <a:pos x="79" y="35"/>
                </a:cxn>
                <a:cxn ang="0">
                  <a:pos x="72" y="34"/>
                </a:cxn>
                <a:cxn ang="0">
                  <a:pos x="65" y="28"/>
                </a:cxn>
                <a:cxn ang="0">
                  <a:pos x="62" y="18"/>
                </a:cxn>
                <a:cxn ang="0">
                  <a:pos x="58" y="8"/>
                </a:cxn>
                <a:cxn ang="0">
                  <a:pos x="54" y="11"/>
                </a:cxn>
                <a:cxn ang="0">
                  <a:pos x="47" y="15"/>
                </a:cxn>
                <a:cxn ang="0">
                  <a:pos x="44" y="4"/>
                </a:cxn>
                <a:cxn ang="0">
                  <a:pos x="42" y="4"/>
                </a:cxn>
                <a:cxn ang="0">
                  <a:pos x="40" y="17"/>
                </a:cxn>
                <a:cxn ang="0">
                  <a:pos x="35" y="23"/>
                </a:cxn>
                <a:cxn ang="0">
                  <a:pos x="33" y="25"/>
                </a:cxn>
                <a:cxn ang="0">
                  <a:pos x="29" y="32"/>
                </a:cxn>
                <a:cxn ang="0">
                  <a:pos x="24" y="36"/>
                </a:cxn>
                <a:cxn ang="0">
                  <a:pos x="19" y="38"/>
                </a:cxn>
                <a:cxn ang="0">
                  <a:pos x="17" y="39"/>
                </a:cxn>
                <a:cxn ang="0">
                  <a:pos x="13" y="41"/>
                </a:cxn>
                <a:cxn ang="0">
                  <a:pos x="7" y="45"/>
                </a:cxn>
                <a:cxn ang="0">
                  <a:pos x="1" y="44"/>
                </a:cxn>
                <a:cxn ang="0">
                  <a:pos x="0" y="44"/>
                </a:cxn>
                <a:cxn ang="0">
                  <a:pos x="0" y="46"/>
                </a:cxn>
                <a:cxn ang="0">
                  <a:pos x="0" y="45"/>
                </a:cxn>
                <a:cxn ang="0">
                  <a:pos x="0" y="47"/>
                </a:cxn>
                <a:cxn ang="0">
                  <a:pos x="1" y="48"/>
                </a:cxn>
                <a:cxn ang="0">
                  <a:pos x="2" y="48"/>
                </a:cxn>
                <a:cxn ang="0">
                  <a:pos x="3" y="49"/>
                </a:cxn>
                <a:cxn ang="0">
                  <a:pos x="5" y="55"/>
                </a:cxn>
                <a:cxn ang="0">
                  <a:pos x="8" y="62"/>
                </a:cxn>
                <a:cxn ang="0">
                  <a:pos x="17" y="67"/>
                </a:cxn>
                <a:cxn ang="0">
                  <a:pos x="22" y="74"/>
                </a:cxn>
                <a:cxn ang="0">
                  <a:pos x="25" y="82"/>
                </a:cxn>
                <a:cxn ang="0">
                  <a:pos x="27" y="88"/>
                </a:cxn>
                <a:cxn ang="0">
                  <a:pos x="30" y="99"/>
                </a:cxn>
                <a:cxn ang="0">
                  <a:pos x="30" y="114"/>
                </a:cxn>
                <a:cxn ang="0">
                  <a:pos x="34" y="115"/>
                </a:cxn>
                <a:cxn ang="0">
                  <a:pos x="40" y="111"/>
                </a:cxn>
                <a:cxn ang="0">
                  <a:pos x="40" y="106"/>
                </a:cxn>
                <a:cxn ang="0">
                  <a:pos x="45" y="98"/>
                </a:cxn>
                <a:cxn ang="0">
                  <a:pos x="61" y="93"/>
                </a:cxn>
                <a:cxn ang="0">
                  <a:pos x="64" y="98"/>
                </a:cxn>
                <a:cxn ang="0">
                  <a:pos x="69" y="96"/>
                </a:cxn>
                <a:cxn ang="0">
                  <a:pos x="75" y="87"/>
                </a:cxn>
                <a:cxn ang="0">
                  <a:pos x="85" y="89"/>
                </a:cxn>
                <a:cxn ang="0">
                  <a:pos x="84" y="87"/>
                </a:cxn>
                <a:cxn ang="0">
                  <a:pos x="87" y="77"/>
                </a:cxn>
                <a:cxn ang="0">
                  <a:pos x="90" y="73"/>
                </a:cxn>
                <a:cxn ang="0">
                  <a:pos x="93" y="70"/>
                </a:cxn>
                <a:cxn ang="0">
                  <a:pos x="93" y="64"/>
                </a:cxn>
                <a:cxn ang="0">
                  <a:pos x="98" y="57"/>
                </a:cxn>
                <a:cxn ang="0">
                  <a:pos x="97" y="54"/>
                </a:cxn>
                <a:cxn ang="0">
                  <a:pos x="83" y="50"/>
                </a:cxn>
                <a:cxn ang="0">
                  <a:pos x="0" y="47"/>
                </a:cxn>
                <a:cxn ang="0">
                  <a:pos x="1" y="44"/>
                </a:cxn>
                <a:cxn ang="0">
                  <a:pos x="1" y="44"/>
                </a:cxn>
                <a:cxn ang="0">
                  <a:pos x="2" y="62"/>
                </a:cxn>
              </a:cxnLst>
              <a:rect l="0" t="0" r="r" b="b"/>
              <a:pathLst>
                <a:path w="100" h="117">
                  <a:moveTo>
                    <a:pt x="1" y="48"/>
                  </a:move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moveTo>
                    <a:pt x="83" y="50"/>
                  </a:moveTo>
                  <a:cubicBezTo>
                    <a:pt x="81" y="50"/>
                    <a:pt x="81" y="46"/>
                    <a:pt x="78" y="46"/>
                  </a:cubicBezTo>
                  <a:cubicBezTo>
                    <a:pt x="78" y="44"/>
                    <a:pt x="78" y="42"/>
                    <a:pt x="78" y="40"/>
                  </a:cubicBezTo>
                  <a:cubicBezTo>
                    <a:pt x="78" y="39"/>
                    <a:pt x="79" y="37"/>
                    <a:pt x="79" y="35"/>
                  </a:cubicBezTo>
                  <a:cubicBezTo>
                    <a:pt x="77" y="35"/>
                    <a:pt x="75" y="35"/>
                    <a:pt x="74" y="36"/>
                  </a:cubicBezTo>
                  <a:cubicBezTo>
                    <a:pt x="73" y="35"/>
                    <a:pt x="73" y="35"/>
                    <a:pt x="72" y="34"/>
                  </a:cubicBezTo>
                  <a:cubicBezTo>
                    <a:pt x="71" y="33"/>
                    <a:pt x="71" y="33"/>
                    <a:pt x="71" y="31"/>
                  </a:cubicBezTo>
                  <a:cubicBezTo>
                    <a:pt x="69" y="29"/>
                    <a:pt x="66" y="29"/>
                    <a:pt x="65" y="28"/>
                  </a:cubicBezTo>
                  <a:cubicBezTo>
                    <a:pt x="63" y="26"/>
                    <a:pt x="64" y="25"/>
                    <a:pt x="64" y="23"/>
                  </a:cubicBezTo>
                  <a:cubicBezTo>
                    <a:pt x="63" y="21"/>
                    <a:pt x="62" y="20"/>
                    <a:pt x="62" y="18"/>
                  </a:cubicBezTo>
                  <a:cubicBezTo>
                    <a:pt x="59" y="13"/>
                    <a:pt x="59" y="13"/>
                    <a:pt x="59" y="13"/>
                  </a:cubicBezTo>
                  <a:cubicBezTo>
                    <a:pt x="59" y="11"/>
                    <a:pt x="60" y="10"/>
                    <a:pt x="58" y="8"/>
                  </a:cubicBezTo>
                  <a:cubicBezTo>
                    <a:pt x="57" y="8"/>
                    <a:pt x="55" y="8"/>
                    <a:pt x="55" y="9"/>
                  </a:cubicBezTo>
                  <a:cubicBezTo>
                    <a:pt x="54" y="9"/>
                    <a:pt x="55" y="10"/>
                    <a:pt x="54" y="11"/>
                  </a:cubicBezTo>
                  <a:cubicBezTo>
                    <a:pt x="54" y="12"/>
                    <a:pt x="53" y="12"/>
                    <a:pt x="52" y="13"/>
                  </a:cubicBezTo>
                  <a:cubicBezTo>
                    <a:pt x="50" y="13"/>
                    <a:pt x="49" y="15"/>
                    <a:pt x="47" y="15"/>
                  </a:cubicBezTo>
                  <a:cubicBezTo>
                    <a:pt x="46" y="12"/>
                    <a:pt x="43" y="9"/>
                    <a:pt x="43" y="6"/>
                  </a:cubicBezTo>
                  <a:cubicBezTo>
                    <a:pt x="43" y="4"/>
                    <a:pt x="43" y="5"/>
                    <a:pt x="44" y="4"/>
                  </a:cubicBezTo>
                  <a:cubicBezTo>
                    <a:pt x="45" y="4"/>
                    <a:pt x="46" y="4"/>
                    <a:pt x="45" y="2"/>
                  </a:cubicBezTo>
                  <a:cubicBezTo>
                    <a:pt x="44" y="0"/>
                    <a:pt x="43" y="3"/>
                    <a:pt x="42" y="4"/>
                  </a:cubicBezTo>
                  <a:cubicBezTo>
                    <a:pt x="40" y="7"/>
                    <a:pt x="40" y="9"/>
                    <a:pt x="40" y="12"/>
                  </a:cubicBezTo>
                  <a:cubicBezTo>
                    <a:pt x="40" y="14"/>
                    <a:pt x="40" y="16"/>
                    <a:pt x="40" y="17"/>
                  </a:cubicBezTo>
                  <a:cubicBezTo>
                    <a:pt x="39" y="19"/>
                    <a:pt x="38" y="19"/>
                    <a:pt x="37" y="20"/>
                  </a:cubicBezTo>
                  <a:cubicBezTo>
                    <a:pt x="36" y="21"/>
                    <a:pt x="35" y="22"/>
                    <a:pt x="35" y="23"/>
                  </a:cubicBezTo>
                  <a:cubicBezTo>
                    <a:pt x="35" y="23"/>
                    <a:pt x="35" y="24"/>
                    <a:pt x="35" y="24"/>
                  </a:cubicBezTo>
                  <a:cubicBezTo>
                    <a:pt x="34" y="24"/>
                    <a:pt x="33" y="24"/>
                    <a:pt x="33" y="25"/>
                  </a:cubicBezTo>
                  <a:cubicBezTo>
                    <a:pt x="31" y="26"/>
                    <a:pt x="29" y="27"/>
                    <a:pt x="29" y="30"/>
                  </a:cubicBezTo>
                  <a:cubicBezTo>
                    <a:pt x="29" y="30"/>
                    <a:pt x="29" y="31"/>
                    <a:pt x="29" y="32"/>
                  </a:cubicBezTo>
                  <a:cubicBezTo>
                    <a:pt x="28" y="34"/>
                    <a:pt x="27" y="33"/>
                    <a:pt x="26" y="34"/>
                  </a:cubicBezTo>
                  <a:cubicBezTo>
                    <a:pt x="25" y="35"/>
                    <a:pt x="25" y="36"/>
                    <a:pt x="24" y="36"/>
                  </a:cubicBezTo>
                  <a:cubicBezTo>
                    <a:pt x="24" y="37"/>
                    <a:pt x="23" y="38"/>
                    <a:pt x="22" y="38"/>
                  </a:cubicBezTo>
                  <a:cubicBezTo>
                    <a:pt x="22" y="39"/>
                    <a:pt x="20" y="38"/>
                    <a:pt x="19" y="38"/>
                  </a:cubicBezTo>
                  <a:cubicBezTo>
                    <a:pt x="19" y="38"/>
                    <a:pt x="19" y="38"/>
                    <a:pt x="19" y="38"/>
                  </a:cubicBezTo>
                  <a:cubicBezTo>
                    <a:pt x="19" y="38"/>
                    <a:pt x="18" y="38"/>
                    <a:pt x="17" y="39"/>
                  </a:cubicBezTo>
                  <a:cubicBezTo>
                    <a:pt x="16" y="39"/>
                    <a:pt x="17" y="40"/>
                    <a:pt x="17" y="41"/>
                  </a:cubicBezTo>
                  <a:cubicBezTo>
                    <a:pt x="16" y="42"/>
                    <a:pt x="14" y="41"/>
                    <a:pt x="13" y="41"/>
                  </a:cubicBezTo>
                  <a:cubicBezTo>
                    <a:pt x="11" y="41"/>
                    <a:pt x="12" y="44"/>
                    <a:pt x="12" y="46"/>
                  </a:cubicBezTo>
                  <a:cubicBezTo>
                    <a:pt x="10" y="46"/>
                    <a:pt x="9" y="46"/>
                    <a:pt x="7" y="45"/>
                  </a:cubicBezTo>
                  <a:cubicBezTo>
                    <a:pt x="6" y="44"/>
                    <a:pt x="5" y="44"/>
                    <a:pt x="4" y="43"/>
                  </a:cubicBezTo>
                  <a:cubicBezTo>
                    <a:pt x="3" y="43"/>
                    <a:pt x="2" y="43"/>
                    <a:pt x="1" y="44"/>
                  </a:cubicBezTo>
                  <a:cubicBezTo>
                    <a:pt x="1" y="44"/>
                    <a:pt x="0" y="45"/>
                    <a:pt x="0" y="45"/>
                  </a:cubicBezTo>
                  <a:cubicBezTo>
                    <a:pt x="0" y="45"/>
                    <a:pt x="0" y="45"/>
                    <a:pt x="0" y="44"/>
                  </a:cubicBezTo>
                  <a:cubicBezTo>
                    <a:pt x="0" y="45"/>
                    <a:pt x="0" y="45"/>
                    <a:pt x="0" y="46"/>
                  </a:cubicBezTo>
                  <a:cubicBezTo>
                    <a:pt x="0" y="46"/>
                    <a:pt x="0" y="46"/>
                    <a:pt x="0" y="46"/>
                  </a:cubicBezTo>
                  <a:cubicBezTo>
                    <a:pt x="0" y="46"/>
                    <a:pt x="0" y="46"/>
                    <a:pt x="0" y="46"/>
                  </a:cubicBezTo>
                  <a:cubicBezTo>
                    <a:pt x="0" y="46"/>
                    <a:pt x="0" y="45"/>
                    <a:pt x="0" y="45"/>
                  </a:cubicBezTo>
                  <a:cubicBezTo>
                    <a:pt x="0" y="45"/>
                    <a:pt x="0" y="46"/>
                    <a:pt x="0" y="46"/>
                  </a:cubicBezTo>
                  <a:cubicBezTo>
                    <a:pt x="0" y="46"/>
                    <a:pt x="0" y="46"/>
                    <a:pt x="0" y="47"/>
                  </a:cubicBezTo>
                  <a:cubicBezTo>
                    <a:pt x="0" y="47"/>
                    <a:pt x="1" y="47"/>
                    <a:pt x="1" y="48"/>
                  </a:cubicBezTo>
                  <a:cubicBezTo>
                    <a:pt x="1" y="48"/>
                    <a:pt x="1" y="48"/>
                    <a:pt x="1" y="48"/>
                  </a:cubicBezTo>
                  <a:cubicBezTo>
                    <a:pt x="1" y="48"/>
                    <a:pt x="2" y="48"/>
                    <a:pt x="2" y="48"/>
                  </a:cubicBezTo>
                  <a:cubicBezTo>
                    <a:pt x="2" y="48"/>
                    <a:pt x="2" y="48"/>
                    <a:pt x="2" y="48"/>
                  </a:cubicBezTo>
                  <a:cubicBezTo>
                    <a:pt x="2" y="48"/>
                    <a:pt x="2" y="48"/>
                    <a:pt x="2" y="48"/>
                  </a:cubicBezTo>
                  <a:cubicBezTo>
                    <a:pt x="2" y="49"/>
                    <a:pt x="3" y="49"/>
                    <a:pt x="3" y="49"/>
                  </a:cubicBezTo>
                  <a:cubicBezTo>
                    <a:pt x="4" y="49"/>
                    <a:pt x="5" y="50"/>
                    <a:pt x="5" y="50"/>
                  </a:cubicBezTo>
                  <a:cubicBezTo>
                    <a:pt x="6" y="52"/>
                    <a:pt x="6" y="54"/>
                    <a:pt x="5" y="55"/>
                  </a:cubicBezTo>
                  <a:cubicBezTo>
                    <a:pt x="6" y="56"/>
                    <a:pt x="6" y="57"/>
                    <a:pt x="6" y="58"/>
                  </a:cubicBezTo>
                  <a:cubicBezTo>
                    <a:pt x="7" y="59"/>
                    <a:pt x="7" y="61"/>
                    <a:pt x="8" y="62"/>
                  </a:cubicBezTo>
                  <a:cubicBezTo>
                    <a:pt x="10" y="64"/>
                    <a:pt x="13" y="62"/>
                    <a:pt x="15" y="64"/>
                  </a:cubicBezTo>
                  <a:cubicBezTo>
                    <a:pt x="16" y="65"/>
                    <a:pt x="16" y="66"/>
                    <a:pt x="17" y="67"/>
                  </a:cubicBezTo>
                  <a:cubicBezTo>
                    <a:pt x="18" y="68"/>
                    <a:pt x="19" y="69"/>
                    <a:pt x="20" y="70"/>
                  </a:cubicBezTo>
                  <a:cubicBezTo>
                    <a:pt x="21" y="71"/>
                    <a:pt x="21" y="72"/>
                    <a:pt x="22" y="74"/>
                  </a:cubicBezTo>
                  <a:cubicBezTo>
                    <a:pt x="22" y="75"/>
                    <a:pt x="24" y="77"/>
                    <a:pt x="25" y="79"/>
                  </a:cubicBezTo>
                  <a:cubicBezTo>
                    <a:pt x="26" y="80"/>
                    <a:pt x="25" y="81"/>
                    <a:pt x="25" y="82"/>
                  </a:cubicBezTo>
                  <a:cubicBezTo>
                    <a:pt x="25" y="83"/>
                    <a:pt x="26" y="83"/>
                    <a:pt x="26" y="84"/>
                  </a:cubicBezTo>
                  <a:cubicBezTo>
                    <a:pt x="27" y="86"/>
                    <a:pt x="27" y="87"/>
                    <a:pt x="27" y="88"/>
                  </a:cubicBezTo>
                  <a:cubicBezTo>
                    <a:pt x="27" y="90"/>
                    <a:pt x="28" y="92"/>
                    <a:pt x="28" y="94"/>
                  </a:cubicBezTo>
                  <a:cubicBezTo>
                    <a:pt x="28" y="96"/>
                    <a:pt x="29" y="97"/>
                    <a:pt x="30" y="99"/>
                  </a:cubicBezTo>
                  <a:cubicBezTo>
                    <a:pt x="31" y="101"/>
                    <a:pt x="31" y="104"/>
                    <a:pt x="31" y="106"/>
                  </a:cubicBezTo>
                  <a:cubicBezTo>
                    <a:pt x="31" y="109"/>
                    <a:pt x="31" y="112"/>
                    <a:pt x="30" y="114"/>
                  </a:cubicBezTo>
                  <a:cubicBezTo>
                    <a:pt x="30" y="115"/>
                    <a:pt x="30" y="117"/>
                    <a:pt x="31" y="117"/>
                  </a:cubicBezTo>
                  <a:cubicBezTo>
                    <a:pt x="32" y="117"/>
                    <a:pt x="33" y="116"/>
                    <a:pt x="34" y="115"/>
                  </a:cubicBezTo>
                  <a:cubicBezTo>
                    <a:pt x="35" y="114"/>
                    <a:pt x="36" y="114"/>
                    <a:pt x="37" y="113"/>
                  </a:cubicBezTo>
                  <a:cubicBezTo>
                    <a:pt x="38" y="112"/>
                    <a:pt x="39" y="112"/>
                    <a:pt x="40" y="111"/>
                  </a:cubicBezTo>
                  <a:cubicBezTo>
                    <a:pt x="40" y="110"/>
                    <a:pt x="40" y="109"/>
                    <a:pt x="40" y="108"/>
                  </a:cubicBezTo>
                  <a:cubicBezTo>
                    <a:pt x="40" y="107"/>
                    <a:pt x="40" y="106"/>
                    <a:pt x="40" y="106"/>
                  </a:cubicBezTo>
                  <a:cubicBezTo>
                    <a:pt x="40" y="105"/>
                    <a:pt x="41" y="104"/>
                    <a:pt x="41" y="103"/>
                  </a:cubicBezTo>
                  <a:cubicBezTo>
                    <a:pt x="43" y="101"/>
                    <a:pt x="44" y="99"/>
                    <a:pt x="45" y="98"/>
                  </a:cubicBezTo>
                  <a:cubicBezTo>
                    <a:pt x="47" y="96"/>
                    <a:pt x="49" y="96"/>
                    <a:pt x="51" y="95"/>
                  </a:cubicBezTo>
                  <a:cubicBezTo>
                    <a:pt x="54" y="94"/>
                    <a:pt x="58" y="91"/>
                    <a:pt x="61" y="93"/>
                  </a:cubicBezTo>
                  <a:cubicBezTo>
                    <a:pt x="63" y="94"/>
                    <a:pt x="62" y="94"/>
                    <a:pt x="63" y="95"/>
                  </a:cubicBezTo>
                  <a:cubicBezTo>
                    <a:pt x="63" y="96"/>
                    <a:pt x="64" y="97"/>
                    <a:pt x="64" y="98"/>
                  </a:cubicBezTo>
                  <a:cubicBezTo>
                    <a:pt x="65" y="98"/>
                    <a:pt x="67" y="101"/>
                    <a:pt x="68" y="100"/>
                  </a:cubicBezTo>
                  <a:cubicBezTo>
                    <a:pt x="68" y="99"/>
                    <a:pt x="69" y="97"/>
                    <a:pt x="69" y="96"/>
                  </a:cubicBezTo>
                  <a:cubicBezTo>
                    <a:pt x="70" y="94"/>
                    <a:pt x="70" y="93"/>
                    <a:pt x="72" y="92"/>
                  </a:cubicBezTo>
                  <a:cubicBezTo>
                    <a:pt x="71" y="90"/>
                    <a:pt x="75" y="89"/>
                    <a:pt x="75" y="87"/>
                  </a:cubicBezTo>
                  <a:cubicBezTo>
                    <a:pt x="77" y="86"/>
                    <a:pt x="86" y="86"/>
                    <a:pt x="85" y="89"/>
                  </a:cubicBezTo>
                  <a:cubicBezTo>
                    <a:pt x="85" y="89"/>
                    <a:pt x="85" y="89"/>
                    <a:pt x="85" y="89"/>
                  </a:cubicBezTo>
                  <a:cubicBezTo>
                    <a:pt x="85" y="89"/>
                    <a:pt x="85" y="88"/>
                    <a:pt x="85" y="88"/>
                  </a:cubicBezTo>
                  <a:cubicBezTo>
                    <a:pt x="85" y="87"/>
                    <a:pt x="85" y="87"/>
                    <a:pt x="84" y="87"/>
                  </a:cubicBezTo>
                  <a:cubicBezTo>
                    <a:pt x="84" y="86"/>
                    <a:pt x="83" y="85"/>
                    <a:pt x="82" y="84"/>
                  </a:cubicBezTo>
                  <a:cubicBezTo>
                    <a:pt x="82" y="81"/>
                    <a:pt x="86" y="79"/>
                    <a:pt x="87" y="77"/>
                  </a:cubicBezTo>
                  <a:cubicBezTo>
                    <a:pt x="88" y="77"/>
                    <a:pt x="89" y="76"/>
                    <a:pt x="89" y="76"/>
                  </a:cubicBezTo>
                  <a:cubicBezTo>
                    <a:pt x="89" y="75"/>
                    <a:pt x="89" y="74"/>
                    <a:pt x="90" y="73"/>
                  </a:cubicBezTo>
                  <a:cubicBezTo>
                    <a:pt x="90" y="72"/>
                    <a:pt x="91" y="72"/>
                    <a:pt x="92" y="72"/>
                  </a:cubicBezTo>
                  <a:cubicBezTo>
                    <a:pt x="92" y="72"/>
                    <a:pt x="93" y="70"/>
                    <a:pt x="93" y="70"/>
                  </a:cubicBezTo>
                  <a:cubicBezTo>
                    <a:pt x="93" y="70"/>
                    <a:pt x="93" y="70"/>
                    <a:pt x="93" y="70"/>
                  </a:cubicBezTo>
                  <a:cubicBezTo>
                    <a:pt x="94" y="68"/>
                    <a:pt x="93" y="65"/>
                    <a:pt x="93" y="64"/>
                  </a:cubicBezTo>
                  <a:cubicBezTo>
                    <a:pt x="93" y="62"/>
                    <a:pt x="95" y="61"/>
                    <a:pt x="96" y="60"/>
                  </a:cubicBezTo>
                  <a:cubicBezTo>
                    <a:pt x="97" y="59"/>
                    <a:pt x="97" y="58"/>
                    <a:pt x="98" y="57"/>
                  </a:cubicBezTo>
                  <a:cubicBezTo>
                    <a:pt x="99" y="56"/>
                    <a:pt x="100" y="56"/>
                    <a:pt x="99" y="55"/>
                  </a:cubicBezTo>
                  <a:cubicBezTo>
                    <a:pt x="99" y="55"/>
                    <a:pt x="98" y="54"/>
                    <a:pt x="97" y="54"/>
                  </a:cubicBezTo>
                  <a:cubicBezTo>
                    <a:pt x="96" y="53"/>
                    <a:pt x="95" y="55"/>
                    <a:pt x="94" y="55"/>
                  </a:cubicBezTo>
                  <a:cubicBezTo>
                    <a:pt x="90" y="56"/>
                    <a:pt x="87" y="42"/>
                    <a:pt x="83" y="50"/>
                  </a:cubicBezTo>
                  <a:moveTo>
                    <a:pt x="0" y="46"/>
                  </a:moveTo>
                  <a:cubicBezTo>
                    <a:pt x="0" y="47"/>
                    <a:pt x="0" y="47"/>
                    <a:pt x="0" y="47"/>
                  </a:cubicBezTo>
                  <a:cubicBezTo>
                    <a:pt x="0" y="47"/>
                    <a:pt x="0" y="47"/>
                    <a:pt x="0" y="46"/>
                  </a:cubicBezTo>
                  <a:moveTo>
                    <a:pt x="1" y="44"/>
                  </a:moveTo>
                  <a:cubicBezTo>
                    <a:pt x="1" y="44"/>
                    <a:pt x="1" y="44"/>
                    <a:pt x="0" y="44"/>
                  </a:cubicBezTo>
                  <a:cubicBezTo>
                    <a:pt x="1" y="44"/>
                    <a:pt x="1" y="44"/>
                    <a:pt x="1" y="44"/>
                  </a:cubicBezTo>
                  <a:moveTo>
                    <a:pt x="2" y="62"/>
                  </a:moveTo>
                  <a:cubicBezTo>
                    <a:pt x="2" y="62"/>
                    <a:pt x="2" y="62"/>
                    <a:pt x="2" y="62"/>
                  </a:cubicBezTo>
                  <a:cubicBezTo>
                    <a:pt x="2" y="62"/>
                    <a:pt x="2" y="62"/>
                    <a:pt x="2" y="62"/>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0" name="Freeform 169"/>
            <p:cNvSpPr>
              <a:spLocks noEditPoints="1"/>
            </p:cNvSpPr>
            <p:nvPr/>
          </p:nvSpPr>
          <p:spPr bwMode="auto">
            <a:xfrm>
              <a:off x="5033593" y="5360750"/>
              <a:ext cx="111125" cy="277336"/>
            </a:xfrm>
            <a:custGeom>
              <a:avLst/>
              <a:gdLst/>
              <a:ahLst/>
              <a:cxnLst>
                <a:cxn ang="0">
                  <a:pos x="44" y="3"/>
                </a:cxn>
                <a:cxn ang="0">
                  <a:pos x="44" y="3"/>
                </a:cxn>
                <a:cxn ang="0">
                  <a:pos x="44" y="3"/>
                </a:cxn>
                <a:cxn ang="0">
                  <a:pos x="44" y="4"/>
                </a:cxn>
                <a:cxn ang="0">
                  <a:pos x="44" y="4"/>
                </a:cxn>
                <a:cxn ang="0">
                  <a:pos x="46" y="5"/>
                </a:cxn>
                <a:cxn ang="0">
                  <a:pos x="45" y="5"/>
                </a:cxn>
                <a:cxn ang="0">
                  <a:pos x="45" y="5"/>
                </a:cxn>
                <a:cxn ang="0">
                  <a:pos x="46" y="0"/>
                </a:cxn>
                <a:cxn ang="0">
                  <a:pos x="46" y="0"/>
                </a:cxn>
                <a:cxn ang="0">
                  <a:pos x="46" y="5"/>
                </a:cxn>
                <a:cxn ang="0">
                  <a:pos x="44" y="2"/>
                </a:cxn>
                <a:cxn ang="0">
                  <a:pos x="45" y="1"/>
                </a:cxn>
                <a:cxn ang="0">
                  <a:pos x="45" y="1"/>
                </a:cxn>
                <a:cxn ang="0">
                  <a:pos x="44" y="1"/>
                </a:cxn>
                <a:cxn ang="0">
                  <a:pos x="44" y="2"/>
                </a:cxn>
                <a:cxn ang="0">
                  <a:pos x="44" y="2"/>
                </a:cxn>
                <a:cxn ang="0">
                  <a:pos x="44" y="2"/>
                </a:cxn>
                <a:cxn ang="0">
                  <a:pos x="44" y="2"/>
                </a:cxn>
                <a:cxn ang="0">
                  <a:pos x="11" y="187"/>
                </a:cxn>
                <a:cxn ang="0">
                  <a:pos x="9" y="201"/>
                </a:cxn>
                <a:cxn ang="0">
                  <a:pos x="15" y="208"/>
                </a:cxn>
                <a:cxn ang="0">
                  <a:pos x="20" y="215"/>
                </a:cxn>
                <a:cxn ang="0">
                  <a:pos x="28" y="221"/>
                </a:cxn>
                <a:cxn ang="0">
                  <a:pos x="34" y="229"/>
                </a:cxn>
                <a:cxn ang="0">
                  <a:pos x="37" y="242"/>
                </a:cxn>
                <a:cxn ang="0">
                  <a:pos x="50" y="244"/>
                </a:cxn>
                <a:cxn ang="0">
                  <a:pos x="56" y="236"/>
                </a:cxn>
                <a:cxn ang="0">
                  <a:pos x="56" y="228"/>
                </a:cxn>
                <a:cxn ang="0">
                  <a:pos x="59" y="219"/>
                </a:cxn>
                <a:cxn ang="0">
                  <a:pos x="73" y="213"/>
                </a:cxn>
                <a:cxn ang="0">
                  <a:pos x="77" y="202"/>
                </a:cxn>
                <a:cxn ang="0">
                  <a:pos x="83" y="185"/>
                </a:cxn>
                <a:cxn ang="0">
                  <a:pos x="92" y="184"/>
                </a:cxn>
                <a:cxn ang="0">
                  <a:pos x="96" y="167"/>
                </a:cxn>
                <a:cxn ang="0">
                  <a:pos x="94" y="155"/>
                </a:cxn>
                <a:cxn ang="0">
                  <a:pos x="81" y="147"/>
                </a:cxn>
                <a:cxn ang="0">
                  <a:pos x="75" y="134"/>
                </a:cxn>
                <a:cxn ang="0">
                  <a:pos x="69" y="125"/>
                </a:cxn>
                <a:cxn ang="0">
                  <a:pos x="68" y="112"/>
                </a:cxn>
                <a:cxn ang="0">
                  <a:pos x="67" y="104"/>
                </a:cxn>
                <a:cxn ang="0">
                  <a:pos x="71" y="95"/>
                </a:cxn>
                <a:cxn ang="0">
                  <a:pos x="72" y="79"/>
                </a:cxn>
                <a:cxn ang="0">
                  <a:pos x="74" y="56"/>
                </a:cxn>
                <a:cxn ang="0">
                  <a:pos x="69" y="39"/>
                </a:cxn>
                <a:cxn ang="0">
                  <a:pos x="61" y="24"/>
                </a:cxn>
                <a:cxn ang="0">
                  <a:pos x="49" y="12"/>
                </a:cxn>
                <a:cxn ang="0">
                  <a:pos x="45" y="21"/>
                </a:cxn>
                <a:cxn ang="0">
                  <a:pos x="28" y="17"/>
                </a:cxn>
                <a:cxn ang="0">
                  <a:pos x="24" y="14"/>
                </a:cxn>
                <a:cxn ang="0">
                  <a:pos x="12" y="30"/>
                </a:cxn>
                <a:cxn ang="0">
                  <a:pos x="5" y="47"/>
                </a:cxn>
                <a:cxn ang="0">
                  <a:pos x="10" y="69"/>
                </a:cxn>
                <a:cxn ang="0">
                  <a:pos x="18" y="82"/>
                </a:cxn>
                <a:cxn ang="0">
                  <a:pos x="19" y="103"/>
                </a:cxn>
                <a:cxn ang="0">
                  <a:pos x="7" y="112"/>
                </a:cxn>
                <a:cxn ang="0">
                  <a:pos x="12" y="121"/>
                </a:cxn>
                <a:cxn ang="0">
                  <a:pos x="11" y="135"/>
                </a:cxn>
                <a:cxn ang="0">
                  <a:pos x="13" y="146"/>
                </a:cxn>
                <a:cxn ang="0">
                  <a:pos x="8" y="143"/>
                </a:cxn>
                <a:cxn ang="0">
                  <a:pos x="2" y="167"/>
                </a:cxn>
              </a:cxnLst>
              <a:rect l="0" t="0" r="r" b="b"/>
              <a:pathLst>
                <a:path w="99" h="248">
                  <a:moveTo>
                    <a:pt x="46" y="5"/>
                  </a:moveTo>
                  <a:cubicBezTo>
                    <a:pt x="46" y="5"/>
                    <a:pt x="46" y="5"/>
                    <a:pt x="46" y="5"/>
                  </a:cubicBezTo>
                  <a:cubicBezTo>
                    <a:pt x="46" y="5"/>
                    <a:pt x="46" y="5"/>
                    <a:pt x="46" y="5"/>
                  </a:cubicBezTo>
                  <a:close/>
                  <a:moveTo>
                    <a:pt x="44" y="3"/>
                  </a:moveTo>
                  <a:cubicBezTo>
                    <a:pt x="44" y="3"/>
                    <a:pt x="44" y="3"/>
                    <a:pt x="44" y="3"/>
                  </a:cubicBezTo>
                  <a:cubicBezTo>
                    <a:pt x="44" y="3"/>
                    <a:pt x="44" y="2"/>
                    <a:pt x="44" y="2"/>
                  </a:cubicBezTo>
                  <a:cubicBezTo>
                    <a:pt x="44" y="2"/>
                    <a:pt x="44" y="2"/>
                    <a:pt x="44" y="2"/>
                  </a:cubicBezTo>
                  <a:cubicBezTo>
                    <a:pt x="44" y="2"/>
                    <a:pt x="44" y="3"/>
                    <a:pt x="44" y="3"/>
                  </a:cubicBezTo>
                  <a:cubicBezTo>
                    <a:pt x="44" y="3"/>
                    <a:pt x="44" y="3"/>
                    <a:pt x="44" y="3"/>
                  </a:cubicBezTo>
                  <a:cubicBezTo>
                    <a:pt x="44" y="3"/>
                    <a:pt x="44" y="2"/>
                    <a:pt x="44" y="2"/>
                  </a:cubicBezTo>
                  <a:cubicBezTo>
                    <a:pt x="44" y="2"/>
                    <a:pt x="44" y="3"/>
                    <a:pt x="44" y="3"/>
                  </a:cubicBezTo>
                  <a:cubicBezTo>
                    <a:pt x="44" y="3"/>
                    <a:pt x="44" y="3"/>
                    <a:pt x="44" y="3"/>
                  </a:cubicBezTo>
                  <a:cubicBezTo>
                    <a:pt x="44" y="3"/>
                    <a:pt x="44" y="3"/>
                    <a:pt x="44" y="3"/>
                  </a:cubicBezTo>
                  <a:moveTo>
                    <a:pt x="45" y="5"/>
                  </a:moveTo>
                  <a:cubicBezTo>
                    <a:pt x="45" y="5"/>
                    <a:pt x="45" y="5"/>
                    <a:pt x="45" y="5"/>
                  </a:cubicBezTo>
                  <a:cubicBezTo>
                    <a:pt x="45" y="4"/>
                    <a:pt x="44" y="4"/>
                    <a:pt x="44" y="4"/>
                  </a:cubicBezTo>
                  <a:cubicBezTo>
                    <a:pt x="44" y="3"/>
                    <a:pt x="44" y="3"/>
                    <a:pt x="44" y="3"/>
                  </a:cubicBezTo>
                  <a:cubicBezTo>
                    <a:pt x="44" y="3"/>
                    <a:pt x="44" y="3"/>
                    <a:pt x="44" y="3"/>
                  </a:cubicBezTo>
                  <a:cubicBezTo>
                    <a:pt x="44" y="3"/>
                    <a:pt x="44" y="3"/>
                    <a:pt x="44" y="3"/>
                  </a:cubicBezTo>
                  <a:cubicBezTo>
                    <a:pt x="44" y="4"/>
                    <a:pt x="44" y="4"/>
                    <a:pt x="44" y="4"/>
                  </a:cubicBezTo>
                  <a:cubicBezTo>
                    <a:pt x="44" y="4"/>
                    <a:pt x="44" y="5"/>
                    <a:pt x="45" y="5"/>
                  </a:cubicBezTo>
                  <a:moveTo>
                    <a:pt x="45" y="5"/>
                  </a:moveTo>
                  <a:cubicBezTo>
                    <a:pt x="45" y="5"/>
                    <a:pt x="45" y="5"/>
                    <a:pt x="45" y="5"/>
                  </a:cubicBezTo>
                  <a:cubicBezTo>
                    <a:pt x="45" y="5"/>
                    <a:pt x="46" y="5"/>
                    <a:pt x="46" y="5"/>
                  </a:cubicBezTo>
                  <a:cubicBezTo>
                    <a:pt x="46"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moveTo>
                    <a:pt x="46" y="5"/>
                  </a:moveTo>
                  <a:cubicBezTo>
                    <a:pt x="46" y="5"/>
                    <a:pt x="46" y="5"/>
                    <a:pt x="46" y="5"/>
                  </a:cubicBezTo>
                  <a:cubicBezTo>
                    <a:pt x="46" y="5"/>
                    <a:pt x="46" y="5"/>
                    <a:pt x="46" y="5"/>
                  </a:cubicBezTo>
                  <a:cubicBezTo>
                    <a:pt x="46" y="5"/>
                    <a:pt x="46" y="5"/>
                    <a:pt x="46" y="5"/>
                  </a:cubicBezTo>
                  <a:moveTo>
                    <a:pt x="44" y="2"/>
                  </a:moveTo>
                  <a:cubicBezTo>
                    <a:pt x="44" y="2"/>
                    <a:pt x="44" y="2"/>
                    <a:pt x="44" y="2"/>
                  </a:cubicBezTo>
                  <a:cubicBezTo>
                    <a:pt x="44" y="2"/>
                    <a:pt x="44" y="2"/>
                    <a:pt x="44" y="2"/>
                  </a:cubicBezTo>
                  <a:cubicBezTo>
                    <a:pt x="44" y="2"/>
                    <a:pt x="44" y="2"/>
                    <a:pt x="44" y="2"/>
                  </a:cubicBezTo>
                  <a:moveTo>
                    <a:pt x="45" y="1"/>
                  </a:moveTo>
                  <a:cubicBezTo>
                    <a:pt x="45" y="1"/>
                    <a:pt x="45" y="1"/>
                    <a:pt x="45" y="1"/>
                  </a:cubicBezTo>
                  <a:cubicBezTo>
                    <a:pt x="45" y="1"/>
                    <a:pt x="46" y="1"/>
                    <a:pt x="46" y="0"/>
                  </a:cubicBezTo>
                  <a:cubicBezTo>
                    <a:pt x="46" y="1"/>
                    <a:pt x="46" y="1"/>
                    <a:pt x="46" y="1"/>
                  </a:cubicBezTo>
                  <a:cubicBezTo>
                    <a:pt x="45" y="1"/>
                    <a:pt x="45" y="1"/>
                    <a:pt x="45" y="1"/>
                  </a:cubicBezTo>
                  <a:cubicBezTo>
                    <a:pt x="45" y="1"/>
                    <a:pt x="45" y="1"/>
                    <a:pt x="45" y="1"/>
                  </a:cubicBezTo>
                  <a:moveTo>
                    <a:pt x="44" y="2"/>
                  </a:moveTo>
                  <a:cubicBezTo>
                    <a:pt x="44" y="2"/>
                    <a:pt x="44" y="2"/>
                    <a:pt x="44" y="2"/>
                  </a:cubicBezTo>
                  <a:cubicBezTo>
                    <a:pt x="45" y="1"/>
                    <a:pt x="45" y="1"/>
                    <a:pt x="45" y="1"/>
                  </a:cubicBezTo>
                  <a:cubicBezTo>
                    <a:pt x="45" y="1"/>
                    <a:pt x="45" y="1"/>
                    <a:pt x="44" y="1"/>
                  </a:cubicBezTo>
                  <a:cubicBezTo>
                    <a:pt x="44" y="1"/>
                    <a:pt x="44" y="1"/>
                    <a:pt x="44" y="1"/>
                  </a:cubicBezTo>
                  <a:cubicBezTo>
                    <a:pt x="44" y="1"/>
                    <a:pt x="44" y="1"/>
                    <a:pt x="44" y="1"/>
                  </a:cubicBezTo>
                  <a:cubicBezTo>
                    <a:pt x="44" y="1"/>
                    <a:pt x="44" y="1"/>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cubicBezTo>
                    <a:pt x="44" y="2"/>
                    <a:pt x="44" y="2"/>
                    <a:pt x="44" y="2"/>
                  </a:cubicBezTo>
                  <a:cubicBezTo>
                    <a:pt x="44" y="1"/>
                    <a:pt x="44" y="1"/>
                    <a:pt x="44" y="1"/>
                  </a:cubicBezTo>
                  <a:cubicBezTo>
                    <a:pt x="44" y="1"/>
                    <a:pt x="44" y="1"/>
                    <a:pt x="44" y="1"/>
                  </a:cubicBezTo>
                  <a:cubicBezTo>
                    <a:pt x="44" y="2"/>
                    <a:pt x="44" y="2"/>
                    <a:pt x="44" y="2"/>
                  </a:cubicBezTo>
                  <a:moveTo>
                    <a:pt x="2" y="174"/>
                  </a:moveTo>
                  <a:cubicBezTo>
                    <a:pt x="3" y="176"/>
                    <a:pt x="8" y="176"/>
                    <a:pt x="9" y="178"/>
                  </a:cubicBezTo>
                  <a:cubicBezTo>
                    <a:pt x="9" y="179"/>
                    <a:pt x="8" y="181"/>
                    <a:pt x="9" y="182"/>
                  </a:cubicBezTo>
                  <a:cubicBezTo>
                    <a:pt x="9" y="184"/>
                    <a:pt x="11" y="185"/>
                    <a:pt x="11" y="187"/>
                  </a:cubicBezTo>
                  <a:cubicBezTo>
                    <a:pt x="12" y="188"/>
                    <a:pt x="11" y="189"/>
                    <a:pt x="10" y="190"/>
                  </a:cubicBezTo>
                  <a:cubicBezTo>
                    <a:pt x="9" y="191"/>
                    <a:pt x="8" y="191"/>
                    <a:pt x="7" y="193"/>
                  </a:cubicBezTo>
                  <a:cubicBezTo>
                    <a:pt x="7" y="194"/>
                    <a:pt x="7" y="196"/>
                    <a:pt x="8" y="197"/>
                  </a:cubicBezTo>
                  <a:cubicBezTo>
                    <a:pt x="8" y="199"/>
                    <a:pt x="8" y="200"/>
                    <a:pt x="9" y="201"/>
                  </a:cubicBezTo>
                  <a:cubicBezTo>
                    <a:pt x="10" y="202"/>
                    <a:pt x="10" y="202"/>
                    <a:pt x="11" y="203"/>
                  </a:cubicBezTo>
                  <a:cubicBezTo>
                    <a:pt x="11" y="204"/>
                    <a:pt x="11" y="204"/>
                    <a:pt x="11" y="205"/>
                  </a:cubicBezTo>
                  <a:cubicBezTo>
                    <a:pt x="11" y="205"/>
                    <a:pt x="12" y="206"/>
                    <a:pt x="13" y="206"/>
                  </a:cubicBezTo>
                  <a:cubicBezTo>
                    <a:pt x="13" y="207"/>
                    <a:pt x="14" y="207"/>
                    <a:pt x="15" y="208"/>
                  </a:cubicBezTo>
                  <a:cubicBezTo>
                    <a:pt x="15" y="209"/>
                    <a:pt x="15" y="209"/>
                    <a:pt x="16" y="209"/>
                  </a:cubicBezTo>
                  <a:cubicBezTo>
                    <a:pt x="16" y="210"/>
                    <a:pt x="18" y="210"/>
                    <a:pt x="19" y="211"/>
                  </a:cubicBezTo>
                  <a:cubicBezTo>
                    <a:pt x="20" y="211"/>
                    <a:pt x="20" y="212"/>
                    <a:pt x="20" y="213"/>
                  </a:cubicBezTo>
                  <a:cubicBezTo>
                    <a:pt x="20" y="213"/>
                    <a:pt x="20" y="214"/>
                    <a:pt x="20" y="215"/>
                  </a:cubicBezTo>
                  <a:cubicBezTo>
                    <a:pt x="21" y="215"/>
                    <a:pt x="21" y="215"/>
                    <a:pt x="21" y="216"/>
                  </a:cubicBezTo>
                  <a:cubicBezTo>
                    <a:pt x="22" y="217"/>
                    <a:pt x="22" y="218"/>
                    <a:pt x="24" y="218"/>
                  </a:cubicBezTo>
                  <a:cubicBezTo>
                    <a:pt x="24" y="219"/>
                    <a:pt x="25" y="219"/>
                    <a:pt x="26" y="220"/>
                  </a:cubicBezTo>
                  <a:cubicBezTo>
                    <a:pt x="27" y="220"/>
                    <a:pt x="27" y="221"/>
                    <a:pt x="28" y="221"/>
                  </a:cubicBezTo>
                  <a:cubicBezTo>
                    <a:pt x="29" y="222"/>
                    <a:pt x="30" y="222"/>
                    <a:pt x="31" y="222"/>
                  </a:cubicBezTo>
                  <a:cubicBezTo>
                    <a:pt x="33" y="222"/>
                    <a:pt x="32" y="225"/>
                    <a:pt x="32" y="226"/>
                  </a:cubicBezTo>
                  <a:cubicBezTo>
                    <a:pt x="32" y="228"/>
                    <a:pt x="32" y="228"/>
                    <a:pt x="33" y="229"/>
                  </a:cubicBezTo>
                  <a:cubicBezTo>
                    <a:pt x="34" y="229"/>
                    <a:pt x="34" y="229"/>
                    <a:pt x="34" y="229"/>
                  </a:cubicBezTo>
                  <a:cubicBezTo>
                    <a:pt x="35" y="229"/>
                    <a:pt x="36" y="230"/>
                    <a:pt x="37" y="231"/>
                  </a:cubicBezTo>
                  <a:cubicBezTo>
                    <a:pt x="38" y="232"/>
                    <a:pt x="39" y="233"/>
                    <a:pt x="37" y="234"/>
                  </a:cubicBezTo>
                  <a:cubicBezTo>
                    <a:pt x="36" y="235"/>
                    <a:pt x="36" y="235"/>
                    <a:pt x="36" y="236"/>
                  </a:cubicBezTo>
                  <a:cubicBezTo>
                    <a:pt x="35" y="238"/>
                    <a:pt x="36" y="240"/>
                    <a:pt x="37" y="242"/>
                  </a:cubicBezTo>
                  <a:cubicBezTo>
                    <a:pt x="38" y="245"/>
                    <a:pt x="40" y="244"/>
                    <a:pt x="42" y="245"/>
                  </a:cubicBezTo>
                  <a:cubicBezTo>
                    <a:pt x="43" y="245"/>
                    <a:pt x="46" y="248"/>
                    <a:pt x="48" y="247"/>
                  </a:cubicBezTo>
                  <a:cubicBezTo>
                    <a:pt x="48" y="246"/>
                    <a:pt x="48" y="246"/>
                    <a:pt x="49" y="245"/>
                  </a:cubicBezTo>
                  <a:cubicBezTo>
                    <a:pt x="49" y="245"/>
                    <a:pt x="50" y="245"/>
                    <a:pt x="50" y="244"/>
                  </a:cubicBezTo>
                  <a:cubicBezTo>
                    <a:pt x="51" y="244"/>
                    <a:pt x="52" y="242"/>
                    <a:pt x="53" y="241"/>
                  </a:cubicBezTo>
                  <a:cubicBezTo>
                    <a:pt x="53" y="239"/>
                    <a:pt x="53" y="238"/>
                    <a:pt x="54" y="237"/>
                  </a:cubicBezTo>
                  <a:cubicBezTo>
                    <a:pt x="54" y="237"/>
                    <a:pt x="54" y="237"/>
                    <a:pt x="55" y="237"/>
                  </a:cubicBezTo>
                  <a:cubicBezTo>
                    <a:pt x="55" y="237"/>
                    <a:pt x="55" y="237"/>
                    <a:pt x="56" y="236"/>
                  </a:cubicBezTo>
                  <a:cubicBezTo>
                    <a:pt x="56" y="236"/>
                    <a:pt x="56" y="236"/>
                    <a:pt x="57" y="236"/>
                  </a:cubicBezTo>
                  <a:cubicBezTo>
                    <a:pt x="57" y="235"/>
                    <a:pt x="58" y="235"/>
                    <a:pt x="58" y="234"/>
                  </a:cubicBezTo>
                  <a:cubicBezTo>
                    <a:pt x="59" y="233"/>
                    <a:pt x="58" y="232"/>
                    <a:pt x="57" y="231"/>
                  </a:cubicBezTo>
                  <a:cubicBezTo>
                    <a:pt x="57" y="230"/>
                    <a:pt x="57" y="229"/>
                    <a:pt x="56" y="228"/>
                  </a:cubicBezTo>
                  <a:cubicBezTo>
                    <a:pt x="56" y="227"/>
                    <a:pt x="55" y="227"/>
                    <a:pt x="55" y="226"/>
                  </a:cubicBezTo>
                  <a:cubicBezTo>
                    <a:pt x="55" y="225"/>
                    <a:pt x="56" y="223"/>
                    <a:pt x="56" y="223"/>
                  </a:cubicBezTo>
                  <a:cubicBezTo>
                    <a:pt x="57" y="222"/>
                    <a:pt x="57" y="222"/>
                    <a:pt x="57" y="221"/>
                  </a:cubicBezTo>
                  <a:cubicBezTo>
                    <a:pt x="58" y="220"/>
                    <a:pt x="58" y="220"/>
                    <a:pt x="59" y="219"/>
                  </a:cubicBezTo>
                  <a:cubicBezTo>
                    <a:pt x="60" y="217"/>
                    <a:pt x="62" y="216"/>
                    <a:pt x="64" y="215"/>
                  </a:cubicBezTo>
                  <a:cubicBezTo>
                    <a:pt x="65" y="214"/>
                    <a:pt x="66" y="214"/>
                    <a:pt x="68" y="214"/>
                  </a:cubicBezTo>
                  <a:cubicBezTo>
                    <a:pt x="69" y="214"/>
                    <a:pt x="71" y="215"/>
                    <a:pt x="72" y="215"/>
                  </a:cubicBezTo>
                  <a:cubicBezTo>
                    <a:pt x="72" y="215"/>
                    <a:pt x="73" y="213"/>
                    <a:pt x="73" y="213"/>
                  </a:cubicBezTo>
                  <a:cubicBezTo>
                    <a:pt x="73" y="212"/>
                    <a:pt x="73" y="211"/>
                    <a:pt x="74" y="210"/>
                  </a:cubicBezTo>
                  <a:cubicBezTo>
                    <a:pt x="74" y="209"/>
                    <a:pt x="75" y="209"/>
                    <a:pt x="75" y="207"/>
                  </a:cubicBezTo>
                  <a:cubicBezTo>
                    <a:pt x="75" y="207"/>
                    <a:pt x="74" y="206"/>
                    <a:pt x="75" y="206"/>
                  </a:cubicBezTo>
                  <a:cubicBezTo>
                    <a:pt x="75" y="204"/>
                    <a:pt x="76" y="203"/>
                    <a:pt x="77" y="202"/>
                  </a:cubicBezTo>
                  <a:cubicBezTo>
                    <a:pt x="77" y="201"/>
                    <a:pt x="77" y="200"/>
                    <a:pt x="78" y="199"/>
                  </a:cubicBezTo>
                  <a:cubicBezTo>
                    <a:pt x="79" y="197"/>
                    <a:pt x="79" y="196"/>
                    <a:pt x="79" y="194"/>
                  </a:cubicBezTo>
                  <a:cubicBezTo>
                    <a:pt x="79" y="192"/>
                    <a:pt x="80" y="190"/>
                    <a:pt x="81" y="188"/>
                  </a:cubicBezTo>
                  <a:cubicBezTo>
                    <a:pt x="82" y="187"/>
                    <a:pt x="82" y="186"/>
                    <a:pt x="83" y="185"/>
                  </a:cubicBezTo>
                  <a:cubicBezTo>
                    <a:pt x="84" y="185"/>
                    <a:pt x="85" y="186"/>
                    <a:pt x="86" y="185"/>
                  </a:cubicBezTo>
                  <a:cubicBezTo>
                    <a:pt x="86" y="185"/>
                    <a:pt x="87" y="185"/>
                    <a:pt x="87" y="184"/>
                  </a:cubicBezTo>
                  <a:cubicBezTo>
                    <a:pt x="87" y="184"/>
                    <a:pt x="88" y="184"/>
                    <a:pt x="88" y="184"/>
                  </a:cubicBezTo>
                  <a:cubicBezTo>
                    <a:pt x="89" y="184"/>
                    <a:pt x="91" y="184"/>
                    <a:pt x="92" y="184"/>
                  </a:cubicBezTo>
                  <a:cubicBezTo>
                    <a:pt x="94" y="183"/>
                    <a:pt x="93" y="181"/>
                    <a:pt x="94" y="179"/>
                  </a:cubicBezTo>
                  <a:cubicBezTo>
                    <a:pt x="94" y="177"/>
                    <a:pt x="94" y="177"/>
                    <a:pt x="96" y="176"/>
                  </a:cubicBezTo>
                  <a:cubicBezTo>
                    <a:pt x="96" y="176"/>
                    <a:pt x="97" y="175"/>
                    <a:pt x="98" y="175"/>
                  </a:cubicBezTo>
                  <a:cubicBezTo>
                    <a:pt x="99" y="173"/>
                    <a:pt x="97" y="168"/>
                    <a:pt x="96" y="167"/>
                  </a:cubicBezTo>
                  <a:cubicBezTo>
                    <a:pt x="95" y="165"/>
                    <a:pt x="90" y="162"/>
                    <a:pt x="92" y="160"/>
                  </a:cubicBezTo>
                  <a:cubicBezTo>
                    <a:pt x="92" y="159"/>
                    <a:pt x="93" y="159"/>
                    <a:pt x="93" y="158"/>
                  </a:cubicBezTo>
                  <a:cubicBezTo>
                    <a:pt x="93" y="158"/>
                    <a:pt x="93" y="157"/>
                    <a:pt x="93" y="157"/>
                  </a:cubicBezTo>
                  <a:cubicBezTo>
                    <a:pt x="93" y="156"/>
                    <a:pt x="93" y="156"/>
                    <a:pt x="94" y="155"/>
                  </a:cubicBezTo>
                  <a:cubicBezTo>
                    <a:pt x="94" y="153"/>
                    <a:pt x="93" y="151"/>
                    <a:pt x="92" y="150"/>
                  </a:cubicBezTo>
                  <a:cubicBezTo>
                    <a:pt x="91" y="149"/>
                    <a:pt x="89" y="147"/>
                    <a:pt x="87" y="148"/>
                  </a:cubicBezTo>
                  <a:cubicBezTo>
                    <a:pt x="86" y="148"/>
                    <a:pt x="85" y="150"/>
                    <a:pt x="84" y="149"/>
                  </a:cubicBezTo>
                  <a:cubicBezTo>
                    <a:pt x="82" y="149"/>
                    <a:pt x="82" y="147"/>
                    <a:pt x="81" y="147"/>
                  </a:cubicBezTo>
                  <a:cubicBezTo>
                    <a:pt x="80" y="147"/>
                    <a:pt x="79" y="147"/>
                    <a:pt x="79" y="147"/>
                  </a:cubicBezTo>
                  <a:cubicBezTo>
                    <a:pt x="78" y="147"/>
                    <a:pt x="78" y="146"/>
                    <a:pt x="78" y="146"/>
                  </a:cubicBezTo>
                  <a:cubicBezTo>
                    <a:pt x="77" y="143"/>
                    <a:pt x="78" y="140"/>
                    <a:pt x="78" y="137"/>
                  </a:cubicBezTo>
                  <a:cubicBezTo>
                    <a:pt x="77" y="136"/>
                    <a:pt x="76" y="135"/>
                    <a:pt x="75" y="134"/>
                  </a:cubicBezTo>
                  <a:cubicBezTo>
                    <a:pt x="74" y="133"/>
                    <a:pt x="74" y="131"/>
                    <a:pt x="72" y="131"/>
                  </a:cubicBezTo>
                  <a:cubicBezTo>
                    <a:pt x="71" y="131"/>
                    <a:pt x="70" y="132"/>
                    <a:pt x="69" y="131"/>
                  </a:cubicBezTo>
                  <a:cubicBezTo>
                    <a:pt x="69" y="130"/>
                    <a:pt x="69" y="129"/>
                    <a:pt x="69" y="129"/>
                  </a:cubicBezTo>
                  <a:cubicBezTo>
                    <a:pt x="69" y="127"/>
                    <a:pt x="69" y="126"/>
                    <a:pt x="69" y="125"/>
                  </a:cubicBezTo>
                  <a:cubicBezTo>
                    <a:pt x="68" y="123"/>
                    <a:pt x="68" y="122"/>
                    <a:pt x="67" y="120"/>
                  </a:cubicBezTo>
                  <a:cubicBezTo>
                    <a:pt x="67" y="119"/>
                    <a:pt x="66" y="118"/>
                    <a:pt x="67" y="116"/>
                  </a:cubicBezTo>
                  <a:cubicBezTo>
                    <a:pt x="67" y="116"/>
                    <a:pt x="67" y="115"/>
                    <a:pt x="68" y="114"/>
                  </a:cubicBezTo>
                  <a:cubicBezTo>
                    <a:pt x="68" y="113"/>
                    <a:pt x="68" y="113"/>
                    <a:pt x="68" y="112"/>
                  </a:cubicBezTo>
                  <a:cubicBezTo>
                    <a:pt x="69" y="111"/>
                    <a:pt x="70" y="111"/>
                    <a:pt x="70" y="110"/>
                  </a:cubicBezTo>
                  <a:cubicBezTo>
                    <a:pt x="70" y="109"/>
                    <a:pt x="69" y="108"/>
                    <a:pt x="69" y="108"/>
                  </a:cubicBezTo>
                  <a:cubicBezTo>
                    <a:pt x="69" y="107"/>
                    <a:pt x="69" y="107"/>
                    <a:pt x="68" y="106"/>
                  </a:cubicBezTo>
                  <a:cubicBezTo>
                    <a:pt x="68" y="105"/>
                    <a:pt x="67" y="105"/>
                    <a:pt x="67" y="104"/>
                  </a:cubicBezTo>
                  <a:cubicBezTo>
                    <a:pt x="67" y="103"/>
                    <a:pt x="66" y="102"/>
                    <a:pt x="66" y="101"/>
                  </a:cubicBezTo>
                  <a:cubicBezTo>
                    <a:pt x="66" y="101"/>
                    <a:pt x="66" y="100"/>
                    <a:pt x="66" y="100"/>
                  </a:cubicBezTo>
                  <a:cubicBezTo>
                    <a:pt x="67" y="99"/>
                    <a:pt x="66" y="97"/>
                    <a:pt x="68" y="97"/>
                  </a:cubicBezTo>
                  <a:cubicBezTo>
                    <a:pt x="69" y="96"/>
                    <a:pt x="70" y="96"/>
                    <a:pt x="71" y="95"/>
                  </a:cubicBezTo>
                  <a:cubicBezTo>
                    <a:pt x="71" y="95"/>
                    <a:pt x="71" y="94"/>
                    <a:pt x="71" y="94"/>
                  </a:cubicBezTo>
                  <a:cubicBezTo>
                    <a:pt x="71" y="92"/>
                    <a:pt x="71" y="91"/>
                    <a:pt x="71" y="89"/>
                  </a:cubicBezTo>
                  <a:cubicBezTo>
                    <a:pt x="71" y="88"/>
                    <a:pt x="71" y="86"/>
                    <a:pt x="71" y="85"/>
                  </a:cubicBezTo>
                  <a:cubicBezTo>
                    <a:pt x="71" y="83"/>
                    <a:pt x="72" y="81"/>
                    <a:pt x="72" y="79"/>
                  </a:cubicBezTo>
                  <a:cubicBezTo>
                    <a:pt x="74" y="73"/>
                    <a:pt x="74" y="73"/>
                    <a:pt x="74" y="73"/>
                  </a:cubicBezTo>
                  <a:cubicBezTo>
                    <a:pt x="74" y="72"/>
                    <a:pt x="74" y="72"/>
                    <a:pt x="74" y="71"/>
                  </a:cubicBezTo>
                  <a:cubicBezTo>
                    <a:pt x="75" y="69"/>
                    <a:pt x="75" y="66"/>
                    <a:pt x="75" y="63"/>
                  </a:cubicBezTo>
                  <a:cubicBezTo>
                    <a:pt x="75" y="61"/>
                    <a:pt x="75" y="58"/>
                    <a:pt x="74" y="56"/>
                  </a:cubicBezTo>
                  <a:cubicBezTo>
                    <a:pt x="73" y="54"/>
                    <a:pt x="72" y="53"/>
                    <a:pt x="72" y="51"/>
                  </a:cubicBezTo>
                  <a:cubicBezTo>
                    <a:pt x="72" y="49"/>
                    <a:pt x="71" y="47"/>
                    <a:pt x="71" y="45"/>
                  </a:cubicBezTo>
                  <a:cubicBezTo>
                    <a:pt x="71" y="44"/>
                    <a:pt x="71" y="43"/>
                    <a:pt x="70" y="41"/>
                  </a:cubicBezTo>
                  <a:cubicBezTo>
                    <a:pt x="70" y="40"/>
                    <a:pt x="69" y="40"/>
                    <a:pt x="69" y="39"/>
                  </a:cubicBezTo>
                  <a:cubicBezTo>
                    <a:pt x="69" y="38"/>
                    <a:pt x="70" y="37"/>
                    <a:pt x="69" y="36"/>
                  </a:cubicBezTo>
                  <a:cubicBezTo>
                    <a:pt x="68" y="34"/>
                    <a:pt x="66" y="32"/>
                    <a:pt x="66" y="31"/>
                  </a:cubicBezTo>
                  <a:cubicBezTo>
                    <a:pt x="65" y="29"/>
                    <a:pt x="65" y="28"/>
                    <a:pt x="64" y="27"/>
                  </a:cubicBezTo>
                  <a:cubicBezTo>
                    <a:pt x="63" y="26"/>
                    <a:pt x="62" y="25"/>
                    <a:pt x="61" y="24"/>
                  </a:cubicBezTo>
                  <a:cubicBezTo>
                    <a:pt x="60" y="23"/>
                    <a:pt x="60" y="22"/>
                    <a:pt x="59" y="21"/>
                  </a:cubicBezTo>
                  <a:cubicBezTo>
                    <a:pt x="57" y="19"/>
                    <a:pt x="54" y="21"/>
                    <a:pt x="52" y="19"/>
                  </a:cubicBezTo>
                  <a:cubicBezTo>
                    <a:pt x="51" y="18"/>
                    <a:pt x="51" y="16"/>
                    <a:pt x="50" y="15"/>
                  </a:cubicBezTo>
                  <a:cubicBezTo>
                    <a:pt x="50" y="14"/>
                    <a:pt x="50" y="13"/>
                    <a:pt x="49" y="12"/>
                  </a:cubicBezTo>
                  <a:cubicBezTo>
                    <a:pt x="49" y="13"/>
                    <a:pt x="49" y="13"/>
                    <a:pt x="48" y="14"/>
                  </a:cubicBezTo>
                  <a:cubicBezTo>
                    <a:pt x="48" y="15"/>
                    <a:pt x="48" y="16"/>
                    <a:pt x="47" y="17"/>
                  </a:cubicBezTo>
                  <a:cubicBezTo>
                    <a:pt x="47" y="18"/>
                    <a:pt x="46" y="18"/>
                    <a:pt x="46" y="19"/>
                  </a:cubicBezTo>
                  <a:cubicBezTo>
                    <a:pt x="46" y="20"/>
                    <a:pt x="46" y="21"/>
                    <a:pt x="45" y="21"/>
                  </a:cubicBezTo>
                  <a:cubicBezTo>
                    <a:pt x="44" y="23"/>
                    <a:pt x="42" y="23"/>
                    <a:pt x="41" y="24"/>
                  </a:cubicBezTo>
                  <a:cubicBezTo>
                    <a:pt x="38" y="25"/>
                    <a:pt x="36" y="25"/>
                    <a:pt x="33" y="25"/>
                  </a:cubicBezTo>
                  <a:cubicBezTo>
                    <a:pt x="31" y="25"/>
                    <a:pt x="29" y="26"/>
                    <a:pt x="28" y="23"/>
                  </a:cubicBezTo>
                  <a:cubicBezTo>
                    <a:pt x="28" y="22"/>
                    <a:pt x="28" y="19"/>
                    <a:pt x="28" y="17"/>
                  </a:cubicBezTo>
                  <a:cubicBezTo>
                    <a:pt x="28" y="15"/>
                    <a:pt x="28" y="13"/>
                    <a:pt x="27" y="11"/>
                  </a:cubicBezTo>
                  <a:cubicBezTo>
                    <a:pt x="27" y="10"/>
                    <a:pt x="27" y="10"/>
                    <a:pt x="26" y="10"/>
                  </a:cubicBezTo>
                  <a:cubicBezTo>
                    <a:pt x="26" y="10"/>
                    <a:pt x="24" y="12"/>
                    <a:pt x="24" y="12"/>
                  </a:cubicBezTo>
                  <a:cubicBezTo>
                    <a:pt x="24" y="13"/>
                    <a:pt x="24" y="13"/>
                    <a:pt x="24" y="14"/>
                  </a:cubicBezTo>
                  <a:cubicBezTo>
                    <a:pt x="23" y="16"/>
                    <a:pt x="22" y="17"/>
                    <a:pt x="20" y="19"/>
                  </a:cubicBezTo>
                  <a:cubicBezTo>
                    <a:pt x="19" y="21"/>
                    <a:pt x="18" y="23"/>
                    <a:pt x="16" y="24"/>
                  </a:cubicBezTo>
                  <a:cubicBezTo>
                    <a:pt x="15" y="25"/>
                    <a:pt x="15" y="26"/>
                    <a:pt x="14" y="27"/>
                  </a:cubicBezTo>
                  <a:cubicBezTo>
                    <a:pt x="13" y="28"/>
                    <a:pt x="13" y="29"/>
                    <a:pt x="12" y="30"/>
                  </a:cubicBezTo>
                  <a:cubicBezTo>
                    <a:pt x="12" y="31"/>
                    <a:pt x="11" y="33"/>
                    <a:pt x="10" y="34"/>
                  </a:cubicBezTo>
                  <a:cubicBezTo>
                    <a:pt x="10" y="36"/>
                    <a:pt x="9" y="37"/>
                    <a:pt x="8" y="38"/>
                  </a:cubicBezTo>
                  <a:cubicBezTo>
                    <a:pt x="6" y="39"/>
                    <a:pt x="2" y="39"/>
                    <a:pt x="1" y="41"/>
                  </a:cubicBezTo>
                  <a:cubicBezTo>
                    <a:pt x="1" y="44"/>
                    <a:pt x="3" y="46"/>
                    <a:pt x="5" y="47"/>
                  </a:cubicBezTo>
                  <a:cubicBezTo>
                    <a:pt x="7" y="51"/>
                    <a:pt x="10" y="56"/>
                    <a:pt x="10" y="60"/>
                  </a:cubicBezTo>
                  <a:cubicBezTo>
                    <a:pt x="11" y="63"/>
                    <a:pt x="8" y="65"/>
                    <a:pt x="7" y="67"/>
                  </a:cubicBezTo>
                  <a:cubicBezTo>
                    <a:pt x="7" y="67"/>
                    <a:pt x="7" y="67"/>
                    <a:pt x="7" y="67"/>
                  </a:cubicBezTo>
                  <a:cubicBezTo>
                    <a:pt x="8" y="68"/>
                    <a:pt x="9" y="68"/>
                    <a:pt x="10" y="69"/>
                  </a:cubicBezTo>
                  <a:cubicBezTo>
                    <a:pt x="13" y="70"/>
                    <a:pt x="16" y="68"/>
                    <a:pt x="19" y="70"/>
                  </a:cubicBezTo>
                  <a:cubicBezTo>
                    <a:pt x="20" y="72"/>
                    <a:pt x="20" y="76"/>
                    <a:pt x="19" y="77"/>
                  </a:cubicBezTo>
                  <a:cubicBezTo>
                    <a:pt x="18" y="78"/>
                    <a:pt x="18" y="78"/>
                    <a:pt x="18" y="79"/>
                  </a:cubicBezTo>
                  <a:cubicBezTo>
                    <a:pt x="18" y="80"/>
                    <a:pt x="18" y="81"/>
                    <a:pt x="18" y="82"/>
                  </a:cubicBezTo>
                  <a:cubicBezTo>
                    <a:pt x="18" y="86"/>
                    <a:pt x="19" y="90"/>
                    <a:pt x="18" y="93"/>
                  </a:cubicBezTo>
                  <a:cubicBezTo>
                    <a:pt x="18" y="95"/>
                    <a:pt x="18" y="97"/>
                    <a:pt x="18" y="99"/>
                  </a:cubicBezTo>
                  <a:cubicBezTo>
                    <a:pt x="18" y="100"/>
                    <a:pt x="18" y="100"/>
                    <a:pt x="18" y="101"/>
                  </a:cubicBezTo>
                  <a:cubicBezTo>
                    <a:pt x="18" y="101"/>
                    <a:pt x="19" y="102"/>
                    <a:pt x="19" y="103"/>
                  </a:cubicBezTo>
                  <a:cubicBezTo>
                    <a:pt x="19" y="104"/>
                    <a:pt x="19" y="105"/>
                    <a:pt x="18" y="103"/>
                  </a:cubicBezTo>
                  <a:cubicBezTo>
                    <a:pt x="16" y="104"/>
                    <a:pt x="13" y="103"/>
                    <a:pt x="10" y="104"/>
                  </a:cubicBezTo>
                  <a:cubicBezTo>
                    <a:pt x="8" y="104"/>
                    <a:pt x="8" y="107"/>
                    <a:pt x="8" y="108"/>
                  </a:cubicBezTo>
                  <a:cubicBezTo>
                    <a:pt x="8" y="110"/>
                    <a:pt x="7" y="111"/>
                    <a:pt x="7" y="112"/>
                  </a:cubicBezTo>
                  <a:cubicBezTo>
                    <a:pt x="8" y="113"/>
                    <a:pt x="9" y="114"/>
                    <a:pt x="10" y="115"/>
                  </a:cubicBezTo>
                  <a:cubicBezTo>
                    <a:pt x="11" y="116"/>
                    <a:pt x="11" y="117"/>
                    <a:pt x="12" y="119"/>
                  </a:cubicBezTo>
                  <a:cubicBezTo>
                    <a:pt x="12" y="119"/>
                    <a:pt x="12" y="119"/>
                    <a:pt x="12" y="119"/>
                  </a:cubicBezTo>
                  <a:cubicBezTo>
                    <a:pt x="12" y="120"/>
                    <a:pt x="12" y="120"/>
                    <a:pt x="12" y="121"/>
                  </a:cubicBezTo>
                  <a:cubicBezTo>
                    <a:pt x="12" y="121"/>
                    <a:pt x="12" y="123"/>
                    <a:pt x="13" y="123"/>
                  </a:cubicBezTo>
                  <a:cubicBezTo>
                    <a:pt x="13" y="124"/>
                    <a:pt x="15" y="124"/>
                    <a:pt x="15" y="125"/>
                  </a:cubicBezTo>
                  <a:cubicBezTo>
                    <a:pt x="15" y="126"/>
                    <a:pt x="15" y="127"/>
                    <a:pt x="14" y="128"/>
                  </a:cubicBezTo>
                  <a:cubicBezTo>
                    <a:pt x="13" y="131"/>
                    <a:pt x="11" y="133"/>
                    <a:pt x="11" y="135"/>
                  </a:cubicBezTo>
                  <a:cubicBezTo>
                    <a:pt x="11" y="136"/>
                    <a:pt x="11" y="138"/>
                    <a:pt x="12" y="139"/>
                  </a:cubicBezTo>
                  <a:cubicBezTo>
                    <a:pt x="12" y="139"/>
                    <a:pt x="13" y="140"/>
                    <a:pt x="13" y="140"/>
                  </a:cubicBezTo>
                  <a:cubicBezTo>
                    <a:pt x="14" y="141"/>
                    <a:pt x="13" y="142"/>
                    <a:pt x="13" y="143"/>
                  </a:cubicBezTo>
                  <a:cubicBezTo>
                    <a:pt x="13" y="144"/>
                    <a:pt x="13" y="145"/>
                    <a:pt x="13" y="146"/>
                  </a:cubicBezTo>
                  <a:cubicBezTo>
                    <a:pt x="13" y="146"/>
                    <a:pt x="12" y="148"/>
                    <a:pt x="12" y="148"/>
                  </a:cubicBezTo>
                  <a:cubicBezTo>
                    <a:pt x="11" y="147"/>
                    <a:pt x="11" y="146"/>
                    <a:pt x="11" y="145"/>
                  </a:cubicBezTo>
                  <a:cubicBezTo>
                    <a:pt x="11" y="144"/>
                    <a:pt x="11" y="143"/>
                    <a:pt x="11" y="142"/>
                  </a:cubicBezTo>
                  <a:cubicBezTo>
                    <a:pt x="10" y="142"/>
                    <a:pt x="8" y="142"/>
                    <a:pt x="8" y="143"/>
                  </a:cubicBezTo>
                  <a:cubicBezTo>
                    <a:pt x="7" y="143"/>
                    <a:pt x="6" y="144"/>
                    <a:pt x="5" y="144"/>
                  </a:cubicBezTo>
                  <a:cubicBezTo>
                    <a:pt x="2" y="148"/>
                    <a:pt x="3" y="152"/>
                    <a:pt x="3" y="156"/>
                  </a:cubicBezTo>
                  <a:cubicBezTo>
                    <a:pt x="3" y="159"/>
                    <a:pt x="2" y="162"/>
                    <a:pt x="1" y="165"/>
                  </a:cubicBezTo>
                  <a:cubicBezTo>
                    <a:pt x="1" y="166"/>
                    <a:pt x="2" y="167"/>
                    <a:pt x="2" y="167"/>
                  </a:cubicBezTo>
                  <a:cubicBezTo>
                    <a:pt x="2" y="169"/>
                    <a:pt x="0" y="173"/>
                    <a:pt x="2" y="174"/>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1" name="Freeform 170"/>
            <p:cNvSpPr>
              <a:spLocks/>
            </p:cNvSpPr>
            <p:nvPr/>
          </p:nvSpPr>
          <p:spPr bwMode="auto">
            <a:xfrm>
              <a:off x="5107676" y="5399691"/>
              <a:ext cx="159563" cy="141518"/>
            </a:xfrm>
            <a:custGeom>
              <a:avLst/>
              <a:gdLst/>
              <a:ahLst/>
              <a:cxnLst>
                <a:cxn ang="0">
                  <a:pos x="137" y="46"/>
                </a:cxn>
                <a:cxn ang="0">
                  <a:pos x="136" y="39"/>
                </a:cxn>
                <a:cxn ang="0">
                  <a:pos x="135" y="32"/>
                </a:cxn>
                <a:cxn ang="0">
                  <a:pos x="132" y="28"/>
                </a:cxn>
                <a:cxn ang="0">
                  <a:pos x="122" y="25"/>
                </a:cxn>
                <a:cxn ang="0">
                  <a:pos x="117" y="20"/>
                </a:cxn>
                <a:cxn ang="0">
                  <a:pos x="115" y="18"/>
                </a:cxn>
                <a:cxn ang="0">
                  <a:pos x="113" y="12"/>
                </a:cxn>
                <a:cxn ang="0">
                  <a:pos x="99" y="2"/>
                </a:cxn>
                <a:cxn ang="0">
                  <a:pos x="90" y="9"/>
                </a:cxn>
                <a:cxn ang="0">
                  <a:pos x="84" y="6"/>
                </a:cxn>
                <a:cxn ang="0">
                  <a:pos x="74" y="8"/>
                </a:cxn>
                <a:cxn ang="0">
                  <a:pos x="53" y="9"/>
                </a:cxn>
                <a:cxn ang="0">
                  <a:pos x="46" y="22"/>
                </a:cxn>
                <a:cxn ang="0">
                  <a:pos x="39" y="15"/>
                </a:cxn>
                <a:cxn ang="0">
                  <a:pos x="19" y="25"/>
                </a:cxn>
                <a:cxn ang="0">
                  <a:pos x="18" y="33"/>
                </a:cxn>
                <a:cxn ang="0">
                  <a:pos x="9" y="39"/>
                </a:cxn>
                <a:cxn ang="0">
                  <a:pos x="5" y="50"/>
                </a:cxn>
                <a:cxn ang="0">
                  <a:pos x="5" y="60"/>
                </a:cxn>
                <a:cxn ang="0">
                  <a:pos x="0" y="66"/>
                </a:cxn>
                <a:cxn ang="0">
                  <a:pos x="3" y="73"/>
                </a:cxn>
                <a:cxn ang="0">
                  <a:pos x="2" y="79"/>
                </a:cxn>
                <a:cxn ang="0">
                  <a:pos x="3" y="90"/>
                </a:cxn>
                <a:cxn ang="0">
                  <a:pos x="6" y="96"/>
                </a:cxn>
                <a:cxn ang="0">
                  <a:pos x="12" y="111"/>
                </a:cxn>
                <a:cxn ang="0">
                  <a:pos x="18" y="114"/>
                </a:cxn>
                <a:cxn ang="0">
                  <a:pos x="28" y="120"/>
                </a:cxn>
                <a:cxn ang="0">
                  <a:pos x="26" y="125"/>
                </a:cxn>
                <a:cxn ang="0">
                  <a:pos x="36" y="119"/>
                </a:cxn>
                <a:cxn ang="0">
                  <a:pos x="50" y="116"/>
                </a:cxn>
                <a:cxn ang="0">
                  <a:pos x="58" y="115"/>
                </a:cxn>
                <a:cxn ang="0">
                  <a:pos x="66" y="115"/>
                </a:cxn>
                <a:cxn ang="0">
                  <a:pos x="74" y="108"/>
                </a:cxn>
                <a:cxn ang="0">
                  <a:pos x="87" y="96"/>
                </a:cxn>
                <a:cxn ang="0">
                  <a:pos x="95" y="97"/>
                </a:cxn>
                <a:cxn ang="0">
                  <a:pos x="104" y="98"/>
                </a:cxn>
                <a:cxn ang="0">
                  <a:pos x="115" y="99"/>
                </a:cxn>
                <a:cxn ang="0">
                  <a:pos x="124" y="99"/>
                </a:cxn>
                <a:cxn ang="0">
                  <a:pos x="126" y="89"/>
                </a:cxn>
                <a:cxn ang="0">
                  <a:pos x="130" y="85"/>
                </a:cxn>
                <a:cxn ang="0">
                  <a:pos x="137" y="80"/>
                </a:cxn>
                <a:cxn ang="0">
                  <a:pos x="139" y="65"/>
                </a:cxn>
                <a:cxn ang="0">
                  <a:pos x="142" y="54"/>
                </a:cxn>
              </a:cxnLst>
              <a:rect l="0" t="0" r="r" b="b"/>
              <a:pathLst>
                <a:path w="143" h="126">
                  <a:moveTo>
                    <a:pt x="143" y="52"/>
                  </a:moveTo>
                  <a:cubicBezTo>
                    <a:pt x="143" y="50"/>
                    <a:pt x="140" y="50"/>
                    <a:pt x="139" y="49"/>
                  </a:cubicBezTo>
                  <a:cubicBezTo>
                    <a:pt x="138" y="48"/>
                    <a:pt x="138" y="47"/>
                    <a:pt x="137" y="46"/>
                  </a:cubicBezTo>
                  <a:cubicBezTo>
                    <a:pt x="137" y="45"/>
                    <a:pt x="137" y="44"/>
                    <a:pt x="137" y="44"/>
                  </a:cubicBezTo>
                  <a:cubicBezTo>
                    <a:pt x="137" y="43"/>
                    <a:pt x="137" y="42"/>
                    <a:pt x="137" y="41"/>
                  </a:cubicBezTo>
                  <a:cubicBezTo>
                    <a:pt x="137" y="40"/>
                    <a:pt x="136" y="40"/>
                    <a:pt x="136" y="39"/>
                  </a:cubicBezTo>
                  <a:cubicBezTo>
                    <a:pt x="136" y="38"/>
                    <a:pt x="136" y="37"/>
                    <a:pt x="136" y="37"/>
                  </a:cubicBezTo>
                  <a:cubicBezTo>
                    <a:pt x="136" y="36"/>
                    <a:pt x="135" y="36"/>
                    <a:pt x="135" y="35"/>
                  </a:cubicBezTo>
                  <a:cubicBezTo>
                    <a:pt x="135" y="34"/>
                    <a:pt x="135" y="33"/>
                    <a:pt x="135" y="32"/>
                  </a:cubicBezTo>
                  <a:cubicBezTo>
                    <a:pt x="135" y="31"/>
                    <a:pt x="134" y="30"/>
                    <a:pt x="134" y="30"/>
                  </a:cubicBezTo>
                  <a:cubicBezTo>
                    <a:pt x="134" y="29"/>
                    <a:pt x="134" y="29"/>
                    <a:pt x="134" y="29"/>
                  </a:cubicBezTo>
                  <a:cubicBezTo>
                    <a:pt x="133" y="28"/>
                    <a:pt x="133" y="28"/>
                    <a:pt x="132" y="28"/>
                  </a:cubicBezTo>
                  <a:cubicBezTo>
                    <a:pt x="131" y="28"/>
                    <a:pt x="130" y="27"/>
                    <a:pt x="129" y="27"/>
                  </a:cubicBezTo>
                  <a:cubicBezTo>
                    <a:pt x="128" y="26"/>
                    <a:pt x="127" y="25"/>
                    <a:pt x="126" y="25"/>
                  </a:cubicBezTo>
                  <a:cubicBezTo>
                    <a:pt x="124" y="24"/>
                    <a:pt x="123" y="25"/>
                    <a:pt x="122" y="25"/>
                  </a:cubicBezTo>
                  <a:cubicBezTo>
                    <a:pt x="121" y="24"/>
                    <a:pt x="120" y="24"/>
                    <a:pt x="119" y="24"/>
                  </a:cubicBezTo>
                  <a:cubicBezTo>
                    <a:pt x="118" y="23"/>
                    <a:pt x="118" y="22"/>
                    <a:pt x="118" y="21"/>
                  </a:cubicBezTo>
                  <a:cubicBezTo>
                    <a:pt x="117" y="21"/>
                    <a:pt x="117" y="20"/>
                    <a:pt x="117" y="20"/>
                  </a:cubicBezTo>
                  <a:cubicBezTo>
                    <a:pt x="116" y="20"/>
                    <a:pt x="115" y="20"/>
                    <a:pt x="115" y="20"/>
                  </a:cubicBezTo>
                  <a:cubicBezTo>
                    <a:pt x="115" y="19"/>
                    <a:pt x="115" y="19"/>
                    <a:pt x="115" y="19"/>
                  </a:cubicBezTo>
                  <a:cubicBezTo>
                    <a:pt x="115" y="18"/>
                    <a:pt x="115" y="18"/>
                    <a:pt x="115" y="18"/>
                  </a:cubicBezTo>
                  <a:cubicBezTo>
                    <a:pt x="115" y="18"/>
                    <a:pt x="115" y="17"/>
                    <a:pt x="115" y="17"/>
                  </a:cubicBezTo>
                  <a:cubicBezTo>
                    <a:pt x="114" y="16"/>
                    <a:pt x="114" y="16"/>
                    <a:pt x="114" y="15"/>
                  </a:cubicBezTo>
                  <a:cubicBezTo>
                    <a:pt x="113" y="14"/>
                    <a:pt x="113" y="13"/>
                    <a:pt x="113" y="12"/>
                  </a:cubicBezTo>
                  <a:cubicBezTo>
                    <a:pt x="112" y="7"/>
                    <a:pt x="112" y="7"/>
                    <a:pt x="112" y="7"/>
                  </a:cubicBezTo>
                  <a:cubicBezTo>
                    <a:pt x="111" y="7"/>
                    <a:pt x="110" y="6"/>
                    <a:pt x="109" y="6"/>
                  </a:cubicBezTo>
                  <a:cubicBezTo>
                    <a:pt x="106" y="4"/>
                    <a:pt x="103" y="0"/>
                    <a:pt x="99" y="2"/>
                  </a:cubicBezTo>
                  <a:cubicBezTo>
                    <a:pt x="97" y="3"/>
                    <a:pt x="96" y="3"/>
                    <a:pt x="95" y="4"/>
                  </a:cubicBezTo>
                  <a:cubicBezTo>
                    <a:pt x="93" y="5"/>
                    <a:pt x="93" y="7"/>
                    <a:pt x="92" y="8"/>
                  </a:cubicBezTo>
                  <a:cubicBezTo>
                    <a:pt x="91" y="9"/>
                    <a:pt x="90" y="9"/>
                    <a:pt x="90" y="9"/>
                  </a:cubicBezTo>
                  <a:cubicBezTo>
                    <a:pt x="88" y="10"/>
                    <a:pt x="89" y="9"/>
                    <a:pt x="88" y="9"/>
                  </a:cubicBezTo>
                  <a:cubicBezTo>
                    <a:pt x="87" y="8"/>
                    <a:pt x="86" y="8"/>
                    <a:pt x="85" y="7"/>
                  </a:cubicBezTo>
                  <a:cubicBezTo>
                    <a:pt x="84" y="7"/>
                    <a:pt x="85" y="7"/>
                    <a:pt x="84" y="6"/>
                  </a:cubicBezTo>
                  <a:cubicBezTo>
                    <a:pt x="83" y="4"/>
                    <a:pt x="82" y="3"/>
                    <a:pt x="80" y="4"/>
                  </a:cubicBezTo>
                  <a:cubicBezTo>
                    <a:pt x="78" y="5"/>
                    <a:pt x="76" y="5"/>
                    <a:pt x="75" y="6"/>
                  </a:cubicBezTo>
                  <a:cubicBezTo>
                    <a:pt x="74" y="7"/>
                    <a:pt x="74" y="8"/>
                    <a:pt x="74" y="8"/>
                  </a:cubicBezTo>
                  <a:cubicBezTo>
                    <a:pt x="73" y="10"/>
                    <a:pt x="73" y="10"/>
                    <a:pt x="71" y="11"/>
                  </a:cubicBezTo>
                  <a:cubicBezTo>
                    <a:pt x="69" y="12"/>
                    <a:pt x="65" y="12"/>
                    <a:pt x="63" y="11"/>
                  </a:cubicBezTo>
                  <a:cubicBezTo>
                    <a:pt x="64" y="8"/>
                    <a:pt x="55" y="8"/>
                    <a:pt x="53" y="9"/>
                  </a:cubicBezTo>
                  <a:cubicBezTo>
                    <a:pt x="53" y="11"/>
                    <a:pt x="49" y="12"/>
                    <a:pt x="50" y="14"/>
                  </a:cubicBezTo>
                  <a:cubicBezTo>
                    <a:pt x="48" y="15"/>
                    <a:pt x="48" y="16"/>
                    <a:pt x="47" y="18"/>
                  </a:cubicBezTo>
                  <a:cubicBezTo>
                    <a:pt x="47" y="19"/>
                    <a:pt x="46" y="21"/>
                    <a:pt x="46" y="22"/>
                  </a:cubicBezTo>
                  <a:cubicBezTo>
                    <a:pt x="45" y="23"/>
                    <a:pt x="43" y="20"/>
                    <a:pt x="42" y="20"/>
                  </a:cubicBezTo>
                  <a:cubicBezTo>
                    <a:pt x="42" y="19"/>
                    <a:pt x="41" y="18"/>
                    <a:pt x="41" y="17"/>
                  </a:cubicBezTo>
                  <a:cubicBezTo>
                    <a:pt x="40" y="16"/>
                    <a:pt x="41" y="16"/>
                    <a:pt x="39" y="15"/>
                  </a:cubicBezTo>
                  <a:cubicBezTo>
                    <a:pt x="36" y="13"/>
                    <a:pt x="32" y="16"/>
                    <a:pt x="29" y="17"/>
                  </a:cubicBezTo>
                  <a:cubicBezTo>
                    <a:pt x="27" y="18"/>
                    <a:pt x="25" y="18"/>
                    <a:pt x="23" y="20"/>
                  </a:cubicBezTo>
                  <a:cubicBezTo>
                    <a:pt x="22" y="21"/>
                    <a:pt x="21" y="23"/>
                    <a:pt x="19" y="25"/>
                  </a:cubicBezTo>
                  <a:cubicBezTo>
                    <a:pt x="19" y="26"/>
                    <a:pt x="18" y="27"/>
                    <a:pt x="18" y="28"/>
                  </a:cubicBezTo>
                  <a:cubicBezTo>
                    <a:pt x="18" y="28"/>
                    <a:pt x="18" y="29"/>
                    <a:pt x="18" y="30"/>
                  </a:cubicBezTo>
                  <a:cubicBezTo>
                    <a:pt x="18" y="31"/>
                    <a:pt x="18" y="32"/>
                    <a:pt x="18" y="33"/>
                  </a:cubicBezTo>
                  <a:cubicBezTo>
                    <a:pt x="17" y="34"/>
                    <a:pt x="16" y="34"/>
                    <a:pt x="15" y="35"/>
                  </a:cubicBezTo>
                  <a:cubicBezTo>
                    <a:pt x="14" y="36"/>
                    <a:pt x="13" y="36"/>
                    <a:pt x="12" y="37"/>
                  </a:cubicBezTo>
                  <a:cubicBezTo>
                    <a:pt x="11" y="38"/>
                    <a:pt x="10" y="39"/>
                    <a:pt x="9" y="39"/>
                  </a:cubicBezTo>
                  <a:cubicBezTo>
                    <a:pt x="9" y="39"/>
                    <a:pt x="8" y="38"/>
                    <a:pt x="8" y="38"/>
                  </a:cubicBezTo>
                  <a:cubicBezTo>
                    <a:pt x="6" y="44"/>
                    <a:pt x="6" y="44"/>
                    <a:pt x="6" y="44"/>
                  </a:cubicBezTo>
                  <a:cubicBezTo>
                    <a:pt x="6" y="46"/>
                    <a:pt x="5" y="48"/>
                    <a:pt x="5" y="50"/>
                  </a:cubicBezTo>
                  <a:cubicBezTo>
                    <a:pt x="5" y="51"/>
                    <a:pt x="5" y="53"/>
                    <a:pt x="5" y="54"/>
                  </a:cubicBezTo>
                  <a:cubicBezTo>
                    <a:pt x="5" y="56"/>
                    <a:pt x="5" y="57"/>
                    <a:pt x="5" y="59"/>
                  </a:cubicBezTo>
                  <a:cubicBezTo>
                    <a:pt x="5" y="59"/>
                    <a:pt x="5" y="60"/>
                    <a:pt x="5" y="60"/>
                  </a:cubicBezTo>
                  <a:cubicBezTo>
                    <a:pt x="4" y="61"/>
                    <a:pt x="3" y="61"/>
                    <a:pt x="2" y="62"/>
                  </a:cubicBezTo>
                  <a:cubicBezTo>
                    <a:pt x="0" y="62"/>
                    <a:pt x="1" y="64"/>
                    <a:pt x="0" y="65"/>
                  </a:cubicBezTo>
                  <a:cubicBezTo>
                    <a:pt x="0" y="65"/>
                    <a:pt x="0" y="66"/>
                    <a:pt x="0" y="66"/>
                  </a:cubicBezTo>
                  <a:cubicBezTo>
                    <a:pt x="0" y="67"/>
                    <a:pt x="1" y="68"/>
                    <a:pt x="1" y="69"/>
                  </a:cubicBezTo>
                  <a:cubicBezTo>
                    <a:pt x="1" y="70"/>
                    <a:pt x="2" y="70"/>
                    <a:pt x="2" y="71"/>
                  </a:cubicBezTo>
                  <a:cubicBezTo>
                    <a:pt x="3" y="72"/>
                    <a:pt x="3" y="72"/>
                    <a:pt x="3" y="73"/>
                  </a:cubicBezTo>
                  <a:cubicBezTo>
                    <a:pt x="3" y="73"/>
                    <a:pt x="4" y="74"/>
                    <a:pt x="4" y="75"/>
                  </a:cubicBezTo>
                  <a:cubicBezTo>
                    <a:pt x="4" y="76"/>
                    <a:pt x="3" y="76"/>
                    <a:pt x="2" y="77"/>
                  </a:cubicBezTo>
                  <a:cubicBezTo>
                    <a:pt x="2" y="78"/>
                    <a:pt x="2" y="78"/>
                    <a:pt x="2" y="79"/>
                  </a:cubicBezTo>
                  <a:cubicBezTo>
                    <a:pt x="1" y="80"/>
                    <a:pt x="1" y="81"/>
                    <a:pt x="1" y="81"/>
                  </a:cubicBezTo>
                  <a:cubicBezTo>
                    <a:pt x="0" y="83"/>
                    <a:pt x="1" y="84"/>
                    <a:pt x="1" y="85"/>
                  </a:cubicBezTo>
                  <a:cubicBezTo>
                    <a:pt x="2" y="87"/>
                    <a:pt x="2" y="88"/>
                    <a:pt x="3" y="90"/>
                  </a:cubicBezTo>
                  <a:cubicBezTo>
                    <a:pt x="3" y="91"/>
                    <a:pt x="3" y="92"/>
                    <a:pt x="3" y="94"/>
                  </a:cubicBezTo>
                  <a:cubicBezTo>
                    <a:pt x="3" y="94"/>
                    <a:pt x="3" y="95"/>
                    <a:pt x="3" y="96"/>
                  </a:cubicBezTo>
                  <a:cubicBezTo>
                    <a:pt x="4" y="97"/>
                    <a:pt x="5" y="96"/>
                    <a:pt x="6" y="96"/>
                  </a:cubicBezTo>
                  <a:cubicBezTo>
                    <a:pt x="8" y="96"/>
                    <a:pt x="8" y="98"/>
                    <a:pt x="9" y="99"/>
                  </a:cubicBezTo>
                  <a:cubicBezTo>
                    <a:pt x="10" y="100"/>
                    <a:pt x="11" y="101"/>
                    <a:pt x="12" y="102"/>
                  </a:cubicBezTo>
                  <a:cubicBezTo>
                    <a:pt x="12" y="105"/>
                    <a:pt x="11" y="108"/>
                    <a:pt x="12" y="111"/>
                  </a:cubicBezTo>
                  <a:cubicBezTo>
                    <a:pt x="12" y="111"/>
                    <a:pt x="12" y="112"/>
                    <a:pt x="13" y="112"/>
                  </a:cubicBezTo>
                  <a:cubicBezTo>
                    <a:pt x="13" y="112"/>
                    <a:pt x="14" y="112"/>
                    <a:pt x="15" y="112"/>
                  </a:cubicBezTo>
                  <a:cubicBezTo>
                    <a:pt x="16" y="112"/>
                    <a:pt x="16" y="114"/>
                    <a:pt x="18" y="114"/>
                  </a:cubicBezTo>
                  <a:cubicBezTo>
                    <a:pt x="19" y="115"/>
                    <a:pt x="20" y="113"/>
                    <a:pt x="21" y="113"/>
                  </a:cubicBezTo>
                  <a:cubicBezTo>
                    <a:pt x="23" y="112"/>
                    <a:pt x="25" y="114"/>
                    <a:pt x="26" y="115"/>
                  </a:cubicBezTo>
                  <a:cubicBezTo>
                    <a:pt x="27" y="116"/>
                    <a:pt x="28" y="118"/>
                    <a:pt x="28" y="120"/>
                  </a:cubicBezTo>
                  <a:cubicBezTo>
                    <a:pt x="27" y="121"/>
                    <a:pt x="27" y="121"/>
                    <a:pt x="27" y="122"/>
                  </a:cubicBezTo>
                  <a:cubicBezTo>
                    <a:pt x="27" y="122"/>
                    <a:pt x="27" y="123"/>
                    <a:pt x="27" y="123"/>
                  </a:cubicBezTo>
                  <a:cubicBezTo>
                    <a:pt x="27" y="124"/>
                    <a:pt x="26" y="124"/>
                    <a:pt x="26" y="125"/>
                  </a:cubicBezTo>
                  <a:cubicBezTo>
                    <a:pt x="25" y="125"/>
                    <a:pt x="25" y="126"/>
                    <a:pt x="25" y="126"/>
                  </a:cubicBezTo>
                  <a:cubicBezTo>
                    <a:pt x="27" y="125"/>
                    <a:pt x="29" y="123"/>
                    <a:pt x="31" y="121"/>
                  </a:cubicBezTo>
                  <a:cubicBezTo>
                    <a:pt x="32" y="120"/>
                    <a:pt x="34" y="119"/>
                    <a:pt x="36" y="119"/>
                  </a:cubicBezTo>
                  <a:cubicBezTo>
                    <a:pt x="37" y="118"/>
                    <a:pt x="39" y="117"/>
                    <a:pt x="40" y="116"/>
                  </a:cubicBezTo>
                  <a:cubicBezTo>
                    <a:pt x="42" y="116"/>
                    <a:pt x="44" y="116"/>
                    <a:pt x="45" y="116"/>
                  </a:cubicBezTo>
                  <a:cubicBezTo>
                    <a:pt x="47" y="116"/>
                    <a:pt x="48" y="116"/>
                    <a:pt x="50" y="116"/>
                  </a:cubicBezTo>
                  <a:cubicBezTo>
                    <a:pt x="52" y="116"/>
                    <a:pt x="53" y="117"/>
                    <a:pt x="55" y="117"/>
                  </a:cubicBezTo>
                  <a:cubicBezTo>
                    <a:pt x="56" y="117"/>
                    <a:pt x="57" y="117"/>
                    <a:pt x="57" y="117"/>
                  </a:cubicBezTo>
                  <a:cubicBezTo>
                    <a:pt x="58" y="116"/>
                    <a:pt x="57" y="116"/>
                    <a:pt x="58" y="115"/>
                  </a:cubicBezTo>
                  <a:cubicBezTo>
                    <a:pt x="58" y="115"/>
                    <a:pt x="59" y="115"/>
                    <a:pt x="59" y="115"/>
                  </a:cubicBezTo>
                  <a:cubicBezTo>
                    <a:pt x="60" y="115"/>
                    <a:pt x="61" y="116"/>
                    <a:pt x="62" y="115"/>
                  </a:cubicBezTo>
                  <a:cubicBezTo>
                    <a:pt x="63" y="115"/>
                    <a:pt x="65" y="115"/>
                    <a:pt x="66" y="115"/>
                  </a:cubicBezTo>
                  <a:cubicBezTo>
                    <a:pt x="67" y="115"/>
                    <a:pt x="69" y="114"/>
                    <a:pt x="70" y="113"/>
                  </a:cubicBezTo>
                  <a:cubicBezTo>
                    <a:pt x="71" y="113"/>
                    <a:pt x="72" y="111"/>
                    <a:pt x="73" y="111"/>
                  </a:cubicBezTo>
                  <a:cubicBezTo>
                    <a:pt x="73" y="110"/>
                    <a:pt x="73" y="109"/>
                    <a:pt x="74" y="108"/>
                  </a:cubicBezTo>
                  <a:cubicBezTo>
                    <a:pt x="75" y="106"/>
                    <a:pt x="78" y="105"/>
                    <a:pt x="79" y="103"/>
                  </a:cubicBezTo>
                  <a:cubicBezTo>
                    <a:pt x="80" y="102"/>
                    <a:pt x="81" y="101"/>
                    <a:pt x="82" y="100"/>
                  </a:cubicBezTo>
                  <a:cubicBezTo>
                    <a:pt x="83" y="98"/>
                    <a:pt x="85" y="96"/>
                    <a:pt x="87" y="96"/>
                  </a:cubicBezTo>
                  <a:cubicBezTo>
                    <a:pt x="87" y="96"/>
                    <a:pt x="88" y="96"/>
                    <a:pt x="89" y="97"/>
                  </a:cubicBezTo>
                  <a:cubicBezTo>
                    <a:pt x="90" y="97"/>
                    <a:pt x="92" y="98"/>
                    <a:pt x="93" y="98"/>
                  </a:cubicBezTo>
                  <a:cubicBezTo>
                    <a:pt x="94" y="98"/>
                    <a:pt x="95" y="97"/>
                    <a:pt x="95" y="97"/>
                  </a:cubicBezTo>
                  <a:cubicBezTo>
                    <a:pt x="96" y="96"/>
                    <a:pt x="97" y="96"/>
                    <a:pt x="98" y="96"/>
                  </a:cubicBezTo>
                  <a:cubicBezTo>
                    <a:pt x="99" y="97"/>
                    <a:pt x="101" y="97"/>
                    <a:pt x="102" y="98"/>
                  </a:cubicBezTo>
                  <a:cubicBezTo>
                    <a:pt x="103" y="98"/>
                    <a:pt x="103" y="98"/>
                    <a:pt x="104" y="98"/>
                  </a:cubicBezTo>
                  <a:cubicBezTo>
                    <a:pt x="104" y="98"/>
                    <a:pt x="105" y="98"/>
                    <a:pt x="105" y="98"/>
                  </a:cubicBezTo>
                  <a:cubicBezTo>
                    <a:pt x="107" y="98"/>
                    <a:pt x="109" y="98"/>
                    <a:pt x="111" y="98"/>
                  </a:cubicBezTo>
                  <a:cubicBezTo>
                    <a:pt x="112" y="98"/>
                    <a:pt x="113" y="99"/>
                    <a:pt x="115" y="99"/>
                  </a:cubicBezTo>
                  <a:cubicBezTo>
                    <a:pt x="116" y="99"/>
                    <a:pt x="117" y="99"/>
                    <a:pt x="118" y="99"/>
                  </a:cubicBezTo>
                  <a:cubicBezTo>
                    <a:pt x="118" y="98"/>
                    <a:pt x="121" y="96"/>
                    <a:pt x="122" y="96"/>
                  </a:cubicBezTo>
                  <a:cubicBezTo>
                    <a:pt x="123" y="97"/>
                    <a:pt x="123" y="99"/>
                    <a:pt x="124" y="99"/>
                  </a:cubicBezTo>
                  <a:cubicBezTo>
                    <a:pt x="125" y="98"/>
                    <a:pt x="125" y="97"/>
                    <a:pt x="125" y="96"/>
                  </a:cubicBezTo>
                  <a:cubicBezTo>
                    <a:pt x="125" y="94"/>
                    <a:pt x="125" y="93"/>
                    <a:pt x="126" y="91"/>
                  </a:cubicBezTo>
                  <a:cubicBezTo>
                    <a:pt x="126" y="90"/>
                    <a:pt x="126" y="90"/>
                    <a:pt x="126" y="89"/>
                  </a:cubicBezTo>
                  <a:cubicBezTo>
                    <a:pt x="126" y="89"/>
                    <a:pt x="126" y="89"/>
                    <a:pt x="127" y="88"/>
                  </a:cubicBezTo>
                  <a:cubicBezTo>
                    <a:pt x="127" y="88"/>
                    <a:pt x="126" y="86"/>
                    <a:pt x="127" y="86"/>
                  </a:cubicBezTo>
                  <a:cubicBezTo>
                    <a:pt x="127" y="84"/>
                    <a:pt x="129" y="85"/>
                    <a:pt x="130" y="85"/>
                  </a:cubicBezTo>
                  <a:cubicBezTo>
                    <a:pt x="131" y="85"/>
                    <a:pt x="132" y="83"/>
                    <a:pt x="133" y="83"/>
                  </a:cubicBezTo>
                  <a:cubicBezTo>
                    <a:pt x="134" y="82"/>
                    <a:pt x="134" y="82"/>
                    <a:pt x="135" y="81"/>
                  </a:cubicBezTo>
                  <a:cubicBezTo>
                    <a:pt x="136" y="81"/>
                    <a:pt x="137" y="81"/>
                    <a:pt x="137" y="80"/>
                  </a:cubicBezTo>
                  <a:cubicBezTo>
                    <a:pt x="138" y="80"/>
                    <a:pt x="138" y="79"/>
                    <a:pt x="138" y="78"/>
                  </a:cubicBezTo>
                  <a:cubicBezTo>
                    <a:pt x="138" y="74"/>
                    <a:pt x="139" y="71"/>
                    <a:pt x="139" y="67"/>
                  </a:cubicBezTo>
                  <a:cubicBezTo>
                    <a:pt x="139" y="66"/>
                    <a:pt x="139" y="65"/>
                    <a:pt x="139" y="65"/>
                  </a:cubicBezTo>
                  <a:cubicBezTo>
                    <a:pt x="138" y="63"/>
                    <a:pt x="137" y="61"/>
                    <a:pt x="137" y="60"/>
                  </a:cubicBezTo>
                  <a:cubicBezTo>
                    <a:pt x="137" y="58"/>
                    <a:pt x="139" y="57"/>
                    <a:pt x="140" y="56"/>
                  </a:cubicBezTo>
                  <a:cubicBezTo>
                    <a:pt x="141" y="55"/>
                    <a:pt x="142" y="55"/>
                    <a:pt x="142" y="54"/>
                  </a:cubicBezTo>
                  <a:cubicBezTo>
                    <a:pt x="142" y="54"/>
                    <a:pt x="142" y="54"/>
                    <a:pt x="142" y="54"/>
                  </a:cubicBezTo>
                  <a:cubicBezTo>
                    <a:pt x="142" y="53"/>
                    <a:pt x="143" y="53"/>
                    <a:pt x="143" y="52"/>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2" name="Freeform 171"/>
            <p:cNvSpPr>
              <a:spLocks noEditPoints="1"/>
            </p:cNvSpPr>
            <p:nvPr/>
          </p:nvSpPr>
          <p:spPr bwMode="auto">
            <a:xfrm>
              <a:off x="5232098" y="5236329"/>
              <a:ext cx="398908" cy="270688"/>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3</a:t>
              </a:r>
            </a:p>
          </p:txBody>
        </p:sp>
        <p:sp>
          <p:nvSpPr>
            <p:cNvPr id="173" name="Freeform 172"/>
            <p:cNvSpPr>
              <a:spLocks/>
            </p:cNvSpPr>
            <p:nvPr/>
          </p:nvSpPr>
          <p:spPr bwMode="auto">
            <a:xfrm>
              <a:off x="5108626" y="4863065"/>
              <a:ext cx="586964" cy="429301"/>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26</a:t>
              </a:r>
            </a:p>
          </p:txBody>
        </p:sp>
        <p:sp>
          <p:nvSpPr>
            <p:cNvPr id="174" name="Freeform 173"/>
            <p:cNvSpPr>
              <a:spLocks/>
            </p:cNvSpPr>
            <p:nvPr/>
          </p:nvSpPr>
          <p:spPr bwMode="auto">
            <a:xfrm>
              <a:off x="5504684" y="4842170"/>
              <a:ext cx="201353" cy="285884"/>
            </a:xfrm>
            <a:custGeom>
              <a:avLst/>
              <a:gdLst/>
              <a:ahLst/>
              <a:cxnLst>
                <a:cxn ang="0">
                  <a:pos x="169" y="144"/>
                </a:cxn>
                <a:cxn ang="0">
                  <a:pos x="163" y="133"/>
                </a:cxn>
                <a:cxn ang="0">
                  <a:pos x="158" y="123"/>
                </a:cxn>
                <a:cxn ang="0">
                  <a:pos x="159" y="115"/>
                </a:cxn>
                <a:cxn ang="0">
                  <a:pos x="160" y="101"/>
                </a:cxn>
                <a:cxn ang="0">
                  <a:pos x="150" y="101"/>
                </a:cxn>
                <a:cxn ang="0">
                  <a:pos x="144" y="96"/>
                </a:cxn>
                <a:cxn ang="0">
                  <a:pos x="136" y="85"/>
                </a:cxn>
                <a:cxn ang="0">
                  <a:pos x="139" y="74"/>
                </a:cxn>
                <a:cxn ang="0">
                  <a:pos x="141" y="63"/>
                </a:cxn>
                <a:cxn ang="0">
                  <a:pos x="141" y="56"/>
                </a:cxn>
                <a:cxn ang="0">
                  <a:pos x="141" y="48"/>
                </a:cxn>
                <a:cxn ang="0">
                  <a:pos x="130" y="48"/>
                </a:cxn>
                <a:cxn ang="0">
                  <a:pos x="121" y="45"/>
                </a:cxn>
                <a:cxn ang="0">
                  <a:pos x="115" y="35"/>
                </a:cxn>
                <a:cxn ang="0">
                  <a:pos x="107" y="31"/>
                </a:cxn>
                <a:cxn ang="0">
                  <a:pos x="97" y="37"/>
                </a:cxn>
                <a:cxn ang="0">
                  <a:pos x="95" y="29"/>
                </a:cxn>
                <a:cxn ang="0">
                  <a:pos x="92" y="24"/>
                </a:cxn>
                <a:cxn ang="0">
                  <a:pos x="80" y="23"/>
                </a:cxn>
                <a:cxn ang="0">
                  <a:pos x="75" y="18"/>
                </a:cxn>
                <a:cxn ang="0">
                  <a:pos x="60" y="7"/>
                </a:cxn>
                <a:cxn ang="0">
                  <a:pos x="48" y="4"/>
                </a:cxn>
                <a:cxn ang="0">
                  <a:pos x="36" y="6"/>
                </a:cxn>
                <a:cxn ang="0">
                  <a:pos x="25" y="11"/>
                </a:cxn>
                <a:cxn ang="0">
                  <a:pos x="12" y="13"/>
                </a:cxn>
                <a:cxn ang="0">
                  <a:pos x="4" y="7"/>
                </a:cxn>
                <a:cxn ang="0">
                  <a:pos x="2" y="18"/>
                </a:cxn>
                <a:cxn ang="0">
                  <a:pos x="11" y="33"/>
                </a:cxn>
                <a:cxn ang="0">
                  <a:pos x="34" y="65"/>
                </a:cxn>
                <a:cxn ang="0">
                  <a:pos x="38" y="84"/>
                </a:cxn>
                <a:cxn ang="0">
                  <a:pos x="51" y="98"/>
                </a:cxn>
                <a:cxn ang="0">
                  <a:pos x="67" y="125"/>
                </a:cxn>
                <a:cxn ang="0">
                  <a:pos x="84" y="157"/>
                </a:cxn>
                <a:cxn ang="0">
                  <a:pos x="77" y="227"/>
                </a:cxn>
                <a:cxn ang="0">
                  <a:pos x="88" y="252"/>
                </a:cxn>
                <a:cxn ang="0">
                  <a:pos x="98" y="253"/>
                </a:cxn>
                <a:cxn ang="0">
                  <a:pos x="99" y="244"/>
                </a:cxn>
                <a:cxn ang="0">
                  <a:pos x="101" y="234"/>
                </a:cxn>
                <a:cxn ang="0">
                  <a:pos x="108" y="228"/>
                </a:cxn>
                <a:cxn ang="0">
                  <a:pos x="126" y="211"/>
                </a:cxn>
                <a:cxn ang="0">
                  <a:pos x="128" y="195"/>
                </a:cxn>
                <a:cxn ang="0">
                  <a:pos x="126" y="182"/>
                </a:cxn>
                <a:cxn ang="0">
                  <a:pos x="127" y="172"/>
                </a:cxn>
                <a:cxn ang="0">
                  <a:pos x="143" y="169"/>
                </a:cxn>
                <a:cxn ang="0">
                  <a:pos x="142" y="180"/>
                </a:cxn>
                <a:cxn ang="0">
                  <a:pos x="146" y="171"/>
                </a:cxn>
                <a:cxn ang="0">
                  <a:pos x="155" y="176"/>
                </a:cxn>
                <a:cxn ang="0">
                  <a:pos x="163" y="185"/>
                </a:cxn>
                <a:cxn ang="0">
                  <a:pos x="171" y="172"/>
                </a:cxn>
                <a:cxn ang="0">
                  <a:pos x="178" y="165"/>
                </a:cxn>
              </a:cxnLst>
              <a:rect l="0" t="0" r="r" b="b"/>
              <a:pathLst>
                <a:path w="180" h="256">
                  <a:moveTo>
                    <a:pt x="180" y="147"/>
                  </a:moveTo>
                  <a:cubicBezTo>
                    <a:pt x="180" y="144"/>
                    <a:pt x="178" y="144"/>
                    <a:pt x="176" y="143"/>
                  </a:cubicBezTo>
                  <a:cubicBezTo>
                    <a:pt x="175" y="142"/>
                    <a:pt x="174" y="141"/>
                    <a:pt x="173" y="142"/>
                  </a:cubicBezTo>
                  <a:cubicBezTo>
                    <a:pt x="171" y="143"/>
                    <a:pt x="170" y="143"/>
                    <a:pt x="169" y="144"/>
                  </a:cubicBezTo>
                  <a:cubicBezTo>
                    <a:pt x="168" y="144"/>
                    <a:pt x="168" y="144"/>
                    <a:pt x="167" y="143"/>
                  </a:cubicBezTo>
                  <a:cubicBezTo>
                    <a:pt x="167" y="141"/>
                    <a:pt x="165" y="138"/>
                    <a:pt x="165" y="136"/>
                  </a:cubicBezTo>
                  <a:cubicBezTo>
                    <a:pt x="165" y="135"/>
                    <a:pt x="165" y="135"/>
                    <a:pt x="164" y="134"/>
                  </a:cubicBezTo>
                  <a:cubicBezTo>
                    <a:pt x="164" y="134"/>
                    <a:pt x="163" y="133"/>
                    <a:pt x="163" y="133"/>
                  </a:cubicBezTo>
                  <a:cubicBezTo>
                    <a:pt x="163" y="132"/>
                    <a:pt x="163" y="130"/>
                    <a:pt x="164" y="128"/>
                  </a:cubicBezTo>
                  <a:cubicBezTo>
                    <a:pt x="164" y="128"/>
                    <a:pt x="164" y="127"/>
                    <a:pt x="164" y="126"/>
                  </a:cubicBezTo>
                  <a:cubicBezTo>
                    <a:pt x="164" y="126"/>
                    <a:pt x="164" y="124"/>
                    <a:pt x="163" y="123"/>
                  </a:cubicBezTo>
                  <a:cubicBezTo>
                    <a:pt x="162" y="123"/>
                    <a:pt x="159" y="123"/>
                    <a:pt x="158" y="123"/>
                  </a:cubicBezTo>
                  <a:cubicBezTo>
                    <a:pt x="156" y="123"/>
                    <a:pt x="152" y="122"/>
                    <a:pt x="154" y="120"/>
                  </a:cubicBezTo>
                  <a:cubicBezTo>
                    <a:pt x="155" y="118"/>
                    <a:pt x="156" y="119"/>
                    <a:pt x="158" y="120"/>
                  </a:cubicBezTo>
                  <a:cubicBezTo>
                    <a:pt x="157" y="119"/>
                    <a:pt x="157" y="118"/>
                    <a:pt x="157" y="117"/>
                  </a:cubicBezTo>
                  <a:cubicBezTo>
                    <a:pt x="158" y="115"/>
                    <a:pt x="158" y="116"/>
                    <a:pt x="159" y="115"/>
                  </a:cubicBezTo>
                  <a:cubicBezTo>
                    <a:pt x="159" y="114"/>
                    <a:pt x="159" y="114"/>
                    <a:pt x="159" y="113"/>
                  </a:cubicBezTo>
                  <a:cubicBezTo>
                    <a:pt x="159" y="113"/>
                    <a:pt x="159" y="112"/>
                    <a:pt x="159" y="112"/>
                  </a:cubicBezTo>
                  <a:cubicBezTo>
                    <a:pt x="158" y="109"/>
                    <a:pt x="160" y="109"/>
                    <a:pt x="161" y="107"/>
                  </a:cubicBezTo>
                  <a:cubicBezTo>
                    <a:pt x="162" y="105"/>
                    <a:pt x="160" y="103"/>
                    <a:pt x="160" y="101"/>
                  </a:cubicBezTo>
                  <a:cubicBezTo>
                    <a:pt x="160" y="99"/>
                    <a:pt x="160" y="98"/>
                    <a:pt x="160" y="97"/>
                  </a:cubicBezTo>
                  <a:cubicBezTo>
                    <a:pt x="159" y="97"/>
                    <a:pt x="158" y="97"/>
                    <a:pt x="157" y="98"/>
                  </a:cubicBezTo>
                  <a:cubicBezTo>
                    <a:pt x="157" y="98"/>
                    <a:pt x="156" y="98"/>
                    <a:pt x="156" y="98"/>
                  </a:cubicBezTo>
                  <a:cubicBezTo>
                    <a:pt x="154" y="100"/>
                    <a:pt x="153" y="103"/>
                    <a:pt x="150" y="101"/>
                  </a:cubicBezTo>
                  <a:cubicBezTo>
                    <a:pt x="149" y="101"/>
                    <a:pt x="148" y="100"/>
                    <a:pt x="147" y="100"/>
                  </a:cubicBezTo>
                  <a:cubicBezTo>
                    <a:pt x="146" y="99"/>
                    <a:pt x="146" y="97"/>
                    <a:pt x="146" y="96"/>
                  </a:cubicBezTo>
                  <a:cubicBezTo>
                    <a:pt x="146" y="96"/>
                    <a:pt x="145" y="95"/>
                    <a:pt x="145" y="94"/>
                  </a:cubicBezTo>
                  <a:cubicBezTo>
                    <a:pt x="145" y="95"/>
                    <a:pt x="144" y="96"/>
                    <a:pt x="144" y="96"/>
                  </a:cubicBezTo>
                  <a:cubicBezTo>
                    <a:pt x="143" y="96"/>
                    <a:pt x="141" y="95"/>
                    <a:pt x="141" y="94"/>
                  </a:cubicBezTo>
                  <a:cubicBezTo>
                    <a:pt x="141" y="93"/>
                    <a:pt x="141" y="92"/>
                    <a:pt x="140" y="91"/>
                  </a:cubicBezTo>
                  <a:cubicBezTo>
                    <a:pt x="139" y="90"/>
                    <a:pt x="139" y="89"/>
                    <a:pt x="138" y="89"/>
                  </a:cubicBezTo>
                  <a:cubicBezTo>
                    <a:pt x="137" y="88"/>
                    <a:pt x="137" y="86"/>
                    <a:pt x="136" y="85"/>
                  </a:cubicBezTo>
                  <a:cubicBezTo>
                    <a:pt x="135" y="84"/>
                    <a:pt x="135" y="84"/>
                    <a:pt x="135" y="84"/>
                  </a:cubicBezTo>
                  <a:cubicBezTo>
                    <a:pt x="135" y="83"/>
                    <a:pt x="135" y="82"/>
                    <a:pt x="135" y="81"/>
                  </a:cubicBezTo>
                  <a:cubicBezTo>
                    <a:pt x="134" y="80"/>
                    <a:pt x="134" y="79"/>
                    <a:pt x="135" y="78"/>
                  </a:cubicBezTo>
                  <a:cubicBezTo>
                    <a:pt x="136" y="76"/>
                    <a:pt x="139" y="76"/>
                    <a:pt x="139" y="74"/>
                  </a:cubicBezTo>
                  <a:cubicBezTo>
                    <a:pt x="139" y="74"/>
                    <a:pt x="139" y="73"/>
                    <a:pt x="139" y="72"/>
                  </a:cubicBezTo>
                  <a:cubicBezTo>
                    <a:pt x="139" y="71"/>
                    <a:pt x="139" y="70"/>
                    <a:pt x="139" y="70"/>
                  </a:cubicBezTo>
                  <a:cubicBezTo>
                    <a:pt x="140" y="68"/>
                    <a:pt x="140" y="67"/>
                    <a:pt x="140" y="66"/>
                  </a:cubicBezTo>
                  <a:cubicBezTo>
                    <a:pt x="140" y="65"/>
                    <a:pt x="141" y="64"/>
                    <a:pt x="141" y="63"/>
                  </a:cubicBezTo>
                  <a:cubicBezTo>
                    <a:pt x="142" y="63"/>
                    <a:pt x="143" y="63"/>
                    <a:pt x="142" y="62"/>
                  </a:cubicBezTo>
                  <a:cubicBezTo>
                    <a:pt x="141" y="61"/>
                    <a:pt x="140" y="61"/>
                    <a:pt x="140" y="60"/>
                  </a:cubicBezTo>
                  <a:cubicBezTo>
                    <a:pt x="140" y="60"/>
                    <a:pt x="140" y="59"/>
                    <a:pt x="140" y="59"/>
                  </a:cubicBezTo>
                  <a:cubicBezTo>
                    <a:pt x="141" y="58"/>
                    <a:pt x="141" y="58"/>
                    <a:pt x="141" y="56"/>
                  </a:cubicBezTo>
                  <a:cubicBezTo>
                    <a:pt x="141" y="56"/>
                    <a:pt x="141" y="55"/>
                    <a:pt x="141" y="55"/>
                  </a:cubicBezTo>
                  <a:cubicBezTo>
                    <a:pt x="141" y="54"/>
                    <a:pt x="141" y="54"/>
                    <a:pt x="142" y="53"/>
                  </a:cubicBezTo>
                  <a:cubicBezTo>
                    <a:pt x="142" y="53"/>
                    <a:pt x="142" y="53"/>
                    <a:pt x="142" y="52"/>
                  </a:cubicBezTo>
                  <a:cubicBezTo>
                    <a:pt x="143" y="51"/>
                    <a:pt x="143" y="49"/>
                    <a:pt x="141" y="48"/>
                  </a:cubicBezTo>
                  <a:cubicBezTo>
                    <a:pt x="141" y="48"/>
                    <a:pt x="140" y="48"/>
                    <a:pt x="139" y="48"/>
                  </a:cubicBezTo>
                  <a:cubicBezTo>
                    <a:pt x="138" y="47"/>
                    <a:pt x="137" y="47"/>
                    <a:pt x="136" y="46"/>
                  </a:cubicBezTo>
                  <a:cubicBezTo>
                    <a:pt x="135" y="46"/>
                    <a:pt x="133" y="45"/>
                    <a:pt x="132" y="46"/>
                  </a:cubicBezTo>
                  <a:cubicBezTo>
                    <a:pt x="131" y="47"/>
                    <a:pt x="131" y="48"/>
                    <a:pt x="130" y="48"/>
                  </a:cubicBezTo>
                  <a:cubicBezTo>
                    <a:pt x="130" y="48"/>
                    <a:pt x="129" y="48"/>
                    <a:pt x="129" y="48"/>
                  </a:cubicBezTo>
                  <a:cubicBezTo>
                    <a:pt x="128" y="48"/>
                    <a:pt x="126" y="48"/>
                    <a:pt x="125" y="48"/>
                  </a:cubicBezTo>
                  <a:cubicBezTo>
                    <a:pt x="124" y="47"/>
                    <a:pt x="125" y="47"/>
                    <a:pt x="124" y="46"/>
                  </a:cubicBezTo>
                  <a:cubicBezTo>
                    <a:pt x="123" y="45"/>
                    <a:pt x="123" y="45"/>
                    <a:pt x="121" y="45"/>
                  </a:cubicBezTo>
                  <a:cubicBezTo>
                    <a:pt x="120" y="45"/>
                    <a:pt x="120" y="43"/>
                    <a:pt x="119" y="42"/>
                  </a:cubicBezTo>
                  <a:cubicBezTo>
                    <a:pt x="117" y="40"/>
                    <a:pt x="117" y="40"/>
                    <a:pt x="117" y="38"/>
                  </a:cubicBezTo>
                  <a:cubicBezTo>
                    <a:pt x="117" y="37"/>
                    <a:pt x="118" y="35"/>
                    <a:pt x="117" y="35"/>
                  </a:cubicBezTo>
                  <a:cubicBezTo>
                    <a:pt x="116" y="34"/>
                    <a:pt x="116" y="35"/>
                    <a:pt x="115" y="35"/>
                  </a:cubicBezTo>
                  <a:cubicBezTo>
                    <a:pt x="114" y="34"/>
                    <a:pt x="114" y="33"/>
                    <a:pt x="113" y="33"/>
                  </a:cubicBezTo>
                  <a:cubicBezTo>
                    <a:pt x="112" y="32"/>
                    <a:pt x="113" y="32"/>
                    <a:pt x="111" y="32"/>
                  </a:cubicBezTo>
                  <a:cubicBezTo>
                    <a:pt x="111" y="32"/>
                    <a:pt x="110" y="32"/>
                    <a:pt x="109" y="32"/>
                  </a:cubicBezTo>
                  <a:cubicBezTo>
                    <a:pt x="109" y="32"/>
                    <a:pt x="108" y="31"/>
                    <a:pt x="107" y="31"/>
                  </a:cubicBezTo>
                  <a:cubicBezTo>
                    <a:pt x="106" y="30"/>
                    <a:pt x="105" y="30"/>
                    <a:pt x="104" y="30"/>
                  </a:cubicBezTo>
                  <a:cubicBezTo>
                    <a:pt x="103" y="30"/>
                    <a:pt x="100" y="29"/>
                    <a:pt x="99" y="30"/>
                  </a:cubicBezTo>
                  <a:cubicBezTo>
                    <a:pt x="99" y="31"/>
                    <a:pt x="99" y="33"/>
                    <a:pt x="99" y="34"/>
                  </a:cubicBezTo>
                  <a:cubicBezTo>
                    <a:pt x="99" y="35"/>
                    <a:pt x="98" y="37"/>
                    <a:pt x="97" y="37"/>
                  </a:cubicBezTo>
                  <a:cubicBezTo>
                    <a:pt x="97" y="37"/>
                    <a:pt x="97" y="36"/>
                    <a:pt x="97" y="35"/>
                  </a:cubicBezTo>
                  <a:cubicBezTo>
                    <a:pt x="96" y="35"/>
                    <a:pt x="96" y="35"/>
                    <a:pt x="95" y="35"/>
                  </a:cubicBezTo>
                  <a:cubicBezTo>
                    <a:pt x="95" y="35"/>
                    <a:pt x="95" y="33"/>
                    <a:pt x="95" y="32"/>
                  </a:cubicBezTo>
                  <a:cubicBezTo>
                    <a:pt x="95" y="32"/>
                    <a:pt x="95" y="30"/>
                    <a:pt x="95" y="29"/>
                  </a:cubicBezTo>
                  <a:cubicBezTo>
                    <a:pt x="94" y="29"/>
                    <a:pt x="93" y="31"/>
                    <a:pt x="92" y="31"/>
                  </a:cubicBezTo>
                  <a:cubicBezTo>
                    <a:pt x="91" y="31"/>
                    <a:pt x="90" y="32"/>
                    <a:pt x="89" y="31"/>
                  </a:cubicBezTo>
                  <a:cubicBezTo>
                    <a:pt x="89" y="30"/>
                    <a:pt x="90" y="30"/>
                    <a:pt x="91" y="29"/>
                  </a:cubicBezTo>
                  <a:cubicBezTo>
                    <a:pt x="92" y="28"/>
                    <a:pt x="93" y="26"/>
                    <a:pt x="92" y="24"/>
                  </a:cubicBezTo>
                  <a:cubicBezTo>
                    <a:pt x="91" y="22"/>
                    <a:pt x="90" y="23"/>
                    <a:pt x="88" y="23"/>
                  </a:cubicBezTo>
                  <a:cubicBezTo>
                    <a:pt x="87" y="24"/>
                    <a:pt x="86" y="23"/>
                    <a:pt x="84" y="23"/>
                  </a:cubicBezTo>
                  <a:cubicBezTo>
                    <a:pt x="84" y="24"/>
                    <a:pt x="83" y="24"/>
                    <a:pt x="83" y="25"/>
                  </a:cubicBezTo>
                  <a:cubicBezTo>
                    <a:pt x="82" y="25"/>
                    <a:pt x="80" y="24"/>
                    <a:pt x="80" y="23"/>
                  </a:cubicBezTo>
                  <a:cubicBezTo>
                    <a:pt x="79" y="22"/>
                    <a:pt x="80" y="22"/>
                    <a:pt x="79" y="21"/>
                  </a:cubicBezTo>
                  <a:cubicBezTo>
                    <a:pt x="77" y="21"/>
                    <a:pt x="77" y="22"/>
                    <a:pt x="77" y="20"/>
                  </a:cubicBezTo>
                  <a:cubicBezTo>
                    <a:pt x="77" y="20"/>
                    <a:pt x="77" y="19"/>
                    <a:pt x="77" y="19"/>
                  </a:cubicBezTo>
                  <a:cubicBezTo>
                    <a:pt x="77" y="18"/>
                    <a:pt x="76" y="18"/>
                    <a:pt x="75" y="18"/>
                  </a:cubicBezTo>
                  <a:cubicBezTo>
                    <a:pt x="73" y="17"/>
                    <a:pt x="71" y="14"/>
                    <a:pt x="69" y="13"/>
                  </a:cubicBezTo>
                  <a:cubicBezTo>
                    <a:pt x="68" y="12"/>
                    <a:pt x="66" y="12"/>
                    <a:pt x="64" y="11"/>
                  </a:cubicBezTo>
                  <a:cubicBezTo>
                    <a:pt x="63" y="10"/>
                    <a:pt x="62" y="9"/>
                    <a:pt x="61" y="8"/>
                  </a:cubicBezTo>
                  <a:cubicBezTo>
                    <a:pt x="61" y="8"/>
                    <a:pt x="60" y="8"/>
                    <a:pt x="60" y="7"/>
                  </a:cubicBezTo>
                  <a:cubicBezTo>
                    <a:pt x="58" y="6"/>
                    <a:pt x="59" y="6"/>
                    <a:pt x="57" y="6"/>
                  </a:cubicBezTo>
                  <a:cubicBezTo>
                    <a:pt x="56" y="6"/>
                    <a:pt x="54" y="6"/>
                    <a:pt x="54" y="5"/>
                  </a:cubicBezTo>
                  <a:cubicBezTo>
                    <a:pt x="53" y="5"/>
                    <a:pt x="51" y="0"/>
                    <a:pt x="49" y="2"/>
                  </a:cubicBezTo>
                  <a:cubicBezTo>
                    <a:pt x="48" y="2"/>
                    <a:pt x="48" y="4"/>
                    <a:pt x="48" y="4"/>
                  </a:cubicBezTo>
                  <a:cubicBezTo>
                    <a:pt x="48" y="7"/>
                    <a:pt x="45" y="9"/>
                    <a:pt x="42" y="10"/>
                  </a:cubicBezTo>
                  <a:cubicBezTo>
                    <a:pt x="41" y="10"/>
                    <a:pt x="40" y="10"/>
                    <a:pt x="39" y="9"/>
                  </a:cubicBezTo>
                  <a:cubicBezTo>
                    <a:pt x="38" y="8"/>
                    <a:pt x="38" y="7"/>
                    <a:pt x="37" y="7"/>
                  </a:cubicBezTo>
                  <a:cubicBezTo>
                    <a:pt x="37" y="6"/>
                    <a:pt x="36" y="5"/>
                    <a:pt x="36" y="6"/>
                  </a:cubicBezTo>
                  <a:cubicBezTo>
                    <a:pt x="35" y="6"/>
                    <a:pt x="35" y="7"/>
                    <a:pt x="35" y="8"/>
                  </a:cubicBezTo>
                  <a:cubicBezTo>
                    <a:pt x="34" y="9"/>
                    <a:pt x="33" y="9"/>
                    <a:pt x="32" y="10"/>
                  </a:cubicBezTo>
                  <a:cubicBezTo>
                    <a:pt x="31" y="11"/>
                    <a:pt x="28" y="12"/>
                    <a:pt x="26" y="12"/>
                  </a:cubicBezTo>
                  <a:cubicBezTo>
                    <a:pt x="25" y="12"/>
                    <a:pt x="25" y="12"/>
                    <a:pt x="25" y="11"/>
                  </a:cubicBezTo>
                  <a:cubicBezTo>
                    <a:pt x="24" y="9"/>
                    <a:pt x="23" y="8"/>
                    <a:pt x="21" y="8"/>
                  </a:cubicBezTo>
                  <a:cubicBezTo>
                    <a:pt x="19" y="7"/>
                    <a:pt x="19" y="7"/>
                    <a:pt x="19" y="9"/>
                  </a:cubicBezTo>
                  <a:cubicBezTo>
                    <a:pt x="18" y="11"/>
                    <a:pt x="18" y="12"/>
                    <a:pt x="15" y="13"/>
                  </a:cubicBezTo>
                  <a:cubicBezTo>
                    <a:pt x="14" y="14"/>
                    <a:pt x="13" y="14"/>
                    <a:pt x="12" y="13"/>
                  </a:cubicBezTo>
                  <a:cubicBezTo>
                    <a:pt x="12" y="12"/>
                    <a:pt x="12" y="11"/>
                    <a:pt x="11" y="11"/>
                  </a:cubicBezTo>
                  <a:cubicBezTo>
                    <a:pt x="10" y="10"/>
                    <a:pt x="9" y="11"/>
                    <a:pt x="8" y="10"/>
                  </a:cubicBezTo>
                  <a:cubicBezTo>
                    <a:pt x="6" y="10"/>
                    <a:pt x="7" y="7"/>
                    <a:pt x="6" y="7"/>
                  </a:cubicBezTo>
                  <a:cubicBezTo>
                    <a:pt x="5" y="7"/>
                    <a:pt x="4" y="7"/>
                    <a:pt x="4" y="7"/>
                  </a:cubicBezTo>
                  <a:cubicBezTo>
                    <a:pt x="2" y="8"/>
                    <a:pt x="1" y="8"/>
                    <a:pt x="1" y="10"/>
                  </a:cubicBezTo>
                  <a:cubicBezTo>
                    <a:pt x="1" y="11"/>
                    <a:pt x="1" y="12"/>
                    <a:pt x="1" y="13"/>
                  </a:cubicBezTo>
                  <a:cubicBezTo>
                    <a:pt x="1" y="14"/>
                    <a:pt x="2" y="14"/>
                    <a:pt x="2" y="15"/>
                  </a:cubicBezTo>
                  <a:cubicBezTo>
                    <a:pt x="2" y="16"/>
                    <a:pt x="2" y="17"/>
                    <a:pt x="2" y="18"/>
                  </a:cubicBezTo>
                  <a:cubicBezTo>
                    <a:pt x="1" y="19"/>
                    <a:pt x="1" y="19"/>
                    <a:pt x="0" y="20"/>
                  </a:cubicBezTo>
                  <a:cubicBezTo>
                    <a:pt x="0" y="20"/>
                    <a:pt x="0" y="20"/>
                    <a:pt x="0" y="21"/>
                  </a:cubicBezTo>
                  <a:cubicBezTo>
                    <a:pt x="1" y="21"/>
                    <a:pt x="2" y="21"/>
                    <a:pt x="3" y="21"/>
                  </a:cubicBezTo>
                  <a:cubicBezTo>
                    <a:pt x="7" y="23"/>
                    <a:pt x="8" y="29"/>
                    <a:pt x="11" y="33"/>
                  </a:cubicBezTo>
                  <a:cubicBezTo>
                    <a:pt x="13" y="36"/>
                    <a:pt x="15" y="38"/>
                    <a:pt x="18" y="41"/>
                  </a:cubicBezTo>
                  <a:cubicBezTo>
                    <a:pt x="20" y="45"/>
                    <a:pt x="24" y="46"/>
                    <a:pt x="25" y="51"/>
                  </a:cubicBezTo>
                  <a:cubicBezTo>
                    <a:pt x="26" y="53"/>
                    <a:pt x="26" y="55"/>
                    <a:pt x="27" y="56"/>
                  </a:cubicBezTo>
                  <a:cubicBezTo>
                    <a:pt x="29" y="59"/>
                    <a:pt x="32" y="61"/>
                    <a:pt x="34" y="65"/>
                  </a:cubicBezTo>
                  <a:cubicBezTo>
                    <a:pt x="36" y="68"/>
                    <a:pt x="36" y="72"/>
                    <a:pt x="36" y="76"/>
                  </a:cubicBezTo>
                  <a:cubicBezTo>
                    <a:pt x="36" y="77"/>
                    <a:pt x="35" y="78"/>
                    <a:pt x="36" y="79"/>
                  </a:cubicBezTo>
                  <a:cubicBezTo>
                    <a:pt x="36" y="81"/>
                    <a:pt x="37" y="81"/>
                    <a:pt x="37" y="82"/>
                  </a:cubicBezTo>
                  <a:cubicBezTo>
                    <a:pt x="38" y="83"/>
                    <a:pt x="37" y="84"/>
                    <a:pt x="38" y="84"/>
                  </a:cubicBezTo>
                  <a:cubicBezTo>
                    <a:pt x="39" y="85"/>
                    <a:pt x="40" y="85"/>
                    <a:pt x="40" y="86"/>
                  </a:cubicBezTo>
                  <a:cubicBezTo>
                    <a:pt x="41" y="86"/>
                    <a:pt x="40" y="87"/>
                    <a:pt x="40" y="87"/>
                  </a:cubicBezTo>
                  <a:cubicBezTo>
                    <a:pt x="42" y="89"/>
                    <a:pt x="45" y="89"/>
                    <a:pt x="47" y="91"/>
                  </a:cubicBezTo>
                  <a:cubicBezTo>
                    <a:pt x="49" y="92"/>
                    <a:pt x="49" y="96"/>
                    <a:pt x="51" y="98"/>
                  </a:cubicBezTo>
                  <a:cubicBezTo>
                    <a:pt x="52" y="100"/>
                    <a:pt x="53" y="102"/>
                    <a:pt x="54" y="103"/>
                  </a:cubicBezTo>
                  <a:cubicBezTo>
                    <a:pt x="55" y="104"/>
                    <a:pt x="57" y="105"/>
                    <a:pt x="58" y="106"/>
                  </a:cubicBezTo>
                  <a:cubicBezTo>
                    <a:pt x="60" y="109"/>
                    <a:pt x="60" y="110"/>
                    <a:pt x="62" y="111"/>
                  </a:cubicBezTo>
                  <a:cubicBezTo>
                    <a:pt x="65" y="115"/>
                    <a:pt x="66" y="120"/>
                    <a:pt x="67" y="125"/>
                  </a:cubicBezTo>
                  <a:cubicBezTo>
                    <a:pt x="67" y="128"/>
                    <a:pt x="66" y="131"/>
                    <a:pt x="68" y="134"/>
                  </a:cubicBezTo>
                  <a:cubicBezTo>
                    <a:pt x="70" y="138"/>
                    <a:pt x="73" y="140"/>
                    <a:pt x="77" y="140"/>
                  </a:cubicBezTo>
                  <a:cubicBezTo>
                    <a:pt x="80" y="140"/>
                    <a:pt x="78" y="144"/>
                    <a:pt x="80" y="147"/>
                  </a:cubicBezTo>
                  <a:cubicBezTo>
                    <a:pt x="80" y="149"/>
                    <a:pt x="84" y="155"/>
                    <a:pt x="84" y="157"/>
                  </a:cubicBezTo>
                  <a:cubicBezTo>
                    <a:pt x="84" y="160"/>
                    <a:pt x="82" y="165"/>
                    <a:pt x="83" y="167"/>
                  </a:cubicBezTo>
                  <a:cubicBezTo>
                    <a:pt x="85" y="170"/>
                    <a:pt x="84" y="178"/>
                    <a:pt x="83" y="180"/>
                  </a:cubicBezTo>
                  <a:cubicBezTo>
                    <a:pt x="79" y="190"/>
                    <a:pt x="77" y="194"/>
                    <a:pt x="76" y="204"/>
                  </a:cubicBezTo>
                  <a:cubicBezTo>
                    <a:pt x="76" y="210"/>
                    <a:pt x="75" y="223"/>
                    <a:pt x="77" y="227"/>
                  </a:cubicBezTo>
                  <a:cubicBezTo>
                    <a:pt x="79" y="230"/>
                    <a:pt x="79" y="238"/>
                    <a:pt x="78" y="242"/>
                  </a:cubicBezTo>
                  <a:cubicBezTo>
                    <a:pt x="75" y="249"/>
                    <a:pt x="78" y="252"/>
                    <a:pt x="82" y="256"/>
                  </a:cubicBezTo>
                  <a:cubicBezTo>
                    <a:pt x="83" y="256"/>
                    <a:pt x="84" y="255"/>
                    <a:pt x="85" y="254"/>
                  </a:cubicBezTo>
                  <a:cubicBezTo>
                    <a:pt x="86" y="253"/>
                    <a:pt x="87" y="252"/>
                    <a:pt x="88" y="252"/>
                  </a:cubicBezTo>
                  <a:cubicBezTo>
                    <a:pt x="91" y="249"/>
                    <a:pt x="91" y="256"/>
                    <a:pt x="94" y="256"/>
                  </a:cubicBezTo>
                  <a:cubicBezTo>
                    <a:pt x="95" y="256"/>
                    <a:pt x="95" y="256"/>
                    <a:pt x="96" y="255"/>
                  </a:cubicBezTo>
                  <a:cubicBezTo>
                    <a:pt x="96" y="255"/>
                    <a:pt x="96" y="254"/>
                    <a:pt x="97" y="254"/>
                  </a:cubicBezTo>
                  <a:cubicBezTo>
                    <a:pt x="97" y="253"/>
                    <a:pt x="98" y="253"/>
                    <a:pt x="98" y="253"/>
                  </a:cubicBezTo>
                  <a:cubicBezTo>
                    <a:pt x="98" y="252"/>
                    <a:pt x="98" y="251"/>
                    <a:pt x="98" y="250"/>
                  </a:cubicBezTo>
                  <a:cubicBezTo>
                    <a:pt x="98" y="250"/>
                    <a:pt x="98" y="249"/>
                    <a:pt x="99" y="248"/>
                  </a:cubicBezTo>
                  <a:cubicBezTo>
                    <a:pt x="99" y="247"/>
                    <a:pt x="99" y="246"/>
                    <a:pt x="99" y="245"/>
                  </a:cubicBezTo>
                  <a:cubicBezTo>
                    <a:pt x="99" y="245"/>
                    <a:pt x="99" y="244"/>
                    <a:pt x="99" y="244"/>
                  </a:cubicBezTo>
                  <a:cubicBezTo>
                    <a:pt x="99" y="244"/>
                    <a:pt x="100" y="243"/>
                    <a:pt x="100" y="243"/>
                  </a:cubicBezTo>
                  <a:cubicBezTo>
                    <a:pt x="101" y="241"/>
                    <a:pt x="99" y="240"/>
                    <a:pt x="99" y="238"/>
                  </a:cubicBezTo>
                  <a:cubicBezTo>
                    <a:pt x="99" y="237"/>
                    <a:pt x="99" y="236"/>
                    <a:pt x="99" y="235"/>
                  </a:cubicBezTo>
                  <a:cubicBezTo>
                    <a:pt x="99" y="234"/>
                    <a:pt x="100" y="234"/>
                    <a:pt x="101" y="234"/>
                  </a:cubicBezTo>
                  <a:cubicBezTo>
                    <a:pt x="102" y="233"/>
                    <a:pt x="102" y="233"/>
                    <a:pt x="102" y="232"/>
                  </a:cubicBezTo>
                  <a:cubicBezTo>
                    <a:pt x="102" y="231"/>
                    <a:pt x="103" y="230"/>
                    <a:pt x="104" y="230"/>
                  </a:cubicBezTo>
                  <a:cubicBezTo>
                    <a:pt x="104" y="229"/>
                    <a:pt x="105" y="229"/>
                    <a:pt x="106" y="228"/>
                  </a:cubicBezTo>
                  <a:cubicBezTo>
                    <a:pt x="107" y="228"/>
                    <a:pt x="107" y="228"/>
                    <a:pt x="108" y="228"/>
                  </a:cubicBezTo>
                  <a:cubicBezTo>
                    <a:pt x="109" y="228"/>
                    <a:pt x="110" y="227"/>
                    <a:pt x="111" y="227"/>
                  </a:cubicBezTo>
                  <a:cubicBezTo>
                    <a:pt x="113" y="225"/>
                    <a:pt x="112" y="223"/>
                    <a:pt x="111" y="221"/>
                  </a:cubicBezTo>
                  <a:cubicBezTo>
                    <a:pt x="110" y="219"/>
                    <a:pt x="113" y="217"/>
                    <a:pt x="115" y="216"/>
                  </a:cubicBezTo>
                  <a:cubicBezTo>
                    <a:pt x="118" y="214"/>
                    <a:pt x="122" y="213"/>
                    <a:pt x="126" y="211"/>
                  </a:cubicBezTo>
                  <a:cubicBezTo>
                    <a:pt x="127" y="210"/>
                    <a:pt x="128" y="210"/>
                    <a:pt x="128" y="209"/>
                  </a:cubicBezTo>
                  <a:cubicBezTo>
                    <a:pt x="128" y="208"/>
                    <a:pt x="127" y="207"/>
                    <a:pt x="126" y="206"/>
                  </a:cubicBezTo>
                  <a:cubicBezTo>
                    <a:pt x="125" y="204"/>
                    <a:pt x="127" y="202"/>
                    <a:pt x="128" y="200"/>
                  </a:cubicBezTo>
                  <a:cubicBezTo>
                    <a:pt x="129" y="198"/>
                    <a:pt x="129" y="197"/>
                    <a:pt x="128" y="195"/>
                  </a:cubicBezTo>
                  <a:cubicBezTo>
                    <a:pt x="128" y="194"/>
                    <a:pt x="128" y="194"/>
                    <a:pt x="127" y="193"/>
                  </a:cubicBezTo>
                  <a:cubicBezTo>
                    <a:pt x="126" y="193"/>
                    <a:pt x="124" y="194"/>
                    <a:pt x="124" y="193"/>
                  </a:cubicBezTo>
                  <a:cubicBezTo>
                    <a:pt x="123" y="192"/>
                    <a:pt x="125" y="189"/>
                    <a:pt x="125" y="188"/>
                  </a:cubicBezTo>
                  <a:cubicBezTo>
                    <a:pt x="126" y="186"/>
                    <a:pt x="126" y="184"/>
                    <a:pt x="126" y="182"/>
                  </a:cubicBezTo>
                  <a:cubicBezTo>
                    <a:pt x="126" y="181"/>
                    <a:pt x="127" y="180"/>
                    <a:pt x="127" y="179"/>
                  </a:cubicBezTo>
                  <a:cubicBezTo>
                    <a:pt x="126" y="177"/>
                    <a:pt x="125" y="178"/>
                    <a:pt x="124" y="177"/>
                  </a:cubicBezTo>
                  <a:cubicBezTo>
                    <a:pt x="124" y="176"/>
                    <a:pt x="125" y="174"/>
                    <a:pt x="125" y="174"/>
                  </a:cubicBezTo>
                  <a:cubicBezTo>
                    <a:pt x="126" y="172"/>
                    <a:pt x="126" y="172"/>
                    <a:pt x="127" y="172"/>
                  </a:cubicBezTo>
                  <a:cubicBezTo>
                    <a:pt x="129" y="171"/>
                    <a:pt x="130" y="170"/>
                    <a:pt x="131" y="170"/>
                  </a:cubicBezTo>
                  <a:cubicBezTo>
                    <a:pt x="132" y="170"/>
                    <a:pt x="133" y="170"/>
                    <a:pt x="134" y="169"/>
                  </a:cubicBezTo>
                  <a:cubicBezTo>
                    <a:pt x="135" y="169"/>
                    <a:pt x="134" y="169"/>
                    <a:pt x="135" y="168"/>
                  </a:cubicBezTo>
                  <a:cubicBezTo>
                    <a:pt x="137" y="166"/>
                    <a:pt x="143" y="164"/>
                    <a:pt x="143" y="169"/>
                  </a:cubicBezTo>
                  <a:cubicBezTo>
                    <a:pt x="143" y="171"/>
                    <a:pt x="142" y="172"/>
                    <a:pt x="141" y="174"/>
                  </a:cubicBezTo>
                  <a:cubicBezTo>
                    <a:pt x="139" y="176"/>
                    <a:pt x="139" y="177"/>
                    <a:pt x="139" y="179"/>
                  </a:cubicBezTo>
                  <a:cubicBezTo>
                    <a:pt x="140" y="180"/>
                    <a:pt x="140" y="183"/>
                    <a:pt x="141" y="182"/>
                  </a:cubicBezTo>
                  <a:cubicBezTo>
                    <a:pt x="142" y="181"/>
                    <a:pt x="142" y="180"/>
                    <a:pt x="142" y="180"/>
                  </a:cubicBezTo>
                  <a:cubicBezTo>
                    <a:pt x="142" y="179"/>
                    <a:pt x="143" y="179"/>
                    <a:pt x="143" y="178"/>
                  </a:cubicBezTo>
                  <a:cubicBezTo>
                    <a:pt x="144" y="177"/>
                    <a:pt x="144" y="176"/>
                    <a:pt x="144" y="175"/>
                  </a:cubicBezTo>
                  <a:cubicBezTo>
                    <a:pt x="144" y="172"/>
                    <a:pt x="145" y="169"/>
                    <a:pt x="146" y="168"/>
                  </a:cubicBezTo>
                  <a:cubicBezTo>
                    <a:pt x="147" y="169"/>
                    <a:pt x="146" y="170"/>
                    <a:pt x="146" y="171"/>
                  </a:cubicBezTo>
                  <a:cubicBezTo>
                    <a:pt x="146" y="172"/>
                    <a:pt x="147" y="176"/>
                    <a:pt x="148" y="177"/>
                  </a:cubicBezTo>
                  <a:cubicBezTo>
                    <a:pt x="149" y="176"/>
                    <a:pt x="151" y="171"/>
                    <a:pt x="154" y="172"/>
                  </a:cubicBezTo>
                  <a:cubicBezTo>
                    <a:pt x="155" y="172"/>
                    <a:pt x="155" y="173"/>
                    <a:pt x="155" y="174"/>
                  </a:cubicBezTo>
                  <a:cubicBezTo>
                    <a:pt x="155" y="175"/>
                    <a:pt x="155" y="175"/>
                    <a:pt x="155" y="176"/>
                  </a:cubicBezTo>
                  <a:cubicBezTo>
                    <a:pt x="156" y="176"/>
                    <a:pt x="157" y="177"/>
                    <a:pt x="158" y="177"/>
                  </a:cubicBezTo>
                  <a:cubicBezTo>
                    <a:pt x="158" y="178"/>
                    <a:pt x="159" y="179"/>
                    <a:pt x="159" y="180"/>
                  </a:cubicBezTo>
                  <a:cubicBezTo>
                    <a:pt x="159" y="180"/>
                    <a:pt x="160" y="181"/>
                    <a:pt x="160" y="182"/>
                  </a:cubicBezTo>
                  <a:cubicBezTo>
                    <a:pt x="161" y="183"/>
                    <a:pt x="162" y="184"/>
                    <a:pt x="163" y="185"/>
                  </a:cubicBezTo>
                  <a:cubicBezTo>
                    <a:pt x="163" y="185"/>
                    <a:pt x="165" y="185"/>
                    <a:pt x="166" y="185"/>
                  </a:cubicBezTo>
                  <a:cubicBezTo>
                    <a:pt x="166" y="182"/>
                    <a:pt x="166" y="180"/>
                    <a:pt x="168" y="178"/>
                  </a:cubicBezTo>
                  <a:cubicBezTo>
                    <a:pt x="169" y="177"/>
                    <a:pt x="170" y="176"/>
                    <a:pt x="170" y="175"/>
                  </a:cubicBezTo>
                  <a:cubicBezTo>
                    <a:pt x="171" y="174"/>
                    <a:pt x="170" y="173"/>
                    <a:pt x="171" y="172"/>
                  </a:cubicBezTo>
                  <a:cubicBezTo>
                    <a:pt x="172" y="171"/>
                    <a:pt x="172" y="171"/>
                    <a:pt x="173" y="170"/>
                  </a:cubicBezTo>
                  <a:cubicBezTo>
                    <a:pt x="173" y="170"/>
                    <a:pt x="173" y="169"/>
                    <a:pt x="173" y="168"/>
                  </a:cubicBezTo>
                  <a:cubicBezTo>
                    <a:pt x="175" y="167"/>
                    <a:pt x="176" y="169"/>
                    <a:pt x="178" y="168"/>
                  </a:cubicBezTo>
                  <a:cubicBezTo>
                    <a:pt x="179" y="167"/>
                    <a:pt x="178" y="166"/>
                    <a:pt x="178" y="165"/>
                  </a:cubicBezTo>
                  <a:cubicBezTo>
                    <a:pt x="178" y="163"/>
                    <a:pt x="179" y="161"/>
                    <a:pt x="179" y="160"/>
                  </a:cubicBezTo>
                  <a:cubicBezTo>
                    <a:pt x="180" y="156"/>
                    <a:pt x="180" y="151"/>
                    <a:pt x="180" y="147"/>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5" name="Freeform 174"/>
            <p:cNvSpPr>
              <a:spLocks/>
            </p:cNvSpPr>
            <p:nvPr/>
          </p:nvSpPr>
          <p:spPr bwMode="auto">
            <a:xfrm>
              <a:off x="5115274" y="4174474"/>
              <a:ext cx="207052" cy="107325"/>
            </a:xfrm>
            <a:custGeom>
              <a:avLst/>
              <a:gdLst/>
              <a:ahLst/>
              <a:cxnLst>
                <a:cxn ang="0">
                  <a:pos x="184" y="94"/>
                </a:cxn>
                <a:cxn ang="0">
                  <a:pos x="182" y="91"/>
                </a:cxn>
                <a:cxn ang="0">
                  <a:pos x="175" y="87"/>
                </a:cxn>
                <a:cxn ang="0">
                  <a:pos x="163" y="83"/>
                </a:cxn>
                <a:cxn ang="0">
                  <a:pos x="161" y="81"/>
                </a:cxn>
                <a:cxn ang="0">
                  <a:pos x="160" y="75"/>
                </a:cxn>
                <a:cxn ang="0">
                  <a:pos x="163" y="61"/>
                </a:cxn>
                <a:cxn ang="0">
                  <a:pos x="171" y="47"/>
                </a:cxn>
                <a:cxn ang="0">
                  <a:pos x="169" y="38"/>
                </a:cxn>
                <a:cxn ang="0">
                  <a:pos x="163" y="31"/>
                </a:cxn>
                <a:cxn ang="0">
                  <a:pos x="158" y="23"/>
                </a:cxn>
                <a:cxn ang="0">
                  <a:pos x="151" y="22"/>
                </a:cxn>
                <a:cxn ang="0">
                  <a:pos x="139" y="20"/>
                </a:cxn>
                <a:cxn ang="0">
                  <a:pos x="132" y="22"/>
                </a:cxn>
                <a:cxn ang="0">
                  <a:pos x="127" y="22"/>
                </a:cxn>
                <a:cxn ang="0">
                  <a:pos x="122" y="20"/>
                </a:cxn>
                <a:cxn ang="0">
                  <a:pos x="115" y="17"/>
                </a:cxn>
                <a:cxn ang="0">
                  <a:pos x="110" y="15"/>
                </a:cxn>
                <a:cxn ang="0">
                  <a:pos x="101" y="12"/>
                </a:cxn>
                <a:cxn ang="0">
                  <a:pos x="90" y="1"/>
                </a:cxn>
                <a:cxn ang="0">
                  <a:pos x="82" y="3"/>
                </a:cxn>
                <a:cxn ang="0">
                  <a:pos x="83" y="9"/>
                </a:cxn>
                <a:cxn ang="0">
                  <a:pos x="76" y="12"/>
                </a:cxn>
                <a:cxn ang="0">
                  <a:pos x="76" y="20"/>
                </a:cxn>
                <a:cxn ang="0">
                  <a:pos x="76" y="36"/>
                </a:cxn>
                <a:cxn ang="0">
                  <a:pos x="74" y="40"/>
                </a:cxn>
                <a:cxn ang="0">
                  <a:pos x="62" y="33"/>
                </a:cxn>
                <a:cxn ang="0">
                  <a:pos x="48" y="39"/>
                </a:cxn>
                <a:cxn ang="0">
                  <a:pos x="33" y="45"/>
                </a:cxn>
                <a:cxn ang="0">
                  <a:pos x="14" y="52"/>
                </a:cxn>
                <a:cxn ang="0">
                  <a:pos x="28" y="56"/>
                </a:cxn>
                <a:cxn ang="0">
                  <a:pos x="28" y="62"/>
                </a:cxn>
                <a:cxn ang="0">
                  <a:pos x="22" y="65"/>
                </a:cxn>
                <a:cxn ang="0">
                  <a:pos x="15" y="66"/>
                </a:cxn>
                <a:cxn ang="0">
                  <a:pos x="11" y="71"/>
                </a:cxn>
                <a:cxn ang="0">
                  <a:pos x="0" y="78"/>
                </a:cxn>
                <a:cxn ang="0">
                  <a:pos x="2" y="84"/>
                </a:cxn>
                <a:cxn ang="0">
                  <a:pos x="6" y="83"/>
                </a:cxn>
                <a:cxn ang="0">
                  <a:pos x="76" y="88"/>
                </a:cxn>
                <a:cxn ang="0">
                  <a:pos x="137" y="89"/>
                </a:cxn>
                <a:cxn ang="0">
                  <a:pos x="164" y="89"/>
                </a:cxn>
                <a:cxn ang="0">
                  <a:pos x="184" y="96"/>
                </a:cxn>
              </a:cxnLst>
              <a:rect l="0" t="0" r="r" b="b"/>
              <a:pathLst>
                <a:path w="185" h="96">
                  <a:moveTo>
                    <a:pt x="185" y="96"/>
                  </a:moveTo>
                  <a:cubicBezTo>
                    <a:pt x="185" y="96"/>
                    <a:pt x="184" y="95"/>
                    <a:pt x="184" y="94"/>
                  </a:cubicBezTo>
                  <a:cubicBezTo>
                    <a:pt x="183" y="94"/>
                    <a:pt x="184" y="93"/>
                    <a:pt x="183" y="92"/>
                  </a:cubicBezTo>
                  <a:cubicBezTo>
                    <a:pt x="183" y="92"/>
                    <a:pt x="182" y="91"/>
                    <a:pt x="182" y="91"/>
                  </a:cubicBezTo>
                  <a:cubicBezTo>
                    <a:pt x="181" y="90"/>
                    <a:pt x="180" y="89"/>
                    <a:pt x="179" y="88"/>
                  </a:cubicBezTo>
                  <a:cubicBezTo>
                    <a:pt x="178" y="87"/>
                    <a:pt x="177" y="87"/>
                    <a:pt x="175" y="87"/>
                  </a:cubicBezTo>
                  <a:cubicBezTo>
                    <a:pt x="173" y="87"/>
                    <a:pt x="171" y="86"/>
                    <a:pt x="169" y="85"/>
                  </a:cubicBezTo>
                  <a:cubicBezTo>
                    <a:pt x="167" y="85"/>
                    <a:pt x="165" y="84"/>
                    <a:pt x="163" y="83"/>
                  </a:cubicBezTo>
                  <a:cubicBezTo>
                    <a:pt x="163" y="82"/>
                    <a:pt x="163" y="82"/>
                    <a:pt x="162" y="82"/>
                  </a:cubicBezTo>
                  <a:cubicBezTo>
                    <a:pt x="162" y="81"/>
                    <a:pt x="161" y="81"/>
                    <a:pt x="161" y="81"/>
                  </a:cubicBezTo>
                  <a:cubicBezTo>
                    <a:pt x="160" y="81"/>
                    <a:pt x="160" y="81"/>
                    <a:pt x="160" y="80"/>
                  </a:cubicBezTo>
                  <a:cubicBezTo>
                    <a:pt x="160" y="78"/>
                    <a:pt x="160" y="76"/>
                    <a:pt x="160" y="75"/>
                  </a:cubicBezTo>
                  <a:cubicBezTo>
                    <a:pt x="160" y="73"/>
                    <a:pt x="161" y="72"/>
                    <a:pt x="161" y="71"/>
                  </a:cubicBezTo>
                  <a:cubicBezTo>
                    <a:pt x="161" y="67"/>
                    <a:pt x="162" y="64"/>
                    <a:pt x="163" y="61"/>
                  </a:cubicBezTo>
                  <a:cubicBezTo>
                    <a:pt x="163" y="58"/>
                    <a:pt x="163" y="57"/>
                    <a:pt x="165" y="55"/>
                  </a:cubicBezTo>
                  <a:cubicBezTo>
                    <a:pt x="167" y="53"/>
                    <a:pt x="169" y="50"/>
                    <a:pt x="171" y="47"/>
                  </a:cubicBezTo>
                  <a:cubicBezTo>
                    <a:pt x="172" y="47"/>
                    <a:pt x="172" y="46"/>
                    <a:pt x="172" y="45"/>
                  </a:cubicBezTo>
                  <a:cubicBezTo>
                    <a:pt x="172" y="42"/>
                    <a:pt x="169" y="40"/>
                    <a:pt x="169" y="38"/>
                  </a:cubicBezTo>
                  <a:cubicBezTo>
                    <a:pt x="168" y="37"/>
                    <a:pt x="168" y="35"/>
                    <a:pt x="167" y="33"/>
                  </a:cubicBezTo>
                  <a:cubicBezTo>
                    <a:pt x="166" y="32"/>
                    <a:pt x="164" y="32"/>
                    <a:pt x="163" y="31"/>
                  </a:cubicBezTo>
                  <a:cubicBezTo>
                    <a:pt x="162" y="30"/>
                    <a:pt x="159" y="28"/>
                    <a:pt x="159" y="27"/>
                  </a:cubicBezTo>
                  <a:cubicBezTo>
                    <a:pt x="158" y="26"/>
                    <a:pt x="159" y="25"/>
                    <a:pt x="158" y="23"/>
                  </a:cubicBezTo>
                  <a:cubicBezTo>
                    <a:pt x="157" y="22"/>
                    <a:pt x="155" y="20"/>
                    <a:pt x="154" y="20"/>
                  </a:cubicBezTo>
                  <a:cubicBezTo>
                    <a:pt x="152" y="20"/>
                    <a:pt x="152" y="21"/>
                    <a:pt x="151" y="22"/>
                  </a:cubicBezTo>
                  <a:cubicBezTo>
                    <a:pt x="150" y="22"/>
                    <a:pt x="149" y="22"/>
                    <a:pt x="148" y="22"/>
                  </a:cubicBezTo>
                  <a:cubicBezTo>
                    <a:pt x="144" y="22"/>
                    <a:pt x="142" y="21"/>
                    <a:pt x="139" y="20"/>
                  </a:cubicBezTo>
                  <a:cubicBezTo>
                    <a:pt x="137" y="19"/>
                    <a:pt x="136" y="19"/>
                    <a:pt x="134" y="20"/>
                  </a:cubicBezTo>
                  <a:cubicBezTo>
                    <a:pt x="133" y="21"/>
                    <a:pt x="132" y="22"/>
                    <a:pt x="132" y="22"/>
                  </a:cubicBezTo>
                  <a:cubicBezTo>
                    <a:pt x="131" y="23"/>
                    <a:pt x="132" y="24"/>
                    <a:pt x="130" y="24"/>
                  </a:cubicBezTo>
                  <a:cubicBezTo>
                    <a:pt x="129" y="24"/>
                    <a:pt x="128" y="22"/>
                    <a:pt x="127" y="22"/>
                  </a:cubicBezTo>
                  <a:cubicBezTo>
                    <a:pt x="126" y="21"/>
                    <a:pt x="125" y="18"/>
                    <a:pt x="124" y="19"/>
                  </a:cubicBezTo>
                  <a:cubicBezTo>
                    <a:pt x="123" y="19"/>
                    <a:pt x="123" y="20"/>
                    <a:pt x="122" y="20"/>
                  </a:cubicBezTo>
                  <a:cubicBezTo>
                    <a:pt x="121" y="20"/>
                    <a:pt x="121" y="19"/>
                    <a:pt x="120" y="18"/>
                  </a:cubicBezTo>
                  <a:cubicBezTo>
                    <a:pt x="119" y="17"/>
                    <a:pt x="116" y="18"/>
                    <a:pt x="115" y="17"/>
                  </a:cubicBezTo>
                  <a:cubicBezTo>
                    <a:pt x="114" y="17"/>
                    <a:pt x="113" y="16"/>
                    <a:pt x="112" y="15"/>
                  </a:cubicBezTo>
                  <a:cubicBezTo>
                    <a:pt x="111" y="15"/>
                    <a:pt x="110" y="15"/>
                    <a:pt x="110" y="15"/>
                  </a:cubicBezTo>
                  <a:cubicBezTo>
                    <a:pt x="109" y="14"/>
                    <a:pt x="108" y="14"/>
                    <a:pt x="107" y="13"/>
                  </a:cubicBezTo>
                  <a:cubicBezTo>
                    <a:pt x="105" y="13"/>
                    <a:pt x="103" y="12"/>
                    <a:pt x="101" y="12"/>
                  </a:cubicBezTo>
                  <a:cubicBezTo>
                    <a:pt x="99" y="12"/>
                    <a:pt x="98" y="10"/>
                    <a:pt x="97" y="9"/>
                  </a:cubicBezTo>
                  <a:cubicBezTo>
                    <a:pt x="95" y="6"/>
                    <a:pt x="93" y="2"/>
                    <a:pt x="90" y="1"/>
                  </a:cubicBezTo>
                  <a:cubicBezTo>
                    <a:pt x="88" y="0"/>
                    <a:pt x="87" y="1"/>
                    <a:pt x="85" y="2"/>
                  </a:cubicBezTo>
                  <a:cubicBezTo>
                    <a:pt x="85" y="2"/>
                    <a:pt x="83" y="3"/>
                    <a:pt x="82" y="3"/>
                  </a:cubicBezTo>
                  <a:cubicBezTo>
                    <a:pt x="82" y="4"/>
                    <a:pt x="82" y="4"/>
                    <a:pt x="83" y="5"/>
                  </a:cubicBezTo>
                  <a:cubicBezTo>
                    <a:pt x="83" y="7"/>
                    <a:pt x="84" y="8"/>
                    <a:pt x="83" y="9"/>
                  </a:cubicBezTo>
                  <a:cubicBezTo>
                    <a:pt x="82" y="10"/>
                    <a:pt x="80" y="10"/>
                    <a:pt x="79" y="10"/>
                  </a:cubicBezTo>
                  <a:cubicBezTo>
                    <a:pt x="77" y="10"/>
                    <a:pt x="76" y="10"/>
                    <a:pt x="76" y="12"/>
                  </a:cubicBezTo>
                  <a:cubicBezTo>
                    <a:pt x="76" y="13"/>
                    <a:pt x="76" y="14"/>
                    <a:pt x="76" y="15"/>
                  </a:cubicBezTo>
                  <a:cubicBezTo>
                    <a:pt x="76" y="16"/>
                    <a:pt x="76" y="18"/>
                    <a:pt x="76" y="20"/>
                  </a:cubicBezTo>
                  <a:cubicBezTo>
                    <a:pt x="76" y="22"/>
                    <a:pt x="76" y="25"/>
                    <a:pt x="76" y="27"/>
                  </a:cubicBezTo>
                  <a:cubicBezTo>
                    <a:pt x="76" y="30"/>
                    <a:pt x="76" y="33"/>
                    <a:pt x="76" y="36"/>
                  </a:cubicBezTo>
                  <a:cubicBezTo>
                    <a:pt x="76" y="37"/>
                    <a:pt x="77" y="38"/>
                    <a:pt x="76" y="39"/>
                  </a:cubicBezTo>
                  <a:cubicBezTo>
                    <a:pt x="75" y="39"/>
                    <a:pt x="75" y="40"/>
                    <a:pt x="74" y="40"/>
                  </a:cubicBezTo>
                  <a:cubicBezTo>
                    <a:pt x="73" y="40"/>
                    <a:pt x="72" y="40"/>
                    <a:pt x="71" y="39"/>
                  </a:cubicBezTo>
                  <a:cubicBezTo>
                    <a:pt x="68" y="37"/>
                    <a:pt x="66" y="34"/>
                    <a:pt x="62" y="33"/>
                  </a:cubicBezTo>
                  <a:cubicBezTo>
                    <a:pt x="58" y="33"/>
                    <a:pt x="54" y="30"/>
                    <a:pt x="50" y="31"/>
                  </a:cubicBezTo>
                  <a:cubicBezTo>
                    <a:pt x="47" y="32"/>
                    <a:pt x="48" y="36"/>
                    <a:pt x="48" y="39"/>
                  </a:cubicBezTo>
                  <a:cubicBezTo>
                    <a:pt x="45" y="39"/>
                    <a:pt x="40" y="36"/>
                    <a:pt x="37" y="39"/>
                  </a:cubicBezTo>
                  <a:cubicBezTo>
                    <a:pt x="35" y="40"/>
                    <a:pt x="35" y="44"/>
                    <a:pt x="33" y="45"/>
                  </a:cubicBezTo>
                  <a:cubicBezTo>
                    <a:pt x="28" y="48"/>
                    <a:pt x="23" y="49"/>
                    <a:pt x="18" y="50"/>
                  </a:cubicBezTo>
                  <a:cubicBezTo>
                    <a:pt x="17" y="50"/>
                    <a:pt x="15" y="51"/>
                    <a:pt x="14" y="52"/>
                  </a:cubicBezTo>
                  <a:cubicBezTo>
                    <a:pt x="14" y="54"/>
                    <a:pt x="17" y="55"/>
                    <a:pt x="19" y="56"/>
                  </a:cubicBezTo>
                  <a:cubicBezTo>
                    <a:pt x="22" y="56"/>
                    <a:pt x="25" y="56"/>
                    <a:pt x="28" y="56"/>
                  </a:cubicBezTo>
                  <a:cubicBezTo>
                    <a:pt x="30" y="56"/>
                    <a:pt x="33" y="56"/>
                    <a:pt x="34" y="57"/>
                  </a:cubicBezTo>
                  <a:cubicBezTo>
                    <a:pt x="37" y="60"/>
                    <a:pt x="30" y="61"/>
                    <a:pt x="28" y="62"/>
                  </a:cubicBezTo>
                  <a:cubicBezTo>
                    <a:pt x="26" y="62"/>
                    <a:pt x="25" y="63"/>
                    <a:pt x="24" y="64"/>
                  </a:cubicBezTo>
                  <a:cubicBezTo>
                    <a:pt x="23" y="64"/>
                    <a:pt x="22" y="64"/>
                    <a:pt x="22" y="65"/>
                  </a:cubicBezTo>
                  <a:cubicBezTo>
                    <a:pt x="21" y="66"/>
                    <a:pt x="21" y="67"/>
                    <a:pt x="20" y="67"/>
                  </a:cubicBezTo>
                  <a:cubicBezTo>
                    <a:pt x="17" y="68"/>
                    <a:pt x="17" y="67"/>
                    <a:pt x="15" y="66"/>
                  </a:cubicBezTo>
                  <a:cubicBezTo>
                    <a:pt x="14" y="65"/>
                    <a:pt x="13" y="65"/>
                    <a:pt x="12" y="66"/>
                  </a:cubicBezTo>
                  <a:cubicBezTo>
                    <a:pt x="10" y="67"/>
                    <a:pt x="11" y="68"/>
                    <a:pt x="11" y="71"/>
                  </a:cubicBezTo>
                  <a:cubicBezTo>
                    <a:pt x="10" y="75"/>
                    <a:pt x="6" y="72"/>
                    <a:pt x="4" y="73"/>
                  </a:cubicBezTo>
                  <a:cubicBezTo>
                    <a:pt x="2" y="73"/>
                    <a:pt x="1" y="76"/>
                    <a:pt x="0" y="78"/>
                  </a:cubicBezTo>
                  <a:cubicBezTo>
                    <a:pt x="0" y="80"/>
                    <a:pt x="1" y="80"/>
                    <a:pt x="2" y="82"/>
                  </a:cubicBezTo>
                  <a:cubicBezTo>
                    <a:pt x="2" y="83"/>
                    <a:pt x="2" y="83"/>
                    <a:pt x="2" y="84"/>
                  </a:cubicBezTo>
                  <a:cubicBezTo>
                    <a:pt x="2" y="83"/>
                    <a:pt x="3" y="83"/>
                    <a:pt x="3" y="82"/>
                  </a:cubicBezTo>
                  <a:cubicBezTo>
                    <a:pt x="4" y="82"/>
                    <a:pt x="5" y="82"/>
                    <a:pt x="6" y="83"/>
                  </a:cubicBezTo>
                  <a:cubicBezTo>
                    <a:pt x="13" y="84"/>
                    <a:pt x="20" y="85"/>
                    <a:pt x="27" y="86"/>
                  </a:cubicBezTo>
                  <a:cubicBezTo>
                    <a:pt x="43" y="87"/>
                    <a:pt x="59" y="88"/>
                    <a:pt x="76" y="88"/>
                  </a:cubicBezTo>
                  <a:cubicBezTo>
                    <a:pt x="88" y="89"/>
                    <a:pt x="100" y="88"/>
                    <a:pt x="112" y="88"/>
                  </a:cubicBezTo>
                  <a:cubicBezTo>
                    <a:pt x="120" y="88"/>
                    <a:pt x="129" y="89"/>
                    <a:pt x="137" y="89"/>
                  </a:cubicBezTo>
                  <a:cubicBezTo>
                    <a:pt x="144" y="89"/>
                    <a:pt x="150" y="89"/>
                    <a:pt x="157" y="89"/>
                  </a:cubicBezTo>
                  <a:cubicBezTo>
                    <a:pt x="159" y="89"/>
                    <a:pt x="162" y="89"/>
                    <a:pt x="164" y="89"/>
                  </a:cubicBezTo>
                  <a:cubicBezTo>
                    <a:pt x="166" y="89"/>
                    <a:pt x="168" y="90"/>
                    <a:pt x="170" y="90"/>
                  </a:cubicBezTo>
                  <a:cubicBezTo>
                    <a:pt x="175" y="92"/>
                    <a:pt x="179" y="95"/>
                    <a:pt x="184" y="96"/>
                  </a:cubicBezTo>
                  <a:cubicBezTo>
                    <a:pt x="184" y="96"/>
                    <a:pt x="185" y="96"/>
                    <a:pt x="185" y="96"/>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6" name="Freeform 175"/>
            <p:cNvSpPr>
              <a:spLocks/>
            </p:cNvSpPr>
            <p:nvPr/>
          </p:nvSpPr>
          <p:spPr bwMode="auto">
            <a:xfrm>
              <a:off x="5172904" y="4051953"/>
              <a:ext cx="354268" cy="270688"/>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19</a:t>
              </a:r>
            </a:p>
          </p:txBody>
        </p:sp>
        <p:sp>
          <p:nvSpPr>
            <p:cNvPr id="177" name="Freeform 176"/>
            <p:cNvSpPr>
              <a:spLocks noEditPoints="1"/>
            </p:cNvSpPr>
            <p:nvPr/>
          </p:nvSpPr>
          <p:spPr bwMode="auto">
            <a:xfrm>
              <a:off x="5334674" y="4083296"/>
              <a:ext cx="567019" cy="508133"/>
            </a:xfrm>
            <a:custGeom>
              <a:avLst/>
              <a:gdLst/>
              <a:ahLst/>
              <a:cxnLst>
                <a:cxn ang="0">
                  <a:pos x="493" y="252"/>
                </a:cxn>
                <a:cxn ang="0">
                  <a:pos x="479" y="230"/>
                </a:cxn>
                <a:cxn ang="0">
                  <a:pos x="455" y="220"/>
                </a:cxn>
                <a:cxn ang="0">
                  <a:pos x="426" y="174"/>
                </a:cxn>
                <a:cxn ang="0">
                  <a:pos x="418" y="142"/>
                </a:cxn>
                <a:cxn ang="0">
                  <a:pos x="406" y="117"/>
                </a:cxn>
                <a:cxn ang="0">
                  <a:pos x="412" y="91"/>
                </a:cxn>
                <a:cxn ang="0">
                  <a:pos x="408" y="69"/>
                </a:cxn>
                <a:cxn ang="0">
                  <a:pos x="383" y="37"/>
                </a:cxn>
                <a:cxn ang="0">
                  <a:pos x="354" y="34"/>
                </a:cxn>
                <a:cxn ang="0">
                  <a:pos x="329" y="44"/>
                </a:cxn>
                <a:cxn ang="0">
                  <a:pos x="294" y="18"/>
                </a:cxn>
                <a:cxn ang="0">
                  <a:pos x="256" y="8"/>
                </a:cxn>
                <a:cxn ang="0">
                  <a:pos x="210" y="33"/>
                </a:cxn>
                <a:cxn ang="0">
                  <a:pos x="185" y="47"/>
                </a:cxn>
                <a:cxn ang="0">
                  <a:pos x="173" y="66"/>
                </a:cxn>
                <a:cxn ang="0">
                  <a:pos x="178" y="82"/>
                </a:cxn>
                <a:cxn ang="0">
                  <a:pos x="181" y="92"/>
                </a:cxn>
                <a:cxn ang="0">
                  <a:pos x="161" y="101"/>
                </a:cxn>
                <a:cxn ang="0">
                  <a:pos x="154" y="113"/>
                </a:cxn>
                <a:cxn ang="0">
                  <a:pos x="133" y="121"/>
                </a:cxn>
                <a:cxn ang="0">
                  <a:pos x="129" y="152"/>
                </a:cxn>
                <a:cxn ang="0">
                  <a:pos x="123" y="174"/>
                </a:cxn>
                <a:cxn ang="0">
                  <a:pos x="120" y="191"/>
                </a:cxn>
                <a:cxn ang="0">
                  <a:pos x="109" y="176"/>
                </a:cxn>
                <a:cxn ang="0">
                  <a:pos x="88" y="188"/>
                </a:cxn>
                <a:cxn ang="0">
                  <a:pos x="75" y="206"/>
                </a:cxn>
                <a:cxn ang="0">
                  <a:pos x="64" y="207"/>
                </a:cxn>
                <a:cxn ang="0">
                  <a:pos x="31" y="208"/>
                </a:cxn>
                <a:cxn ang="0">
                  <a:pos x="11" y="211"/>
                </a:cxn>
                <a:cxn ang="0">
                  <a:pos x="22" y="253"/>
                </a:cxn>
                <a:cxn ang="0">
                  <a:pos x="38" y="294"/>
                </a:cxn>
                <a:cxn ang="0">
                  <a:pos x="40" y="316"/>
                </a:cxn>
                <a:cxn ang="0">
                  <a:pos x="20" y="331"/>
                </a:cxn>
                <a:cxn ang="0">
                  <a:pos x="4" y="360"/>
                </a:cxn>
                <a:cxn ang="0">
                  <a:pos x="23" y="380"/>
                </a:cxn>
                <a:cxn ang="0">
                  <a:pos x="13" y="404"/>
                </a:cxn>
                <a:cxn ang="0">
                  <a:pos x="43" y="408"/>
                </a:cxn>
                <a:cxn ang="0">
                  <a:pos x="69" y="393"/>
                </a:cxn>
                <a:cxn ang="0">
                  <a:pos x="118" y="394"/>
                </a:cxn>
                <a:cxn ang="0">
                  <a:pos x="148" y="398"/>
                </a:cxn>
                <a:cxn ang="0">
                  <a:pos x="200" y="407"/>
                </a:cxn>
                <a:cxn ang="0">
                  <a:pos x="215" y="420"/>
                </a:cxn>
                <a:cxn ang="0">
                  <a:pos x="242" y="423"/>
                </a:cxn>
                <a:cxn ang="0">
                  <a:pos x="272" y="425"/>
                </a:cxn>
                <a:cxn ang="0">
                  <a:pos x="296" y="425"/>
                </a:cxn>
                <a:cxn ang="0">
                  <a:pos x="322" y="435"/>
                </a:cxn>
                <a:cxn ang="0">
                  <a:pos x="370" y="445"/>
                </a:cxn>
                <a:cxn ang="0">
                  <a:pos x="391" y="406"/>
                </a:cxn>
                <a:cxn ang="0">
                  <a:pos x="406" y="384"/>
                </a:cxn>
                <a:cxn ang="0">
                  <a:pos x="427" y="375"/>
                </a:cxn>
                <a:cxn ang="0">
                  <a:pos x="443" y="363"/>
                </a:cxn>
                <a:cxn ang="0">
                  <a:pos x="436" y="319"/>
                </a:cxn>
                <a:cxn ang="0">
                  <a:pos x="444" y="280"/>
                </a:cxn>
                <a:cxn ang="0">
                  <a:pos x="483" y="284"/>
                </a:cxn>
                <a:cxn ang="0">
                  <a:pos x="500" y="270"/>
                </a:cxn>
              </a:cxnLst>
              <a:rect l="0" t="0" r="r" b="b"/>
              <a:pathLst>
                <a:path w="507" h="454">
                  <a:moveTo>
                    <a:pt x="9" y="209"/>
                  </a:moveTo>
                  <a:cubicBezTo>
                    <a:pt x="9" y="210"/>
                    <a:pt x="9" y="210"/>
                    <a:pt x="9" y="211"/>
                  </a:cubicBezTo>
                  <a:cubicBezTo>
                    <a:pt x="9" y="210"/>
                    <a:pt x="9" y="210"/>
                    <a:pt x="9" y="209"/>
                  </a:cubicBezTo>
                  <a:moveTo>
                    <a:pt x="505" y="257"/>
                  </a:moveTo>
                  <a:cubicBezTo>
                    <a:pt x="503" y="254"/>
                    <a:pt x="502" y="255"/>
                    <a:pt x="498" y="255"/>
                  </a:cubicBezTo>
                  <a:cubicBezTo>
                    <a:pt x="496" y="255"/>
                    <a:pt x="495" y="255"/>
                    <a:pt x="493" y="252"/>
                  </a:cubicBezTo>
                  <a:cubicBezTo>
                    <a:pt x="491" y="249"/>
                    <a:pt x="491" y="246"/>
                    <a:pt x="491" y="242"/>
                  </a:cubicBezTo>
                  <a:cubicBezTo>
                    <a:pt x="491" y="241"/>
                    <a:pt x="490" y="239"/>
                    <a:pt x="490" y="238"/>
                  </a:cubicBezTo>
                  <a:cubicBezTo>
                    <a:pt x="490" y="236"/>
                    <a:pt x="492" y="232"/>
                    <a:pt x="491" y="230"/>
                  </a:cubicBezTo>
                  <a:cubicBezTo>
                    <a:pt x="489" y="229"/>
                    <a:pt x="487" y="232"/>
                    <a:pt x="484" y="232"/>
                  </a:cubicBezTo>
                  <a:cubicBezTo>
                    <a:pt x="483" y="232"/>
                    <a:pt x="483" y="231"/>
                    <a:pt x="482" y="231"/>
                  </a:cubicBezTo>
                  <a:cubicBezTo>
                    <a:pt x="481" y="230"/>
                    <a:pt x="480" y="231"/>
                    <a:pt x="479" y="230"/>
                  </a:cubicBezTo>
                  <a:cubicBezTo>
                    <a:pt x="478" y="230"/>
                    <a:pt x="478" y="231"/>
                    <a:pt x="476" y="229"/>
                  </a:cubicBezTo>
                  <a:cubicBezTo>
                    <a:pt x="475" y="228"/>
                    <a:pt x="475" y="227"/>
                    <a:pt x="474" y="226"/>
                  </a:cubicBezTo>
                  <a:cubicBezTo>
                    <a:pt x="472" y="225"/>
                    <a:pt x="468" y="226"/>
                    <a:pt x="466" y="225"/>
                  </a:cubicBezTo>
                  <a:cubicBezTo>
                    <a:pt x="462" y="225"/>
                    <a:pt x="457" y="227"/>
                    <a:pt x="453" y="227"/>
                  </a:cubicBezTo>
                  <a:cubicBezTo>
                    <a:pt x="452" y="225"/>
                    <a:pt x="453" y="225"/>
                    <a:pt x="454" y="224"/>
                  </a:cubicBezTo>
                  <a:cubicBezTo>
                    <a:pt x="454" y="223"/>
                    <a:pt x="454" y="221"/>
                    <a:pt x="455" y="220"/>
                  </a:cubicBezTo>
                  <a:cubicBezTo>
                    <a:pt x="457" y="215"/>
                    <a:pt x="458" y="211"/>
                    <a:pt x="458" y="206"/>
                  </a:cubicBezTo>
                  <a:cubicBezTo>
                    <a:pt x="457" y="204"/>
                    <a:pt x="456" y="203"/>
                    <a:pt x="456" y="201"/>
                  </a:cubicBezTo>
                  <a:cubicBezTo>
                    <a:pt x="455" y="199"/>
                    <a:pt x="454" y="198"/>
                    <a:pt x="453" y="197"/>
                  </a:cubicBezTo>
                  <a:cubicBezTo>
                    <a:pt x="446" y="193"/>
                    <a:pt x="438" y="200"/>
                    <a:pt x="435" y="190"/>
                  </a:cubicBezTo>
                  <a:cubicBezTo>
                    <a:pt x="434" y="188"/>
                    <a:pt x="434" y="185"/>
                    <a:pt x="432" y="182"/>
                  </a:cubicBezTo>
                  <a:cubicBezTo>
                    <a:pt x="431" y="179"/>
                    <a:pt x="428" y="177"/>
                    <a:pt x="426" y="174"/>
                  </a:cubicBezTo>
                  <a:cubicBezTo>
                    <a:pt x="425" y="171"/>
                    <a:pt x="425" y="167"/>
                    <a:pt x="422" y="165"/>
                  </a:cubicBezTo>
                  <a:cubicBezTo>
                    <a:pt x="421" y="164"/>
                    <a:pt x="417" y="165"/>
                    <a:pt x="416" y="163"/>
                  </a:cubicBezTo>
                  <a:cubicBezTo>
                    <a:pt x="415" y="161"/>
                    <a:pt x="416" y="160"/>
                    <a:pt x="417" y="159"/>
                  </a:cubicBezTo>
                  <a:cubicBezTo>
                    <a:pt x="419" y="156"/>
                    <a:pt x="421" y="154"/>
                    <a:pt x="422" y="150"/>
                  </a:cubicBezTo>
                  <a:cubicBezTo>
                    <a:pt x="423" y="149"/>
                    <a:pt x="422" y="147"/>
                    <a:pt x="422" y="145"/>
                  </a:cubicBezTo>
                  <a:cubicBezTo>
                    <a:pt x="421" y="142"/>
                    <a:pt x="420" y="142"/>
                    <a:pt x="418" y="142"/>
                  </a:cubicBezTo>
                  <a:cubicBezTo>
                    <a:pt x="415" y="142"/>
                    <a:pt x="414" y="143"/>
                    <a:pt x="413" y="141"/>
                  </a:cubicBezTo>
                  <a:cubicBezTo>
                    <a:pt x="411" y="140"/>
                    <a:pt x="411" y="139"/>
                    <a:pt x="409" y="138"/>
                  </a:cubicBezTo>
                  <a:cubicBezTo>
                    <a:pt x="406" y="136"/>
                    <a:pt x="402" y="137"/>
                    <a:pt x="401" y="132"/>
                  </a:cubicBezTo>
                  <a:cubicBezTo>
                    <a:pt x="399" y="129"/>
                    <a:pt x="403" y="126"/>
                    <a:pt x="402" y="123"/>
                  </a:cubicBezTo>
                  <a:cubicBezTo>
                    <a:pt x="402" y="121"/>
                    <a:pt x="400" y="120"/>
                    <a:pt x="402" y="118"/>
                  </a:cubicBezTo>
                  <a:cubicBezTo>
                    <a:pt x="403" y="117"/>
                    <a:pt x="405" y="117"/>
                    <a:pt x="406" y="117"/>
                  </a:cubicBezTo>
                  <a:cubicBezTo>
                    <a:pt x="406" y="116"/>
                    <a:pt x="407" y="115"/>
                    <a:pt x="408" y="115"/>
                  </a:cubicBezTo>
                  <a:cubicBezTo>
                    <a:pt x="408" y="114"/>
                    <a:pt x="408" y="112"/>
                    <a:pt x="408" y="111"/>
                  </a:cubicBezTo>
                  <a:cubicBezTo>
                    <a:pt x="410" y="111"/>
                    <a:pt x="411" y="110"/>
                    <a:pt x="412" y="109"/>
                  </a:cubicBezTo>
                  <a:cubicBezTo>
                    <a:pt x="412" y="108"/>
                    <a:pt x="412" y="106"/>
                    <a:pt x="412" y="105"/>
                  </a:cubicBezTo>
                  <a:cubicBezTo>
                    <a:pt x="411" y="102"/>
                    <a:pt x="411" y="102"/>
                    <a:pt x="412" y="100"/>
                  </a:cubicBezTo>
                  <a:cubicBezTo>
                    <a:pt x="413" y="97"/>
                    <a:pt x="412" y="94"/>
                    <a:pt x="412" y="91"/>
                  </a:cubicBezTo>
                  <a:cubicBezTo>
                    <a:pt x="410" y="91"/>
                    <a:pt x="406" y="89"/>
                    <a:pt x="405" y="88"/>
                  </a:cubicBezTo>
                  <a:cubicBezTo>
                    <a:pt x="404" y="86"/>
                    <a:pt x="405" y="87"/>
                    <a:pt x="405" y="85"/>
                  </a:cubicBezTo>
                  <a:cubicBezTo>
                    <a:pt x="405" y="83"/>
                    <a:pt x="405" y="81"/>
                    <a:pt x="406" y="80"/>
                  </a:cubicBezTo>
                  <a:cubicBezTo>
                    <a:pt x="407" y="79"/>
                    <a:pt x="408" y="79"/>
                    <a:pt x="408" y="78"/>
                  </a:cubicBezTo>
                  <a:cubicBezTo>
                    <a:pt x="408" y="77"/>
                    <a:pt x="408" y="76"/>
                    <a:pt x="408" y="76"/>
                  </a:cubicBezTo>
                  <a:cubicBezTo>
                    <a:pt x="408" y="73"/>
                    <a:pt x="408" y="71"/>
                    <a:pt x="408" y="69"/>
                  </a:cubicBezTo>
                  <a:cubicBezTo>
                    <a:pt x="408" y="64"/>
                    <a:pt x="410" y="63"/>
                    <a:pt x="411" y="58"/>
                  </a:cubicBezTo>
                  <a:cubicBezTo>
                    <a:pt x="411" y="57"/>
                    <a:pt x="411" y="54"/>
                    <a:pt x="409" y="54"/>
                  </a:cubicBezTo>
                  <a:cubicBezTo>
                    <a:pt x="407" y="53"/>
                    <a:pt x="404" y="54"/>
                    <a:pt x="402" y="54"/>
                  </a:cubicBezTo>
                  <a:cubicBezTo>
                    <a:pt x="396" y="54"/>
                    <a:pt x="399" y="49"/>
                    <a:pt x="397" y="45"/>
                  </a:cubicBezTo>
                  <a:cubicBezTo>
                    <a:pt x="396" y="43"/>
                    <a:pt x="393" y="42"/>
                    <a:pt x="391" y="41"/>
                  </a:cubicBezTo>
                  <a:cubicBezTo>
                    <a:pt x="388" y="39"/>
                    <a:pt x="386" y="38"/>
                    <a:pt x="383" y="37"/>
                  </a:cubicBezTo>
                  <a:cubicBezTo>
                    <a:pt x="381" y="37"/>
                    <a:pt x="379" y="36"/>
                    <a:pt x="377" y="34"/>
                  </a:cubicBezTo>
                  <a:cubicBezTo>
                    <a:pt x="376" y="33"/>
                    <a:pt x="375" y="31"/>
                    <a:pt x="374" y="29"/>
                  </a:cubicBezTo>
                  <a:cubicBezTo>
                    <a:pt x="371" y="26"/>
                    <a:pt x="365" y="30"/>
                    <a:pt x="362" y="32"/>
                  </a:cubicBezTo>
                  <a:cubicBezTo>
                    <a:pt x="362" y="32"/>
                    <a:pt x="362" y="33"/>
                    <a:pt x="362" y="33"/>
                  </a:cubicBezTo>
                  <a:cubicBezTo>
                    <a:pt x="360" y="33"/>
                    <a:pt x="359" y="32"/>
                    <a:pt x="357" y="32"/>
                  </a:cubicBezTo>
                  <a:cubicBezTo>
                    <a:pt x="355" y="32"/>
                    <a:pt x="355" y="32"/>
                    <a:pt x="354" y="34"/>
                  </a:cubicBezTo>
                  <a:cubicBezTo>
                    <a:pt x="351" y="36"/>
                    <a:pt x="352" y="39"/>
                    <a:pt x="350" y="42"/>
                  </a:cubicBezTo>
                  <a:cubicBezTo>
                    <a:pt x="348" y="41"/>
                    <a:pt x="346" y="39"/>
                    <a:pt x="343" y="39"/>
                  </a:cubicBezTo>
                  <a:cubicBezTo>
                    <a:pt x="342" y="39"/>
                    <a:pt x="341" y="40"/>
                    <a:pt x="340" y="41"/>
                  </a:cubicBezTo>
                  <a:cubicBezTo>
                    <a:pt x="338" y="43"/>
                    <a:pt x="339" y="43"/>
                    <a:pt x="337" y="44"/>
                  </a:cubicBezTo>
                  <a:cubicBezTo>
                    <a:pt x="337" y="44"/>
                    <a:pt x="336" y="44"/>
                    <a:pt x="335" y="45"/>
                  </a:cubicBezTo>
                  <a:cubicBezTo>
                    <a:pt x="334" y="45"/>
                    <a:pt x="330" y="45"/>
                    <a:pt x="329" y="44"/>
                  </a:cubicBezTo>
                  <a:cubicBezTo>
                    <a:pt x="327" y="43"/>
                    <a:pt x="328" y="36"/>
                    <a:pt x="328" y="35"/>
                  </a:cubicBezTo>
                  <a:cubicBezTo>
                    <a:pt x="328" y="33"/>
                    <a:pt x="328" y="31"/>
                    <a:pt x="328" y="29"/>
                  </a:cubicBezTo>
                  <a:cubicBezTo>
                    <a:pt x="329" y="28"/>
                    <a:pt x="330" y="27"/>
                    <a:pt x="330" y="25"/>
                  </a:cubicBezTo>
                  <a:cubicBezTo>
                    <a:pt x="329" y="18"/>
                    <a:pt x="321" y="16"/>
                    <a:pt x="315" y="16"/>
                  </a:cubicBezTo>
                  <a:cubicBezTo>
                    <a:pt x="311" y="16"/>
                    <a:pt x="306" y="16"/>
                    <a:pt x="302" y="18"/>
                  </a:cubicBezTo>
                  <a:cubicBezTo>
                    <a:pt x="299" y="19"/>
                    <a:pt x="297" y="21"/>
                    <a:pt x="294" y="18"/>
                  </a:cubicBezTo>
                  <a:cubicBezTo>
                    <a:pt x="291" y="17"/>
                    <a:pt x="290" y="13"/>
                    <a:pt x="289" y="10"/>
                  </a:cubicBezTo>
                  <a:cubicBezTo>
                    <a:pt x="287" y="6"/>
                    <a:pt x="286" y="4"/>
                    <a:pt x="282" y="6"/>
                  </a:cubicBezTo>
                  <a:cubicBezTo>
                    <a:pt x="278" y="7"/>
                    <a:pt x="274" y="9"/>
                    <a:pt x="270" y="8"/>
                  </a:cubicBezTo>
                  <a:cubicBezTo>
                    <a:pt x="269" y="8"/>
                    <a:pt x="265" y="7"/>
                    <a:pt x="264" y="6"/>
                  </a:cubicBezTo>
                  <a:cubicBezTo>
                    <a:pt x="264" y="6"/>
                    <a:pt x="264" y="2"/>
                    <a:pt x="263" y="1"/>
                  </a:cubicBezTo>
                  <a:cubicBezTo>
                    <a:pt x="262" y="0"/>
                    <a:pt x="257" y="6"/>
                    <a:pt x="256" y="8"/>
                  </a:cubicBezTo>
                  <a:cubicBezTo>
                    <a:pt x="253" y="11"/>
                    <a:pt x="249" y="16"/>
                    <a:pt x="245" y="16"/>
                  </a:cubicBezTo>
                  <a:cubicBezTo>
                    <a:pt x="240" y="17"/>
                    <a:pt x="237" y="19"/>
                    <a:pt x="236" y="24"/>
                  </a:cubicBezTo>
                  <a:cubicBezTo>
                    <a:pt x="235" y="28"/>
                    <a:pt x="238" y="33"/>
                    <a:pt x="234" y="36"/>
                  </a:cubicBezTo>
                  <a:cubicBezTo>
                    <a:pt x="230" y="39"/>
                    <a:pt x="227" y="34"/>
                    <a:pt x="223" y="35"/>
                  </a:cubicBezTo>
                  <a:cubicBezTo>
                    <a:pt x="220" y="35"/>
                    <a:pt x="217" y="35"/>
                    <a:pt x="215" y="35"/>
                  </a:cubicBezTo>
                  <a:cubicBezTo>
                    <a:pt x="212" y="34"/>
                    <a:pt x="212" y="34"/>
                    <a:pt x="210" y="33"/>
                  </a:cubicBezTo>
                  <a:cubicBezTo>
                    <a:pt x="207" y="31"/>
                    <a:pt x="203" y="33"/>
                    <a:pt x="201" y="35"/>
                  </a:cubicBezTo>
                  <a:cubicBezTo>
                    <a:pt x="200" y="35"/>
                    <a:pt x="200" y="37"/>
                    <a:pt x="199" y="37"/>
                  </a:cubicBezTo>
                  <a:cubicBezTo>
                    <a:pt x="198" y="37"/>
                    <a:pt x="197" y="37"/>
                    <a:pt x="196" y="38"/>
                  </a:cubicBezTo>
                  <a:cubicBezTo>
                    <a:pt x="195" y="38"/>
                    <a:pt x="193" y="39"/>
                    <a:pt x="193" y="40"/>
                  </a:cubicBezTo>
                  <a:cubicBezTo>
                    <a:pt x="191" y="41"/>
                    <a:pt x="190" y="44"/>
                    <a:pt x="189" y="45"/>
                  </a:cubicBezTo>
                  <a:cubicBezTo>
                    <a:pt x="188" y="47"/>
                    <a:pt x="187" y="47"/>
                    <a:pt x="185" y="47"/>
                  </a:cubicBezTo>
                  <a:cubicBezTo>
                    <a:pt x="183" y="47"/>
                    <a:pt x="181" y="46"/>
                    <a:pt x="180" y="46"/>
                  </a:cubicBezTo>
                  <a:cubicBezTo>
                    <a:pt x="179" y="47"/>
                    <a:pt x="179" y="47"/>
                    <a:pt x="178" y="47"/>
                  </a:cubicBezTo>
                  <a:cubicBezTo>
                    <a:pt x="179" y="47"/>
                    <a:pt x="181" y="47"/>
                    <a:pt x="181" y="48"/>
                  </a:cubicBezTo>
                  <a:cubicBezTo>
                    <a:pt x="184" y="50"/>
                    <a:pt x="179" y="57"/>
                    <a:pt x="178" y="59"/>
                  </a:cubicBezTo>
                  <a:cubicBezTo>
                    <a:pt x="177" y="61"/>
                    <a:pt x="176" y="63"/>
                    <a:pt x="174" y="64"/>
                  </a:cubicBezTo>
                  <a:cubicBezTo>
                    <a:pt x="173" y="65"/>
                    <a:pt x="173" y="66"/>
                    <a:pt x="173" y="66"/>
                  </a:cubicBezTo>
                  <a:cubicBezTo>
                    <a:pt x="172" y="69"/>
                    <a:pt x="174" y="68"/>
                    <a:pt x="175" y="69"/>
                  </a:cubicBezTo>
                  <a:cubicBezTo>
                    <a:pt x="176" y="70"/>
                    <a:pt x="176" y="70"/>
                    <a:pt x="176" y="72"/>
                  </a:cubicBezTo>
                  <a:cubicBezTo>
                    <a:pt x="176" y="74"/>
                    <a:pt x="174" y="75"/>
                    <a:pt x="173" y="77"/>
                  </a:cubicBezTo>
                  <a:cubicBezTo>
                    <a:pt x="172" y="78"/>
                    <a:pt x="172" y="78"/>
                    <a:pt x="173" y="80"/>
                  </a:cubicBezTo>
                  <a:cubicBezTo>
                    <a:pt x="174" y="81"/>
                    <a:pt x="175" y="83"/>
                    <a:pt x="177" y="83"/>
                  </a:cubicBezTo>
                  <a:cubicBezTo>
                    <a:pt x="177" y="83"/>
                    <a:pt x="178" y="82"/>
                    <a:pt x="178" y="82"/>
                  </a:cubicBezTo>
                  <a:cubicBezTo>
                    <a:pt x="179" y="82"/>
                    <a:pt x="180" y="82"/>
                    <a:pt x="180" y="82"/>
                  </a:cubicBezTo>
                  <a:cubicBezTo>
                    <a:pt x="182" y="82"/>
                    <a:pt x="186" y="82"/>
                    <a:pt x="188" y="83"/>
                  </a:cubicBezTo>
                  <a:cubicBezTo>
                    <a:pt x="189" y="85"/>
                    <a:pt x="188" y="87"/>
                    <a:pt x="186" y="88"/>
                  </a:cubicBezTo>
                  <a:cubicBezTo>
                    <a:pt x="185" y="88"/>
                    <a:pt x="185" y="88"/>
                    <a:pt x="184" y="88"/>
                  </a:cubicBezTo>
                  <a:cubicBezTo>
                    <a:pt x="184" y="89"/>
                    <a:pt x="183" y="89"/>
                    <a:pt x="183" y="89"/>
                  </a:cubicBezTo>
                  <a:cubicBezTo>
                    <a:pt x="181" y="90"/>
                    <a:pt x="182" y="90"/>
                    <a:pt x="181" y="92"/>
                  </a:cubicBezTo>
                  <a:cubicBezTo>
                    <a:pt x="180" y="93"/>
                    <a:pt x="179" y="93"/>
                    <a:pt x="178" y="94"/>
                  </a:cubicBezTo>
                  <a:cubicBezTo>
                    <a:pt x="177" y="94"/>
                    <a:pt x="177" y="95"/>
                    <a:pt x="176" y="95"/>
                  </a:cubicBezTo>
                  <a:cubicBezTo>
                    <a:pt x="175" y="96"/>
                    <a:pt x="174" y="95"/>
                    <a:pt x="173" y="96"/>
                  </a:cubicBezTo>
                  <a:cubicBezTo>
                    <a:pt x="171" y="96"/>
                    <a:pt x="170" y="97"/>
                    <a:pt x="168" y="97"/>
                  </a:cubicBezTo>
                  <a:cubicBezTo>
                    <a:pt x="167" y="98"/>
                    <a:pt x="167" y="98"/>
                    <a:pt x="166" y="99"/>
                  </a:cubicBezTo>
                  <a:cubicBezTo>
                    <a:pt x="165" y="100"/>
                    <a:pt x="163" y="101"/>
                    <a:pt x="161" y="101"/>
                  </a:cubicBezTo>
                  <a:cubicBezTo>
                    <a:pt x="160" y="102"/>
                    <a:pt x="159" y="103"/>
                    <a:pt x="157" y="104"/>
                  </a:cubicBezTo>
                  <a:cubicBezTo>
                    <a:pt x="157" y="104"/>
                    <a:pt x="157" y="105"/>
                    <a:pt x="156" y="105"/>
                  </a:cubicBezTo>
                  <a:cubicBezTo>
                    <a:pt x="156" y="106"/>
                    <a:pt x="156" y="106"/>
                    <a:pt x="156" y="106"/>
                  </a:cubicBezTo>
                  <a:cubicBezTo>
                    <a:pt x="156" y="107"/>
                    <a:pt x="155" y="107"/>
                    <a:pt x="155" y="107"/>
                  </a:cubicBezTo>
                  <a:cubicBezTo>
                    <a:pt x="155" y="108"/>
                    <a:pt x="155" y="109"/>
                    <a:pt x="155" y="110"/>
                  </a:cubicBezTo>
                  <a:cubicBezTo>
                    <a:pt x="155" y="111"/>
                    <a:pt x="154" y="112"/>
                    <a:pt x="154" y="113"/>
                  </a:cubicBezTo>
                  <a:cubicBezTo>
                    <a:pt x="153" y="114"/>
                    <a:pt x="153" y="114"/>
                    <a:pt x="151" y="114"/>
                  </a:cubicBezTo>
                  <a:cubicBezTo>
                    <a:pt x="149" y="114"/>
                    <a:pt x="148" y="114"/>
                    <a:pt x="146" y="114"/>
                  </a:cubicBezTo>
                  <a:cubicBezTo>
                    <a:pt x="145" y="115"/>
                    <a:pt x="143" y="115"/>
                    <a:pt x="142" y="116"/>
                  </a:cubicBezTo>
                  <a:cubicBezTo>
                    <a:pt x="141" y="116"/>
                    <a:pt x="141" y="117"/>
                    <a:pt x="141" y="117"/>
                  </a:cubicBezTo>
                  <a:cubicBezTo>
                    <a:pt x="140" y="118"/>
                    <a:pt x="138" y="119"/>
                    <a:pt x="137" y="120"/>
                  </a:cubicBezTo>
                  <a:cubicBezTo>
                    <a:pt x="136" y="120"/>
                    <a:pt x="135" y="120"/>
                    <a:pt x="133" y="121"/>
                  </a:cubicBezTo>
                  <a:cubicBezTo>
                    <a:pt x="132" y="122"/>
                    <a:pt x="132" y="122"/>
                    <a:pt x="131" y="124"/>
                  </a:cubicBezTo>
                  <a:cubicBezTo>
                    <a:pt x="131" y="125"/>
                    <a:pt x="131" y="125"/>
                    <a:pt x="130" y="126"/>
                  </a:cubicBezTo>
                  <a:cubicBezTo>
                    <a:pt x="130" y="126"/>
                    <a:pt x="130" y="127"/>
                    <a:pt x="130" y="127"/>
                  </a:cubicBezTo>
                  <a:cubicBezTo>
                    <a:pt x="130" y="130"/>
                    <a:pt x="130" y="133"/>
                    <a:pt x="130" y="136"/>
                  </a:cubicBezTo>
                  <a:cubicBezTo>
                    <a:pt x="130" y="140"/>
                    <a:pt x="131" y="144"/>
                    <a:pt x="130" y="148"/>
                  </a:cubicBezTo>
                  <a:cubicBezTo>
                    <a:pt x="130" y="149"/>
                    <a:pt x="129" y="151"/>
                    <a:pt x="129" y="152"/>
                  </a:cubicBezTo>
                  <a:cubicBezTo>
                    <a:pt x="128" y="155"/>
                    <a:pt x="127" y="156"/>
                    <a:pt x="126" y="158"/>
                  </a:cubicBezTo>
                  <a:cubicBezTo>
                    <a:pt x="125" y="160"/>
                    <a:pt x="124" y="161"/>
                    <a:pt x="123" y="163"/>
                  </a:cubicBezTo>
                  <a:cubicBezTo>
                    <a:pt x="123" y="163"/>
                    <a:pt x="122" y="164"/>
                    <a:pt x="122" y="165"/>
                  </a:cubicBezTo>
                  <a:cubicBezTo>
                    <a:pt x="121" y="166"/>
                    <a:pt x="121" y="167"/>
                    <a:pt x="121" y="168"/>
                  </a:cubicBezTo>
                  <a:cubicBezTo>
                    <a:pt x="121" y="169"/>
                    <a:pt x="121" y="170"/>
                    <a:pt x="121" y="171"/>
                  </a:cubicBezTo>
                  <a:cubicBezTo>
                    <a:pt x="121" y="173"/>
                    <a:pt x="122" y="172"/>
                    <a:pt x="123" y="174"/>
                  </a:cubicBezTo>
                  <a:cubicBezTo>
                    <a:pt x="124" y="174"/>
                    <a:pt x="124" y="176"/>
                    <a:pt x="124" y="176"/>
                  </a:cubicBezTo>
                  <a:cubicBezTo>
                    <a:pt x="125" y="177"/>
                    <a:pt x="126" y="178"/>
                    <a:pt x="127" y="179"/>
                  </a:cubicBezTo>
                  <a:cubicBezTo>
                    <a:pt x="128" y="179"/>
                    <a:pt x="129" y="180"/>
                    <a:pt x="129" y="181"/>
                  </a:cubicBezTo>
                  <a:cubicBezTo>
                    <a:pt x="131" y="183"/>
                    <a:pt x="133" y="186"/>
                    <a:pt x="131" y="189"/>
                  </a:cubicBezTo>
                  <a:cubicBezTo>
                    <a:pt x="131" y="190"/>
                    <a:pt x="129" y="191"/>
                    <a:pt x="128" y="191"/>
                  </a:cubicBezTo>
                  <a:cubicBezTo>
                    <a:pt x="126" y="191"/>
                    <a:pt x="122" y="191"/>
                    <a:pt x="120" y="191"/>
                  </a:cubicBezTo>
                  <a:cubicBezTo>
                    <a:pt x="118" y="190"/>
                    <a:pt x="118" y="190"/>
                    <a:pt x="118" y="188"/>
                  </a:cubicBezTo>
                  <a:cubicBezTo>
                    <a:pt x="118" y="187"/>
                    <a:pt x="118" y="185"/>
                    <a:pt x="119" y="184"/>
                  </a:cubicBezTo>
                  <a:cubicBezTo>
                    <a:pt x="119" y="182"/>
                    <a:pt x="120" y="182"/>
                    <a:pt x="120" y="180"/>
                  </a:cubicBezTo>
                  <a:cubicBezTo>
                    <a:pt x="120" y="178"/>
                    <a:pt x="118" y="178"/>
                    <a:pt x="118" y="176"/>
                  </a:cubicBezTo>
                  <a:cubicBezTo>
                    <a:pt x="116" y="176"/>
                    <a:pt x="113" y="176"/>
                    <a:pt x="110" y="176"/>
                  </a:cubicBezTo>
                  <a:cubicBezTo>
                    <a:pt x="110" y="176"/>
                    <a:pt x="110" y="176"/>
                    <a:pt x="109" y="176"/>
                  </a:cubicBezTo>
                  <a:cubicBezTo>
                    <a:pt x="109" y="177"/>
                    <a:pt x="109" y="177"/>
                    <a:pt x="108" y="177"/>
                  </a:cubicBezTo>
                  <a:cubicBezTo>
                    <a:pt x="108" y="177"/>
                    <a:pt x="108" y="177"/>
                    <a:pt x="107" y="177"/>
                  </a:cubicBezTo>
                  <a:cubicBezTo>
                    <a:pt x="103" y="176"/>
                    <a:pt x="99" y="180"/>
                    <a:pt x="99" y="184"/>
                  </a:cubicBezTo>
                  <a:cubicBezTo>
                    <a:pt x="99" y="187"/>
                    <a:pt x="100" y="192"/>
                    <a:pt x="95" y="192"/>
                  </a:cubicBezTo>
                  <a:cubicBezTo>
                    <a:pt x="94" y="192"/>
                    <a:pt x="92" y="192"/>
                    <a:pt x="91" y="191"/>
                  </a:cubicBezTo>
                  <a:cubicBezTo>
                    <a:pt x="89" y="191"/>
                    <a:pt x="89" y="189"/>
                    <a:pt x="88" y="188"/>
                  </a:cubicBezTo>
                  <a:cubicBezTo>
                    <a:pt x="86" y="188"/>
                    <a:pt x="83" y="189"/>
                    <a:pt x="82" y="190"/>
                  </a:cubicBezTo>
                  <a:cubicBezTo>
                    <a:pt x="80" y="190"/>
                    <a:pt x="79" y="193"/>
                    <a:pt x="79" y="194"/>
                  </a:cubicBezTo>
                  <a:cubicBezTo>
                    <a:pt x="79" y="195"/>
                    <a:pt x="79" y="197"/>
                    <a:pt x="79" y="198"/>
                  </a:cubicBezTo>
                  <a:cubicBezTo>
                    <a:pt x="79" y="200"/>
                    <a:pt x="81" y="201"/>
                    <a:pt x="80" y="203"/>
                  </a:cubicBezTo>
                  <a:cubicBezTo>
                    <a:pt x="79" y="204"/>
                    <a:pt x="78" y="203"/>
                    <a:pt x="77" y="204"/>
                  </a:cubicBezTo>
                  <a:cubicBezTo>
                    <a:pt x="76" y="205"/>
                    <a:pt x="76" y="205"/>
                    <a:pt x="75" y="206"/>
                  </a:cubicBezTo>
                  <a:cubicBezTo>
                    <a:pt x="75" y="206"/>
                    <a:pt x="74" y="206"/>
                    <a:pt x="74" y="206"/>
                  </a:cubicBezTo>
                  <a:cubicBezTo>
                    <a:pt x="70" y="208"/>
                    <a:pt x="73" y="204"/>
                    <a:pt x="72" y="202"/>
                  </a:cubicBezTo>
                  <a:cubicBezTo>
                    <a:pt x="71" y="202"/>
                    <a:pt x="70" y="203"/>
                    <a:pt x="69" y="204"/>
                  </a:cubicBezTo>
                  <a:cubicBezTo>
                    <a:pt x="69" y="204"/>
                    <a:pt x="68" y="204"/>
                    <a:pt x="67" y="204"/>
                  </a:cubicBezTo>
                  <a:cubicBezTo>
                    <a:pt x="67" y="205"/>
                    <a:pt x="66" y="205"/>
                    <a:pt x="66" y="206"/>
                  </a:cubicBezTo>
                  <a:cubicBezTo>
                    <a:pt x="65" y="206"/>
                    <a:pt x="64" y="207"/>
                    <a:pt x="64" y="207"/>
                  </a:cubicBezTo>
                  <a:cubicBezTo>
                    <a:pt x="62" y="208"/>
                    <a:pt x="61" y="208"/>
                    <a:pt x="60" y="209"/>
                  </a:cubicBezTo>
                  <a:cubicBezTo>
                    <a:pt x="59" y="211"/>
                    <a:pt x="59" y="212"/>
                    <a:pt x="57" y="212"/>
                  </a:cubicBezTo>
                  <a:cubicBezTo>
                    <a:pt x="54" y="214"/>
                    <a:pt x="51" y="211"/>
                    <a:pt x="48" y="210"/>
                  </a:cubicBezTo>
                  <a:cubicBezTo>
                    <a:pt x="46" y="209"/>
                    <a:pt x="42" y="210"/>
                    <a:pt x="39" y="209"/>
                  </a:cubicBezTo>
                  <a:cubicBezTo>
                    <a:pt x="39" y="209"/>
                    <a:pt x="39" y="208"/>
                    <a:pt x="39" y="208"/>
                  </a:cubicBezTo>
                  <a:cubicBezTo>
                    <a:pt x="38" y="210"/>
                    <a:pt x="33" y="208"/>
                    <a:pt x="31" y="208"/>
                  </a:cubicBezTo>
                  <a:cubicBezTo>
                    <a:pt x="31" y="208"/>
                    <a:pt x="30" y="208"/>
                    <a:pt x="29" y="207"/>
                  </a:cubicBezTo>
                  <a:cubicBezTo>
                    <a:pt x="28" y="207"/>
                    <a:pt x="28" y="207"/>
                    <a:pt x="27" y="206"/>
                  </a:cubicBezTo>
                  <a:cubicBezTo>
                    <a:pt x="26" y="206"/>
                    <a:pt x="25" y="206"/>
                    <a:pt x="24" y="206"/>
                  </a:cubicBezTo>
                  <a:cubicBezTo>
                    <a:pt x="21" y="206"/>
                    <a:pt x="19" y="206"/>
                    <a:pt x="16" y="207"/>
                  </a:cubicBezTo>
                  <a:cubicBezTo>
                    <a:pt x="14" y="207"/>
                    <a:pt x="14" y="207"/>
                    <a:pt x="13" y="209"/>
                  </a:cubicBezTo>
                  <a:cubicBezTo>
                    <a:pt x="12" y="209"/>
                    <a:pt x="11" y="210"/>
                    <a:pt x="11" y="211"/>
                  </a:cubicBezTo>
                  <a:cubicBezTo>
                    <a:pt x="10" y="212"/>
                    <a:pt x="10" y="212"/>
                    <a:pt x="10" y="212"/>
                  </a:cubicBezTo>
                  <a:cubicBezTo>
                    <a:pt x="11" y="215"/>
                    <a:pt x="13" y="217"/>
                    <a:pt x="14" y="220"/>
                  </a:cubicBezTo>
                  <a:cubicBezTo>
                    <a:pt x="14" y="222"/>
                    <a:pt x="13" y="223"/>
                    <a:pt x="12" y="225"/>
                  </a:cubicBezTo>
                  <a:cubicBezTo>
                    <a:pt x="11" y="227"/>
                    <a:pt x="11" y="227"/>
                    <a:pt x="11" y="230"/>
                  </a:cubicBezTo>
                  <a:cubicBezTo>
                    <a:pt x="11" y="234"/>
                    <a:pt x="14" y="236"/>
                    <a:pt x="15" y="239"/>
                  </a:cubicBezTo>
                  <a:cubicBezTo>
                    <a:pt x="17" y="244"/>
                    <a:pt x="20" y="248"/>
                    <a:pt x="22" y="253"/>
                  </a:cubicBezTo>
                  <a:cubicBezTo>
                    <a:pt x="25" y="259"/>
                    <a:pt x="26" y="264"/>
                    <a:pt x="28" y="270"/>
                  </a:cubicBezTo>
                  <a:cubicBezTo>
                    <a:pt x="30" y="273"/>
                    <a:pt x="31" y="277"/>
                    <a:pt x="33" y="279"/>
                  </a:cubicBezTo>
                  <a:cubicBezTo>
                    <a:pt x="33" y="281"/>
                    <a:pt x="34" y="281"/>
                    <a:pt x="35" y="282"/>
                  </a:cubicBezTo>
                  <a:cubicBezTo>
                    <a:pt x="35" y="284"/>
                    <a:pt x="34" y="287"/>
                    <a:pt x="34" y="289"/>
                  </a:cubicBezTo>
                  <a:cubicBezTo>
                    <a:pt x="35" y="291"/>
                    <a:pt x="35" y="291"/>
                    <a:pt x="36" y="293"/>
                  </a:cubicBezTo>
                  <a:cubicBezTo>
                    <a:pt x="37" y="293"/>
                    <a:pt x="37" y="294"/>
                    <a:pt x="38" y="294"/>
                  </a:cubicBezTo>
                  <a:cubicBezTo>
                    <a:pt x="39" y="295"/>
                    <a:pt x="39" y="293"/>
                    <a:pt x="40" y="293"/>
                  </a:cubicBezTo>
                  <a:cubicBezTo>
                    <a:pt x="44" y="292"/>
                    <a:pt x="43" y="296"/>
                    <a:pt x="43" y="298"/>
                  </a:cubicBezTo>
                  <a:cubicBezTo>
                    <a:pt x="43" y="300"/>
                    <a:pt x="43" y="302"/>
                    <a:pt x="43" y="304"/>
                  </a:cubicBezTo>
                  <a:cubicBezTo>
                    <a:pt x="43" y="306"/>
                    <a:pt x="43" y="307"/>
                    <a:pt x="42" y="309"/>
                  </a:cubicBezTo>
                  <a:cubicBezTo>
                    <a:pt x="42" y="310"/>
                    <a:pt x="41" y="311"/>
                    <a:pt x="40" y="312"/>
                  </a:cubicBezTo>
                  <a:cubicBezTo>
                    <a:pt x="40" y="313"/>
                    <a:pt x="40" y="315"/>
                    <a:pt x="40" y="316"/>
                  </a:cubicBezTo>
                  <a:cubicBezTo>
                    <a:pt x="40" y="318"/>
                    <a:pt x="39" y="320"/>
                    <a:pt x="38" y="321"/>
                  </a:cubicBezTo>
                  <a:cubicBezTo>
                    <a:pt x="37" y="323"/>
                    <a:pt x="38" y="323"/>
                    <a:pt x="35" y="324"/>
                  </a:cubicBezTo>
                  <a:cubicBezTo>
                    <a:pt x="32" y="324"/>
                    <a:pt x="30" y="323"/>
                    <a:pt x="27" y="324"/>
                  </a:cubicBezTo>
                  <a:cubicBezTo>
                    <a:pt x="25" y="325"/>
                    <a:pt x="24" y="326"/>
                    <a:pt x="23" y="327"/>
                  </a:cubicBezTo>
                  <a:cubicBezTo>
                    <a:pt x="22" y="328"/>
                    <a:pt x="21" y="328"/>
                    <a:pt x="21" y="329"/>
                  </a:cubicBezTo>
                  <a:cubicBezTo>
                    <a:pt x="20" y="329"/>
                    <a:pt x="20" y="331"/>
                    <a:pt x="20" y="331"/>
                  </a:cubicBezTo>
                  <a:cubicBezTo>
                    <a:pt x="19" y="333"/>
                    <a:pt x="19" y="334"/>
                    <a:pt x="18" y="336"/>
                  </a:cubicBezTo>
                  <a:cubicBezTo>
                    <a:pt x="17" y="338"/>
                    <a:pt x="18" y="337"/>
                    <a:pt x="16" y="338"/>
                  </a:cubicBezTo>
                  <a:cubicBezTo>
                    <a:pt x="14" y="341"/>
                    <a:pt x="11" y="342"/>
                    <a:pt x="8" y="344"/>
                  </a:cubicBezTo>
                  <a:cubicBezTo>
                    <a:pt x="6" y="345"/>
                    <a:pt x="4" y="346"/>
                    <a:pt x="3" y="347"/>
                  </a:cubicBezTo>
                  <a:cubicBezTo>
                    <a:pt x="3" y="349"/>
                    <a:pt x="3" y="351"/>
                    <a:pt x="2" y="352"/>
                  </a:cubicBezTo>
                  <a:cubicBezTo>
                    <a:pt x="1" y="355"/>
                    <a:pt x="0" y="360"/>
                    <a:pt x="4" y="360"/>
                  </a:cubicBezTo>
                  <a:cubicBezTo>
                    <a:pt x="8" y="359"/>
                    <a:pt x="8" y="360"/>
                    <a:pt x="10" y="363"/>
                  </a:cubicBezTo>
                  <a:cubicBezTo>
                    <a:pt x="11" y="365"/>
                    <a:pt x="12" y="367"/>
                    <a:pt x="14" y="368"/>
                  </a:cubicBezTo>
                  <a:cubicBezTo>
                    <a:pt x="16" y="368"/>
                    <a:pt x="16" y="368"/>
                    <a:pt x="18" y="370"/>
                  </a:cubicBezTo>
                  <a:cubicBezTo>
                    <a:pt x="19" y="371"/>
                    <a:pt x="20" y="372"/>
                    <a:pt x="21" y="373"/>
                  </a:cubicBezTo>
                  <a:cubicBezTo>
                    <a:pt x="22" y="375"/>
                    <a:pt x="23" y="375"/>
                    <a:pt x="23" y="377"/>
                  </a:cubicBezTo>
                  <a:cubicBezTo>
                    <a:pt x="23" y="377"/>
                    <a:pt x="23" y="379"/>
                    <a:pt x="23" y="380"/>
                  </a:cubicBezTo>
                  <a:cubicBezTo>
                    <a:pt x="23" y="381"/>
                    <a:pt x="22" y="380"/>
                    <a:pt x="22" y="381"/>
                  </a:cubicBezTo>
                  <a:cubicBezTo>
                    <a:pt x="20" y="382"/>
                    <a:pt x="21" y="383"/>
                    <a:pt x="21" y="385"/>
                  </a:cubicBezTo>
                  <a:cubicBezTo>
                    <a:pt x="20" y="388"/>
                    <a:pt x="19" y="390"/>
                    <a:pt x="18" y="392"/>
                  </a:cubicBezTo>
                  <a:cubicBezTo>
                    <a:pt x="17" y="394"/>
                    <a:pt x="17" y="394"/>
                    <a:pt x="16" y="396"/>
                  </a:cubicBezTo>
                  <a:cubicBezTo>
                    <a:pt x="16" y="397"/>
                    <a:pt x="16" y="399"/>
                    <a:pt x="16" y="400"/>
                  </a:cubicBezTo>
                  <a:cubicBezTo>
                    <a:pt x="15" y="402"/>
                    <a:pt x="14" y="402"/>
                    <a:pt x="13" y="404"/>
                  </a:cubicBezTo>
                  <a:cubicBezTo>
                    <a:pt x="13" y="406"/>
                    <a:pt x="13" y="408"/>
                    <a:pt x="13" y="410"/>
                  </a:cubicBezTo>
                  <a:cubicBezTo>
                    <a:pt x="13" y="413"/>
                    <a:pt x="12" y="416"/>
                    <a:pt x="15" y="417"/>
                  </a:cubicBezTo>
                  <a:cubicBezTo>
                    <a:pt x="17" y="418"/>
                    <a:pt x="17" y="416"/>
                    <a:pt x="19" y="418"/>
                  </a:cubicBezTo>
                  <a:cubicBezTo>
                    <a:pt x="22" y="418"/>
                    <a:pt x="25" y="417"/>
                    <a:pt x="28" y="416"/>
                  </a:cubicBezTo>
                  <a:cubicBezTo>
                    <a:pt x="31" y="416"/>
                    <a:pt x="32" y="416"/>
                    <a:pt x="35" y="414"/>
                  </a:cubicBezTo>
                  <a:cubicBezTo>
                    <a:pt x="37" y="412"/>
                    <a:pt x="42" y="412"/>
                    <a:pt x="43" y="408"/>
                  </a:cubicBezTo>
                  <a:cubicBezTo>
                    <a:pt x="45" y="405"/>
                    <a:pt x="43" y="402"/>
                    <a:pt x="46" y="399"/>
                  </a:cubicBezTo>
                  <a:cubicBezTo>
                    <a:pt x="47" y="397"/>
                    <a:pt x="49" y="396"/>
                    <a:pt x="50" y="396"/>
                  </a:cubicBezTo>
                  <a:cubicBezTo>
                    <a:pt x="51" y="396"/>
                    <a:pt x="52" y="396"/>
                    <a:pt x="53" y="396"/>
                  </a:cubicBezTo>
                  <a:cubicBezTo>
                    <a:pt x="53" y="396"/>
                    <a:pt x="55" y="394"/>
                    <a:pt x="55" y="394"/>
                  </a:cubicBezTo>
                  <a:cubicBezTo>
                    <a:pt x="57" y="392"/>
                    <a:pt x="60" y="391"/>
                    <a:pt x="63" y="392"/>
                  </a:cubicBezTo>
                  <a:cubicBezTo>
                    <a:pt x="65" y="392"/>
                    <a:pt x="67" y="392"/>
                    <a:pt x="69" y="393"/>
                  </a:cubicBezTo>
                  <a:cubicBezTo>
                    <a:pt x="71" y="393"/>
                    <a:pt x="73" y="395"/>
                    <a:pt x="75" y="395"/>
                  </a:cubicBezTo>
                  <a:cubicBezTo>
                    <a:pt x="76" y="395"/>
                    <a:pt x="78" y="395"/>
                    <a:pt x="80" y="394"/>
                  </a:cubicBezTo>
                  <a:cubicBezTo>
                    <a:pt x="83" y="394"/>
                    <a:pt x="86" y="391"/>
                    <a:pt x="89" y="392"/>
                  </a:cubicBezTo>
                  <a:cubicBezTo>
                    <a:pt x="91" y="392"/>
                    <a:pt x="92" y="392"/>
                    <a:pt x="94" y="392"/>
                  </a:cubicBezTo>
                  <a:cubicBezTo>
                    <a:pt x="98" y="392"/>
                    <a:pt x="102" y="393"/>
                    <a:pt x="106" y="393"/>
                  </a:cubicBezTo>
                  <a:cubicBezTo>
                    <a:pt x="110" y="393"/>
                    <a:pt x="114" y="394"/>
                    <a:pt x="118" y="394"/>
                  </a:cubicBezTo>
                  <a:cubicBezTo>
                    <a:pt x="120" y="394"/>
                    <a:pt x="123" y="393"/>
                    <a:pt x="124" y="394"/>
                  </a:cubicBezTo>
                  <a:cubicBezTo>
                    <a:pt x="125" y="394"/>
                    <a:pt x="126" y="395"/>
                    <a:pt x="127" y="395"/>
                  </a:cubicBezTo>
                  <a:cubicBezTo>
                    <a:pt x="128" y="396"/>
                    <a:pt x="130" y="396"/>
                    <a:pt x="131" y="396"/>
                  </a:cubicBezTo>
                  <a:cubicBezTo>
                    <a:pt x="133" y="396"/>
                    <a:pt x="135" y="396"/>
                    <a:pt x="138" y="397"/>
                  </a:cubicBezTo>
                  <a:cubicBezTo>
                    <a:pt x="139" y="397"/>
                    <a:pt x="141" y="398"/>
                    <a:pt x="143" y="398"/>
                  </a:cubicBezTo>
                  <a:cubicBezTo>
                    <a:pt x="144" y="398"/>
                    <a:pt x="147" y="397"/>
                    <a:pt x="148" y="398"/>
                  </a:cubicBezTo>
                  <a:cubicBezTo>
                    <a:pt x="151" y="399"/>
                    <a:pt x="150" y="402"/>
                    <a:pt x="152" y="403"/>
                  </a:cubicBezTo>
                  <a:cubicBezTo>
                    <a:pt x="154" y="404"/>
                    <a:pt x="157" y="403"/>
                    <a:pt x="159" y="402"/>
                  </a:cubicBezTo>
                  <a:cubicBezTo>
                    <a:pt x="163" y="402"/>
                    <a:pt x="166" y="402"/>
                    <a:pt x="169" y="402"/>
                  </a:cubicBezTo>
                  <a:cubicBezTo>
                    <a:pt x="171" y="403"/>
                    <a:pt x="174" y="404"/>
                    <a:pt x="176" y="405"/>
                  </a:cubicBezTo>
                  <a:cubicBezTo>
                    <a:pt x="178" y="406"/>
                    <a:pt x="180" y="408"/>
                    <a:pt x="183" y="409"/>
                  </a:cubicBezTo>
                  <a:cubicBezTo>
                    <a:pt x="188" y="410"/>
                    <a:pt x="195" y="401"/>
                    <a:pt x="200" y="407"/>
                  </a:cubicBezTo>
                  <a:cubicBezTo>
                    <a:pt x="201" y="408"/>
                    <a:pt x="201" y="410"/>
                    <a:pt x="202" y="412"/>
                  </a:cubicBezTo>
                  <a:cubicBezTo>
                    <a:pt x="202" y="412"/>
                    <a:pt x="203" y="413"/>
                    <a:pt x="203" y="414"/>
                  </a:cubicBezTo>
                  <a:cubicBezTo>
                    <a:pt x="204" y="415"/>
                    <a:pt x="204" y="415"/>
                    <a:pt x="204" y="416"/>
                  </a:cubicBezTo>
                  <a:cubicBezTo>
                    <a:pt x="205" y="418"/>
                    <a:pt x="205" y="418"/>
                    <a:pt x="206" y="419"/>
                  </a:cubicBezTo>
                  <a:cubicBezTo>
                    <a:pt x="206" y="420"/>
                    <a:pt x="206" y="421"/>
                    <a:pt x="207" y="422"/>
                  </a:cubicBezTo>
                  <a:cubicBezTo>
                    <a:pt x="209" y="423"/>
                    <a:pt x="212" y="420"/>
                    <a:pt x="215" y="420"/>
                  </a:cubicBezTo>
                  <a:cubicBezTo>
                    <a:pt x="218" y="420"/>
                    <a:pt x="221" y="420"/>
                    <a:pt x="222" y="423"/>
                  </a:cubicBezTo>
                  <a:cubicBezTo>
                    <a:pt x="223" y="426"/>
                    <a:pt x="224" y="429"/>
                    <a:pt x="225" y="431"/>
                  </a:cubicBezTo>
                  <a:cubicBezTo>
                    <a:pt x="227" y="434"/>
                    <a:pt x="228" y="434"/>
                    <a:pt x="231" y="432"/>
                  </a:cubicBezTo>
                  <a:cubicBezTo>
                    <a:pt x="233" y="430"/>
                    <a:pt x="234" y="429"/>
                    <a:pt x="235" y="427"/>
                  </a:cubicBezTo>
                  <a:cubicBezTo>
                    <a:pt x="235" y="425"/>
                    <a:pt x="234" y="422"/>
                    <a:pt x="236" y="421"/>
                  </a:cubicBezTo>
                  <a:cubicBezTo>
                    <a:pt x="237" y="420"/>
                    <a:pt x="240" y="423"/>
                    <a:pt x="242" y="423"/>
                  </a:cubicBezTo>
                  <a:cubicBezTo>
                    <a:pt x="245" y="423"/>
                    <a:pt x="246" y="422"/>
                    <a:pt x="247" y="420"/>
                  </a:cubicBezTo>
                  <a:cubicBezTo>
                    <a:pt x="247" y="418"/>
                    <a:pt x="248" y="413"/>
                    <a:pt x="251" y="414"/>
                  </a:cubicBezTo>
                  <a:cubicBezTo>
                    <a:pt x="255" y="414"/>
                    <a:pt x="257" y="423"/>
                    <a:pt x="258" y="426"/>
                  </a:cubicBezTo>
                  <a:cubicBezTo>
                    <a:pt x="260" y="429"/>
                    <a:pt x="261" y="430"/>
                    <a:pt x="263" y="429"/>
                  </a:cubicBezTo>
                  <a:cubicBezTo>
                    <a:pt x="264" y="428"/>
                    <a:pt x="265" y="426"/>
                    <a:pt x="267" y="425"/>
                  </a:cubicBezTo>
                  <a:cubicBezTo>
                    <a:pt x="268" y="425"/>
                    <a:pt x="271" y="425"/>
                    <a:pt x="272" y="425"/>
                  </a:cubicBezTo>
                  <a:cubicBezTo>
                    <a:pt x="278" y="427"/>
                    <a:pt x="276" y="436"/>
                    <a:pt x="276" y="441"/>
                  </a:cubicBezTo>
                  <a:cubicBezTo>
                    <a:pt x="278" y="441"/>
                    <a:pt x="281" y="441"/>
                    <a:pt x="282" y="440"/>
                  </a:cubicBezTo>
                  <a:cubicBezTo>
                    <a:pt x="284" y="439"/>
                    <a:pt x="282" y="434"/>
                    <a:pt x="282" y="432"/>
                  </a:cubicBezTo>
                  <a:cubicBezTo>
                    <a:pt x="283" y="430"/>
                    <a:pt x="283" y="431"/>
                    <a:pt x="286" y="430"/>
                  </a:cubicBezTo>
                  <a:cubicBezTo>
                    <a:pt x="288" y="429"/>
                    <a:pt x="289" y="429"/>
                    <a:pt x="291" y="428"/>
                  </a:cubicBezTo>
                  <a:cubicBezTo>
                    <a:pt x="293" y="428"/>
                    <a:pt x="295" y="427"/>
                    <a:pt x="296" y="425"/>
                  </a:cubicBezTo>
                  <a:cubicBezTo>
                    <a:pt x="297" y="424"/>
                    <a:pt x="297" y="422"/>
                    <a:pt x="299" y="421"/>
                  </a:cubicBezTo>
                  <a:cubicBezTo>
                    <a:pt x="304" y="419"/>
                    <a:pt x="306" y="424"/>
                    <a:pt x="307" y="427"/>
                  </a:cubicBezTo>
                  <a:cubicBezTo>
                    <a:pt x="307" y="431"/>
                    <a:pt x="309" y="438"/>
                    <a:pt x="312" y="441"/>
                  </a:cubicBezTo>
                  <a:cubicBezTo>
                    <a:pt x="313" y="442"/>
                    <a:pt x="316" y="443"/>
                    <a:pt x="318" y="443"/>
                  </a:cubicBezTo>
                  <a:cubicBezTo>
                    <a:pt x="320" y="442"/>
                    <a:pt x="320" y="441"/>
                    <a:pt x="321" y="440"/>
                  </a:cubicBezTo>
                  <a:cubicBezTo>
                    <a:pt x="322" y="438"/>
                    <a:pt x="322" y="437"/>
                    <a:pt x="322" y="435"/>
                  </a:cubicBezTo>
                  <a:cubicBezTo>
                    <a:pt x="323" y="430"/>
                    <a:pt x="328" y="427"/>
                    <a:pt x="332" y="429"/>
                  </a:cubicBezTo>
                  <a:cubicBezTo>
                    <a:pt x="335" y="430"/>
                    <a:pt x="336" y="433"/>
                    <a:pt x="336" y="436"/>
                  </a:cubicBezTo>
                  <a:cubicBezTo>
                    <a:pt x="339" y="436"/>
                    <a:pt x="343" y="436"/>
                    <a:pt x="346" y="436"/>
                  </a:cubicBezTo>
                  <a:cubicBezTo>
                    <a:pt x="350" y="435"/>
                    <a:pt x="354" y="431"/>
                    <a:pt x="357" y="433"/>
                  </a:cubicBezTo>
                  <a:cubicBezTo>
                    <a:pt x="360" y="434"/>
                    <a:pt x="361" y="439"/>
                    <a:pt x="363" y="440"/>
                  </a:cubicBezTo>
                  <a:cubicBezTo>
                    <a:pt x="365" y="442"/>
                    <a:pt x="368" y="442"/>
                    <a:pt x="370" y="445"/>
                  </a:cubicBezTo>
                  <a:cubicBezTo>
                    <a:pt x="372" y="447"/>
                    <a:pt x="374" y="449"/>
                    <a:pt x="376" y="451"/>
                  </a:cubicBezTo>
                  <a:cubicBezTo>
                    <a:pt x="377" y="452"/>
                    <a:pt x="378" y="453"/>
                    <a:pt x="380" y="453"/>
                  </a:cubicBezTo>
                  <a:cubicBezTo>
                    <a:pt x="383" y="454"/>
                    <a:pt x="385" y="451"/>
                    <a:pt x="386" y="449"/>
                  </a:cubicBezTo>
                  <a:cubicBezTo>
                    <a:pt x="387" y="446"/>
                    <a:pt x="385" y="443"/>
                    <a:pt x="384" y="440"/>
                  </a:cubicBezTo>
                  <a:cubicBezTo>
                    <a:pt x="382" y="432"/>
                    <a:pt x="380" y="423"/>
                    <a:pt x="385" y="415"/>
                  </a:cubicBezTo>
                  <a:cubicBezTo>
                    <a:pt x="387" y="412"/>
                    <a:pt x="389" y="409"/>
                    <a:pt x="391" y="406"/>
                  </a:cubicBezTo>
                  <a:cubicBezTo>
                    <a:pt x="392" y="404"/>
                    <a:pt x="392" y="403"/>
                    <a:pt x="394" y="402"/>
                  </a:cubicBezTo>
                  <a:cubicBezTo>
                    <a:pt x="394" y="401"/>
                    <a:pt x="395" y="401"/>
                    <a:pt x="396" y="400"/>
                  </a:cubicBezTo>
                  <a:cubicBezTo>
                    <a:pt x="397" y="399"/>
                    <a:pt x="399" y="396"/>
                    <a:pt x="400" y="394"/>
                  </a:cubicBezTo>
                  <a:cubicBezTo>
                    <a:pt x="401" y="393"/>
                    <a:pt x="401" y="392"/>
                    <a:pt x="402" y="391"/>
                  </a:cubicBezTo>
                  <a:cubicBezTo>
                    <a:pt x="403" y="390"/>
                    <a:pt x="403" y="390"/>
                    <a:pt x="404" y="390"/>
                  </a:cubicBezTo>
                  <a:cubicBezTo>
                    <a:pt x="405" y="388"/>
                    <a:pt x="406" y="386"/>
                    <a:pt x="406" y="384"/>
                  </a:cubicBezTo>
                  <a:cubicBezTo>
                    <a:pt x="406" y="383"/>
                    <a:pt x="405" y="380"/>
                    <a:pt x="406" y="379"/>
                  </a:cubicBezTo>
                  <a:cubicBezTo>
                    <a:pt x="408" y="377"/>
                    <a:pt x="409" y="380"/>
                    <a:pt x="410" y="381"/>
                  </a:cubicBezTo>
                  <a:cubicBezTo>
                    <a:pt x="411" y="382"/>
                    <a:pt x="410" y="382"/>
                    <a:pt x="412" y="383"/>
                  </a:cubicBezTo>
                  <a:cubicBezTo>
                    <a:pt x="414" y="384"/>
                    <a:pt x="418" y="383"/>
                    <a:pt x="420" y="383"/>
                  </a:cubicBezTo>
                  <a:cubicBezTo>
                    <a:pt x="421" y="382"/>
                    <a:pt x="423" y="379"/>
                    <a:pt x="424" y="377"/>
                  </a:cubicBezTo>
                  <a:cubicBezTo>
                    <a:pt x="425" y="375"/>
                    <a:pt x="425" y="375"/>
                    <a:pt x="427" y="375"/>
                  </a:cubicBezTo>
                  <a:cubicBezTo>
                    <a:pt x="434" y="375"/>
                    <a:pt x="441" y="377"/>
                    <a:pt x="447" y="378"/>
                  </a:cubicBezTo>
                  <a:cubicBezTo>
                    <a:pt x="449" y="379"/>
                    <a:pt x="452" y="381"/>
                    <a:pt x="453" y="379"/>
                  </a:cubicBezTo>
                  <a:cubicBezTo>
                    <a:pt x="454" y="377"/>
                    <a:pt x="452" y="376"/>
                    <a:pt x="452" y="375"/>
                  </a:cubicBezTo>
                  <a:cubicBezTo>
                    <a:pt x="450" y="372"/>
                    <a:pt x="450" y="371"/>
                    <a:pt x="449" y="368"/>
                  </a:cubicBezTo>
                  <a:cubicBezTo>
                    <a:pt x="448" y="366"/>
                    <a:pt x="448" y="366"/>
                    <a:pt x="446" y="365"/>
                  </a:cubicBezTo>
                  <a:cubicBezTo>
                    <a:pt x="445" y="365"/>
                    <a:pt x="444" y="364"/>
                    <a:pt x="443" y="363"/>
                  </a:cubicBezTo>
                  <a:cubicBezTo>
                    <a:pt x="440" y="361"/>
                    <a:pt x="442" y="360"/>
                    <a:pt x="442" y="357"/>
                  </a:cubicBezTo>
                  <a:cubicBezTo>
                    <a:pt x="442" y="354"/>
                    <a:pt x="439" y="351"/>
                    <a:pt x="439" y="347"/>
                  </a:cubicBezTo>
                  <a:cubicBezTo>
                    <a:pt x="439" y="346"/>
                    <a:pt x="439" y="345"/>
                    <a:pt x="439" y="344"/>
                  </a:cubicBezTo>
                  <a:cubicBezTo>
                    <a:pt x="440" y="342"/>
                    <a:pt x="441" y="343"/>
                    <a:pt x="442" y="341"/>
                  </a:cubicBezTo>
                  <a:cubicBezTo>
                    <a:pt x="445" y="337"/>
                    <a:pt x="439" y="334"/>
                    <a:pt x="437" y="331"/>
                  </a:cubicBezTo>
                  <a:cubicBezTo>
                    <a:pt x="436" y="328"/>
                    <a:pt x="436" y="323"/>
                    <a:pt x="436" y="319"/>
                  </a:cubicBezTo>
                  <a:cubicBezTo>
                    <a:pt x="436" y="313"/>
                    <a:pt x="434" y="309"/>
                    <a:pt x="430" y="304"/>
                  </a:cubicBezTo>
                  <a:cubicBezTo>
                    <a:pt x="427" y="300"/>
                    <a:pt x="423" y="296"/>
                    <a:pt x="428" y="293"/>
                  </a:cubicBezTo>
                  <a:cubicBezTo>
                    <a:pt x="431" y="291"/>
                    <a:pt x="430" y="291"/>
                    <a:pt x="430" y="288"/>
                  </a:cubicBezTo>
                  <a:cubicBezTo>
                    <a:pt x="430" y="286"/>
                    <a:pt x="429" y="281"/>
                    <a:pt x="430" y="280"/>
                  </a:cubicBezTo>
                  <a:cubicBezTo>
                    <a:pt x="432" y="278"/>
                    <a:pt x="436" y="280"/>
                    <a:pt x="438" y="280"/>
                  </a:cubicBezTo>
                  <a:cubicBezTo>
                    <a:pt x="440" y="280"/>
                    <a:pt x="442" y="279"/>
                    <a:pt x="444" y="280"/>
                  </a:cubicBezTo>
                  <a:cubicBezTo>
                    <a:pt x="447" y="281"/>
                    <a:pt x="448" y="283"/>
                    <a:pt x="450" y="285"/>
                  </a:cubicBezTo>
                  <a:cubicBezTo>
                    <a:pt x="451" y="285"/>
                    <a:pt x="453" y="285"/>
                    <a:pt x="453" y="286"/>
                  </a:cubicBezTo>
                  <a:cubicBezTo>
                    <a:pt x="454" y="286"/>
                    <a:pt x="454" y="286"/>
                    <a:pt x="454" y="287"/>
                  </a:cubicBezTo>
                  <a:cubicBezTo>
                    <a:pt x="455" y="287"/>
                    <a:pt x="456" y="288"/>
                    <a:pt x="457" y="288"/>
                  </a:cubicBezTo>
                  <a:cubicBezTo>
                    <a:pt x="463" y="289"/>
                    <a:pt x="471" y="289"/>
                    <a:pt x="477" y="288"/>
                  </a:cubicBezTo>
                  <a:cubicBezTo>
                    <a:pt x="479" y="287"/>
                    <a:pt x="481" y="286"/>
                    <a:pt x="483" y="284"/>
                  </a:cubicBezTo>
                  <a:cubicBezTo>
                    <a:pt x="483" y="283"/>
                    <a:pt x="483" y="282"/>
                    <a:pt x="484" y="281"/>
                  </a:cubicBezTo>
                  <a:cubicBezTo>
                    <a:pt x="485" y="280"/>
                    <a:pt x="486" y="280"/>
                    <a:pt x="487" y="279"/>
                  </a:cubicBezTo>
                  <a:cubicBezTo>
                    <a:pt x="488" y="278"/>
                    <a:pt x="489" y="277"/>
                    <a:pt x="490" y="276"/>
                  </a:cubicBezTo>
                  <a:cubicBezTo>
                    <a:pt x="492" y="275"/>
                    <a:pt x="493" y="275"/>
                    <a:pt x="494" y="274"/>
                  </a:cubicBezTo>
                  <a:cubicBezTo>
                    <a:pt x="496" y="273"/>
                    <a:pt x="496" y="271"/>
                    <a:pt x="497" y="270"/>
                  </a:cubicBezTo>
                  <a:cubicBezTo>
                    <a:pt x="498" y="269"/>
                    <a:pt x="499" y="270"/>
                    <a:pt x="500" y="270"/>
                  </a:cubicBezTo>
                  <a:cubicBezTo>
                    <a:pt x="502" y="269"/>
                    <a:pt x="501" y="269"/>
                    <a:pt x="502" y="268"/>
                  </a:cubicBezTo>
                  <a:cubicBezTo>
                    <a:pt x="504" y="266"/>
                    <a:pt x="504" y="266"/>
                    <a:pt x="505" y="263"/>
                  </a:cubicBezTo>
                  <a:cubicBezTo>
                    <a:pt x="505" y="262"/>
                    <a:pt x="506" y="261"/>
                    <a:pt x="506" y="260"/>
                  </a:cubicBezTo>
                  <a:cubicBezTo>
                    <a:pt x="507" y="258"/>
                    <a:pt x="506" y="258"/>
                    <a:pt x="505" y="257"/>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78" name="Freeform 177"/>
            <p:cNvSpPr>
              <a:spLocks/>
            </p:cNvSpPr>
            <p:nvPr/>
          </p:nvSpPr>
          <p:spPr bwMode="auto">
            <a:xfrm>
              <a:off x="5182709" y="3872444"/>
              <a:ext cx="446397" cy="264039"/>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17</a:t>
              </a:r>
            </a:p>
          </p:txBody>
        </p:sp>
        <p:sp>
          <p:nvSpPr>
            <p:cNvPr id="179" name="Freeform 178"/>
            <p:cNvSpPr>
              <a:spLocks/>
            </p:cNvSpPr>
            <p:nvPr/>
          </p:nvSpPr>
          <p:spPr bwMode="auto">
            <a:xfrm>
              <a:off x="5320427" y="3689137"/>
              <a:ext cx="303930" cy="24694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8</a:t>
              </a:r>
            </a:p>
          </p:txBody>
        </p:sp>
        <p:sp>
          <p:nvSpPr>
            <p:cNvPr id="180" name="Freeform 179"/>
            <p:cNvSpPr>
              <a:spLocks/>
            </p:cNvSpPr>
            <p:nvPr/>
          </p:nvSpPr>
          <p:spPr bwMode="auto">
            <a:xfrm>
              <a:off x="5236846" y="3804060"/>
              <a:ext cx="102576" cy="86430"/>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1" name="Freeform 180"/>
            <p:cNvSpPr>
              <a:spLocks/>
            </p:cNvSpPr>
            <p:nvPr/>
          </p:nvSpPr>
          <p:spPr bwMode="auto">
            <a:xfrm>
              <a:off x="5254892" y="3753722"/>
              <a:ext cx="60786" cy="47489"/>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2" name="Freeform 181"/>
            <p:cNvSpPr>
              <a:spLocks noEditPoints="1"/>
            </p:cNvSpPr>
            <p:nvPr/>
          </p:nvSpPr>
          <p:spPr bwMode="auto">
            <a:xfrm>
              <a:off x="5084881" y="5466175"/>
              <a:ext cx="412205" cy="466342"/>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12</a:t>
              </a:r>
            </a:p>
          </p:txBody>
        </p:sp>
        <p:sp>
          <p:nvSpPr>
            <p:cNvPr id="183" name="Freeform 182"/>
            <p:cNvSpPr>
              <a:spLocks/>
            </p:cNvSpPr>
            <p:nvPr/>
          </p:nvSpPr>
          <p:spPr bwMode="auto">
            <a:xfrm>
              <a:off x="5089631" y="5739712"/>
              <a:ext cx="31343" cy="37042"/>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4" name="Freeform 183"/>
            <p:cNvSpPr>
              <a:spLocks/>
            </p:cNvSpPr>
            <p:nvPr/>
          </p:nvSpPr>
          <p:spPr bwMode="auto">
            <a:xfrm>
              <a:off x="5106727" y="5787201"/>
              <a:ext cx="22795" cy="25644"/>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5" name="Freeform 184"/>
            <p:cNvSpPr>
              <a:spLocks/>
            </p:cNvSpPr>
            <p:nvPr/>
          </p:nvSpPr>
          <p:spPr bwMode="auto">
            <a:xfrm>
              <a:off x="5367916" y="5802398"/>
              <a:ext cx="18996" cy="23745"/>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6" name="Freeform 185"/>
            <p:cNvSpPr>
              <a:spLocks/>
            </p:cNvSpPr>
            <p:nvPr/>
          </p:nvSpPr>
          <p:spPr bwMode="auto">
            <a:xfrm>
              <a:off x="5390711" y="5830891"/>
              <a:ext cx="18996" cy="9498"/>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7" name="Freeform 186"/>
            <p:cNvSpPr>
              <a:spLocks/>
            </p:cNvSpPr>
            <p:nvPr/>
          </p:nvSpPr>
          <p:spPr bwMode="auto">
            <a:xfrm>
              <a:off x="5404958" y="5869832"/>
              <a:ext cx="13297" cy="21845"/>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8" name="Freeform 187"/>
            <p:cNvSpPr>
              <a:spLocks/>
            </p:cNvSpPr>
            <p:nvPr/>
          </p:nvSpPr>
          <p:spPr bwMode="auto">
            <a:xfrm>
              <a:off x="5384062" y="5873631"/>
              <a:ext cx="10448" cy="17096"/>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89" name="Freeform 188"/>
            <p:cNvSpPr>
              <a:spLocks/>
            </p:cNvSpPr>
            <p:nvPr/>
          </p:nvSpPr>
          <p:spPr bwMode="auto">
            <a:xfrm>
              <a:off x="5265340" y="5961011"/>
              <a:ext cx="163362" cy="35142"/>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0" name="Freeform 189"/>
            <p:cNvSpPr>
              <a:spLocks/>
            </p:cNvSpPr>
            <p:nvPr/>
          </p:nvSpPr>
          <p:spPr bwMode="auto">
            <a:xfrm>
              <a:off x="5440099" y="5736863"/>
              <a:ext cx="23745" cy="45589"/>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1" name="Freeform 190"/>
            <p:cNvSpPr>
              <a:spLocks/>
            </p:cNvSpPr>
            <p:nvPr/>
          </p:nvSpPr>
          <p:spPr bwMode="auto">
            <a:xfrm>
              <a:off x="5440099" y="5677027"/>
              <a:ext cx="52238" cy="40841"/>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2" name="Freeform 191"/>
            <p:cNvSpPr>
              <a:spLocks/>
            </p:cNvSpPr>
            <p:nvPr/>
          </p:nvSpPr>
          <p:spPr bwMode="auto">
            <a:xfrm>
              <a:off x="5554073" y="5950563"/>
              <a:ext cx="41790" cy="40841"/>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3" name="Freeform 192"/>
            <p:cNvSpPr>
              <a:spLocks/>
            </p:cNvSpPr>
            <p:nvPr/>
          </p:nvSpPr>
          <p:spPr bwMode="auto">
            <a:xfrm>
              <a:off x="5507534" y="5903074"/>
              <a:ext cx="25644" cy="18996"/>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4" name="Freeform 193"/>
            <p:cNvSpPr>
              <a:spLocks/>
            </p:cNvSpPr>
            <p:nvPr/>
          </p:nvSpPr>
          <p:spPr bwMode="auto">
            <a:xfrm>
              <a:off x="5448648" y="5830891"/>
              <a:ext cx="25644" cy="13297"/>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5" name="Freeform 194"/>
            <p:cNvSpPr>
              <a:spLocks/>
            </p:cNvSpPr>
            <p:nvPr/>
          </p:nvSpPr>
          <p:spPr bwMode="auto">
            <a:xfrm>
              <a:off x="5386912" y="5619090"/>
              <a:ext cx="25644" cy="23745"/>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6" name="Freeform 195"/>
            <p:cNvSpPr>
              <a:spLocks/>
            </p:cNvSpPr>
            <p:nvPr/>
          </p:nvSpPr>
          <p:spPr bwMode="auto">
            <a:xfrm>
              <a:off x="5356519" y="5545007"/>
              <a:ext cx="22795" cy="23745"/>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7" name="Freeform 196"/>
            <p:cNvSpPr>
              <a:spLocks/>
            </p:cNvSpPr>
            <p:nvPr/>
          </p:nvSpPr>
          <p:spPr bwMode="auto">
            <a:xfrm>
              <a:off x="5415405" y="5569702"/>
              <a:ext cx="20895" cy="12347"/>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8" name="Freeform 197"/>
            <p:cNvSpPr>
              <a:spLocks noEditPoints="1"/>
            </p:cNvSpPr>
            <p:nvPr/>
          </p:nvSpPr>
          <p:spPr bwMode="auto">
            <a:xfrm>
              <a:off x="5433451" y="5434833"/>
              <a:ext cx="1308797" cy="579366"/>
            </a:xfrm>
            <a:custGeom>
              <a:avLst/>
              <a:gdLst/>
              <a:ahLst/>
              <a:cxnLst>
                <a:cxn ang="0">
                  <a:pos x="135" y="37"/>
                </a:cxn>
                <a:cxn ang="0">
                  <a:pos x="102" y="10"/>
                </a:cxn>
                <a:cxn ang="0">
                  <a:pos x="53" y="16"/>
                </a:cxn>
                <a:cxn ang="0">
                  <a:pos x="54" y="38"/>
                </a:cxn>
                <a:cxn ang="0">
                  <a:pos x="19" y="104"/>
                </a:cxn>
                <a:cxn ang="0">
                  <a:pos x="59" y="122"/>
                </a:cxn>
                <a:cxn ang="0">
                  <a:pos x="74" y="124"/>
                </a:cxn>
                <a:cxn ang="0">
                  <a:pos x="113" y="111"/>
                </a:cxn>
                <a:cxn ang="0">
                  <a:pos x="104" y="96"/>
                </a:cxn>
                <a:cxn ang="0">
                  <a:pos x="141" y="88"/>
                </a:cxn>
                <a:cxn ang="0">
                  <a:pos x="187" y="95"/>
                </a:cxn>
                <a:cxn ang="0">
                  <a:pos x="311" y="435"/>
                </a:cxn>
                <a:cxn ang="0">
                  <a:pos x="1149" y="410"/>
                </a:cxn>
                <a:cxn ang="0">
                  <a:pos x="1131" y="343"/>
                </a:cxn>
                <a:cxn ang="0">
                  <a:pos x="1139" y="238"/>
                </a:cxn>
                <a:cxn ang="0">
                  <a:pos x="1079" y="167"/>
                </a:cxn>
                <a:cxn ang="0">
                  <a:pos x="1047" y="94"/>
                </a:cxn>
                <a:cxn ang="0">
                  <a:pos x="986" y="83"/>
                </a:cxn>
                <a:cxn ang="0">
                  <a:pos x="925" y="97"/>
                </a:cxn>
                <a:cxn ang="0">
                  <a:pos x="812" y="112"/>
                </a:cxn>
                <a:cxn ang="0">
                  <a:pos x="739" y="118"/>
                </a:cxn>
                <a:cxn ang="0">
                  <a:pos x="663" y="97"/>
                </a:cxn>
                <a:cxn ang="0">
                  <a:pos x="612" y="65"/>
                </a:cxn>
                <a:cxn ang="0">
                  <a:pos x="550" y="27"/>
                </a:cxn>
                <a:cxn ang="0">
                  <a:pos x="477" y="22"/>
                </a:cxn>
                <a:cxn ang="0">
                  <a:pos x="367" y="43"/>
                </a:cxn>
                <a:cxn ang="0">
                  <a:pos x="321" y="86"/>
                </a:cxn>
                <a:cxn ang="0">
                  <a:pos x="208" y="75"/>
                </a:cxn>
                <a:cxn ang="0">
                  <a:pos x="194" y="88"/>
                </a:cxn>
                <a:cxn ang="0">
                  <a:pos x="199" y="100"/>
                </a:cxn>
                <a:cxn ang="0">
                  <a:pos x="242" y="115"/>
                </a:cxn>
                <a:cxn ang="0">
                  <a:pos x="208" y="119"/>
                </a:cxn>
                <a:cxn ang="0">
                  <a:pos x="178" y="135"/>
                </a:cxn>
                <a:cxn ang="0">
                  <a:pos x="141" y="140"/>
                </a:cxn>
                <a:cxn ang="0">
                  <a:pos x="119" y="137"/>
                </a:cxn>
                <a:cxn ang="0">
                  <a:pos x="86" y="135"/>
                </a:cxn>
                <a:cxn ang="0">
                  <a:pos x="59" y="130"/>
                </a:cxn>
                <a:cxn ang="0">
                  <a:pos x="1" y="158"/>
                </a:cxn>
                <a:cxn ang="0">
                  <a:pos x="29" y="171"/>
                </a:cxn>
                <a:cxn ang="0">
                  <a:pos x="60" y="208"/>
                </a:cxn>
                <a:cxn ang="0">
                  <a:pos x="67" y="265"/>
                </a:cxn>
                <a:cxn ang="0">
                  <a:pos x="41" y="277"/>
                </a:cxn>
                <a:cxn ang="0">
                  <a:pos x="86" y="340"/>
                </a:cxn>
                <a:cxn ang="0">
                  <a:pos x="65" y="361"/>
                </a:cxn>
                <a:cxn ang="0">
                  <a:pos x="98" y="400"/>
                </a:cxn>
                <a:cxn ang="0">
                  <a:pos x="146" y="416"/>
                </a:cxn>
                <a:cxn ang="0">
                  <a:pos x="125" y="439"/>
                </a:cxn>
                <a:cxn ang="0">
                  <a:pos x="187" y="443"/>
                </a:cxn>
                <a:cxn ang="0">
                  <a:pos x="272" y="477"/>
                </a:cxn>
                <a:cxn ang="0">
                  <a:pos x="345" y="445"/>
                </a:cxn>
                <a:cxn ang="0">
                  <a:pos x="381" y="481"/>
                </a:cxn>
                <a:cxn ang="0">
                  <a:pos x="492" y="491"/>
                </a:cxn>
                <a:cxn ang="0">
                  <a:pos x="542" y="456"/>
                </a:cxn>
                <a:cxn ang="0">
                  <a:pos x="595" y="462"/>
                </a:cxn>
                <a:cxn ang="0">
                  <a:pos x="617" y="517"/>
                </a:cxn>
                <a:cxn ang="0">
                  <a:pos x="669" y="462"/>
                </a:cxn>
                <a:cxn ang="0">
                  <a:pos x="764" y="454"/>
                </a:cxn>
                <a:cxn ang="0">
                  <a:pos x="882" y="455"/>
                </a:cxn>
                <a:cxn ang="0">
                  <a:pos x="983" y="447"/>
                </a:cxn>
                <a:cxn ang="0">
                  <a:pos x="1079" y="436"/>
                </a:cxn>
              </a:cxnLst>
              <a:rect l="0" t="0" r="r" b="b"/>
              <a:pathLst>
                <a:path w="1171" h="518">
                  <a:moveTo>
                    <a:pt x="197" y="70"/>
                  </a:moveTo>
                  <a:cubicBezTo>
                    <a:pt x="193" y="69"/>
                    <a:pt x="188" y="67"/>
                    <a:pt x="184" y="66"/>
                  </a:cubicBezTo>
                  <a:cubicBezTo>
                    <a:pt x="181" y="65"/>
                    <a:pt x="178" y="66"/>
                    <a:pt x="175" y="65"/>
                  </a:cubicBezTo>
                  <a:cubicBezTo>
                    <a:pt x="172" y="65"/>
                    <a:pt x="171" y="64"/>
                    <a:pt x="168" y="63"/>
                  </a:cubicBezTo>
                  <a:cubicBezTo>
                    <a:pt x="165" y="61"/>
                    <a:pt x="164" y="62"/>
                    <a:pt x="162" y="59"/>
                  </a:cubicBezTo>
                  <a:cubicBezTo>
                    <a:pt x="161" y="58"/>
                    <a:pt x="160" y="56"/>
                    <a:pt x="159" y="55"/>
                  </a:cubicBezTo>
                  <a:cubicBezTo>
                    <a:pt x="158" y="53"/>
                    <a:pt x="156" y="54"/>
                    <a:pt x="154" y="54"/>
                  </a:cubicBezTo>
                  <a:cubicBezTo>
                    <a:pt x="152" y="53"/>
                    <a:pt x="150" y="51"/>
                    <a:pt x="148" y="49"/>
                  </a:cubicBezTo>
                  <a:cubicBezTo>
                    <a:pt x="145" y="47"/>
                    <a:pt x="142" y="48"/>
                    <a:pt x="140" y="47"/>
                  </a:cubicBezTo>
                  <a:cubicBezTo>
                    <a:pt x="135" y="45"/>
                    <a:pt x="137" y="41"/>
                    <a:pt x="135" y="37"/>
                  </a:cubicBezTo>
                  <a:cubicBezTo>
                    <a:pt x="135" y="36"/>
                    <a:pt x="134" y="35"/>
                    <a:pt x="134" y="34"/>
                  </a:cubicBezTo>
                  <a:cubicBezTo>
                    <a:pt x="134" y="32"/>
                    <a:pt x="134" y="30"/>
                    <a:pt x="134" y="28"/>
                  </a:cubicBezTo>
                  <a:cubicBezTo>
                    <a:pt x="133" y="24"/>
                    <a:pt x="131" y="23"/>
                    <a:pt x="131" y="19"/>
                  </a:cubicBezTo>
                  <a:cubicBezTo>
                    <a:pt x="131" y="16"/>
                    <a:pt x="130" y="14"/>
                    <a:pt x="128" y="11"/>
                  </a:cubicBezTo>
                  <a:cubicBezTo>
                    <a:pt x="128" y="11"/>
                    <a:pt x="127" y="11"/>
                    <a:pt x="126" y="11"/>
                  </a:cubicBezTo>
                  <a:cubicBezTo>
                    <a:pt x="123" y="12"/>
                    <a:pt x="121" y="13"/>
                    <a:pt x="118" y="13"/>
                  </a:cubicBezTo>
                  <a:cubicBezTo>
                    <a:pt x="116" y="13"/>
                    <a:pt x="114" y="14"/>
                    <a:pt x="112" y="15"/>
                  </a:cubicBezTo>
                  <a:cubicBezTo>
                    <a:pt x="111" y="15"/>
                    <a:pt x="110" y="16"/>
                    <a:pt x="108" y="16"/>
                  </a:cubicBezTo>
                  <a:cubicBezTo>
                    <a:pt x="106" y="16"/>
                    <a:pt x="107" y="16"/>
                    <a:pt x="106" y="14"/>
                  </a:cubicBezTo>
                  <a:cubicBezTo>
                    <a:pt x="105" y="13"/>
                    <a:pt x="103" y="11"/>
                    <a:pt x="102" y="10"/>
                  </a:cubicBezTo>
                  <a:cubicBezTo>
                    <a:pt x="101" y="8"/>
                    <a:pt x="101" y="8"/>
                    <a:pt x="99" y="8"/>
                  </a:cubicBezTo>
                  <a:cubicBezTo>
                    <a:pt x="98" y="7"/>
                    <a:pt x="98" y="6"/>
                    <a:pt x="97" y="6"/>
                  </a:cubicBezTo>
                  <a:cubicBezTo>
                    <a:pt x="96" y="5"/>
                    <a:pt x="95" y="6"/>
                    <a:pt x="93" y="6"/>
                  </a:cubicBezTo>
                  <a:cubicBezTo>
                    <a:pt x="90" y="6"/>
                    <a:pt x="88" y="3"/>
                    <a:pt x="86" y="2"/>
                  </a:cubicBezTo>
                  <a:cubicBezTo>
                    <a:pt x="83" y="0"/>
                    <a:pt x="82" y="3"/>
                    <a:pt x="80" y="4"/>
                  </a:cubicBezTo>
                  <a:cubicBezTo>
                    <a:pt x="76" y="6"/>
                    <a:pt x="74" y="8"/>
                    <a:pt x="71" y="10"/>
                  </a:cubicBezTo>
                  <a:cubicBezTo>
                    <a:pt x="69" y="11"/>
                    <a:pt x="69" y="11"/>
                    <a:pt x="67" y="10"/>
                  </a:cubicBezTo>
                  <a:cubicBezTo>
                    <a:pt x="66" y="10"/>
                    <a:pt x="65" y="11"/>
                    <a:pt x="64" y="11"/>
                  </a:cubicBezTo>
                  <a:cubicBezTo>
                    <a:pt x="62" y="12"/>
                    <a:pt x="60" y="12"/>
                    <a:pt x="58" y="12"/>
                  </a:cubicBezTo>
                  <a:cubicBezTo>
                    <a:pt x="57" y="13"/>
                    <a:pt x="55" y="14"/>
                    <a:pt x="53" y="16"/>
                  </a:cubicBezTo>
                  <a:cubicBezTo>
                    <a:pt x="53" y="16"/>
                    <a:pt x="53" y="17"/>
                    <a:pt x="53" y="17"/>
                  </a:cubicBezTo>
                  <a:cubicBezTo>
                    <a:pt x="52" y="18"/>
                    <a:pt x="52" y="18"/>
                    <a:pt x="51" y="19"/>
                  </a:cubicBezTo>
                  <a:cubicBezTo>
                    <a:pt x="51" y="19"/>
                    <a:pt x="50" y="19"/>
                    <a:pt x="50" y="20"/>
                  </a:cubicBezTo>
                  <a:cubicBezTo>
                    <a:pt x="50" y="20"/>
                    <a:pt x="49" y="20"/>
                    <a:pt x="50" y="21"/>
                  </a:cubicBezTo>
                  <a:cubicBezTo>
                    <a:pt x="47" y="21"/>
                    <a:pt x="47" y="21"/>
                    <a:pt x="45" y="23"/>
                  </a:cubicBezTo>
                  <a:cubicBezTo>
                    <a:pt x="44" y="24"/>
                    <a:pt x="44" y="25"/>
                    <a:pt x="43" y="27"/>
                  </a:cubicBezTo>
                  <a:cubicBezTo>
                    <a:pt x="43" y="29"/>
                    <a:pt x="43" y="31"/>
                    <a:pt x="43" y="33"/>
                  </a:cubicBezTo>
                  <a:cubicBezTo>
                    <a:pt x="43" y="32"/>
                    <a:pt x="43" y="31"/>
                    <a:pt x="43" y="30"/>
                  </a:cubicBezTo>
                  <a:cubicBezTo>
                    <a:pt x="45" y="31"/>
                    <a:pt x="46" y="33"/>
                    <a:pt x="48" y="34"/>
                  </a:cubicBezTo>
                  <a:cubicBezTo>
                    <a:pt x="51" y="35"/>
                    <a:pt x="54" y="34"/>
                    <a:pt x="54" y="38"/>
                  </a:cubicBezTo>
                  <a:cubicBezTo>
                    <a:pt x="54" y="43"/>
                    <a:pt x="54" y="46"/>
                    <a:pt x="55" y="50"/>
                  </a:cubicBezTo>
                  <a:cubicBezTo>
                    <a:pt x="55" y="54"/>
                    <a:pt x="57" y="59"/>
                    <a:pt x="53" y="61"/>
                  </a:cubicBezTo>
                  <a:cubicBezTo>
                    <a:pt x="51" y="63"/>
                    <a:pt x="46" y="61"/>
                    <a:pt x="44" y="63"/>
                  </a:cubicBezTo>
                  <a:cubicBezTo>
                    <a:pt x="40" y="65"/>
                    <a:pt x="40" y="70"/>
                    <a:pt x="40" y="74"/>
                  </a:cubicBezTo>
                  <a:cubicBezTo>
                    <a:pt x="40" y="78"/>
                    <a:pt x="39" y="81"/>
                    <a:pt x="39" y="85"/>
                  </a:cubicBezTo>
                  <a:cubicBezTo>
                    <a:pt x="39" y="87"/>
                    <a:pt x="39" y="87"/>
                    <a:pt x="38" y="89"/>
                  </a:cubicBezTo>
                  <a:cubicBezTo>
                    <a:pt x="37" y="91"/>
                    <a:pt x="33" y="93"/>
                    <a:pt x="31" y="95"/>
                  </a:cubicBezTo>
                  <a:cubicBezTo>
                    <a:pt x="28" y="97"/>
                    <a:pt x="27" y="100"/>
                    <a:pt x="25" y="103"/>
                  </a:cubicBezTo>
                  <a:cubicBezTo>
                    <a:pt x="24" y="105"/>
                    <a:pt x="24" y="107"/>
                    <a:pt x="22" y="107"/>
                  </a:cubicBezTo>
                  <a:cubicBezTo>
                    <a:pt x="22" y="107"/>
                    <a:pt x="21" y="106"/>
                    <a:pt x="19" y="104"/>
                  </a:cubicBezTo>
                  <a:cubicBezTo>
                    <a:pt x="19" y="105"/>
                    <a:pt x="19" y="106"/>
                    <a:pt x="19" y="107"/>
                  </a:cubicBezTo>
                  <a:cubicBezTo>
                    <a:pt x="20" y="108"/>
                    <a:pt x="21" y="109"/>
                    <a:pt x="21" y="111"/>
                  </a:cubicBezTo>
                  <a:cubicBezTo>
                    <a:pt x="22" y="116"/>
                    <a:pt x="22" y="120"/>
                    <a:pt x="29" y="121"/>
                  </a:cubicBezTo>
                  <a:cubicBezTo>
                    <a:pt x="35" y="122"/>
                    <a:pt x="42" y="121"/>
                    <a:pt x="48" y="121"/>
                  </a:cubicBezTo>
                  <a:cubicBezTo>
                    <a:pt x="50" y="121"/>
                    <a:pt x="51" y="121"/>
                    <a:pt x="52" y="122"/>
                  </a:cubicBezTo>
                  <a:cubicBezTo>
                    <a:pt x="51" y="121"/>
                    <a:pt x="56" y="124"/>
                    <a:pt x="56" y="123"/>
                  </a:cubicBezTo>
                  <a:cubicBezTo>
                    <a:pt x="57" y="124"/>
                    <a:pt x="57" y="126"/>
                    <a:pt x="58" y="126"/>
                  </a:cubicBezTo>
                  <a:cubicBezTo>
                    <a:pt x="58" y="126"/>
                    <a:pt x="59" y="126"/>
                    <a:pt x="59" y="126"/>
                  </a:cubicBezTo>
                  <a:cubicBezTo>
                    <a:pt x="59" y="126"/>
                    <a:pt x="59" y="126"/>
                    <a:pt x="59" y="125"/>
                  </a:cubicBezTo>
                  <a:cubicBezTo>
                    <a:pt x="59" y="124"/>
                    <a:pt x="58" y="123"/>
                    <a:pt x="59" y="122"/>
                  </a:cubicBezTo>
                  <a:cubicBezTo>
                    <a:pt x="59" y="121"/>
                    <a:pt x="59" y="121"/>
                    <a:pt x="59" y="121"/>
                  </a:cubicBezTo>
                  <a:cubicBezTo>
                    <a:pt x="60" y="122"/>
                    <a:pt x="60" y="123"/>
                    <a:pt x="61" y="123"/>
                  </a:cubicBezTo>
                  <a:cubicBezTo>
                    <a:pt x="61" y="124"/>
                    <a:pt x="61" y="125"/>
                    <a:pt x="61" y="126"/>
                  </a:cubicBezTo>
                  <a:cubicBezTo>
                    <a:pt x="62" y="126"/>
                    <a:pt x="62" y="126"/>
                    <a:pt x="62" y="126"/>
                  </a:cubicBezTo>
                  <a:cubicBezTo>
                    <a:pt x="62" y="127"/>
                    <a:pt x="62" y="127"/>
                    <a:pt x="62" y="128"/>
                  </a:cubicBezTo>
                  <a:cubicBezTo>
                    <a:pt x="62" y="128"/>
                    <a:pt x="63" y="128"/>
                    <a:pt x="63" y="128"/>
                  </a:cubicBezTo>
                  <a:cubicBezTo>
                    <a:pt x="64" y="128"/>
                    <a:pt x="64" y="128"/>
                    <a:pt x="65" y="128"/>
                  </a:cubicBezTo>
                  <a:cubicBezTo>
                    <a:pt x="66" y="128"/>
                    <a:pt x="67" y="128"/>
                    <a:pt x="68" y="128"/>
                  </a:cubicBezTo>
                  <a:cubicBezTo>
                    <a:pt x="69" y="127"/>
                    <a:pt x="70" y="126"/>
                    <a:pt x="71" y="126"/>
                  </a:cubicBezTo>
                  <a:cubicBezTo>
                    <a:pt x="72" y="125"/>
                    <a:pt x="73" y="124"/>
                    <a:pt x="74" y="124"/>
                  </a:cubicBezTo>
                  <a:cubicBezTo>
                    <a:pt x="75" y="124"/>
                    <a:pt x="76" y="124"/>
                    <a:pt x="76" y="124"/>
                  </a:cubicBezTo>
                  <a:cubicBezTo>
                    <a:pt x="77" y="123"/>
                    <a:pt x="78" y="122"/>
                    <a:pt x="79" y="121"/>
                  </a:cubicBezTo>
                  <a:cubicBezTo>
                    <a:pt x="81" y="120"/>
                    <a:pt x="84" y="119"/>
                    <a:pt x="85" y="117"/>
                  </a:cubicBezTo>
                  <a:cubicBezTo>
                    <a:pt x="85" y="116"/>
                    <a:pt x="85" y="115"/>
                    <a:pt x="86" y="114"/>
                  </a:cubicBezTo>
                  <a:cubicBezTo>
                    <a:pt x="87" y="113"/>
                    <a:pt x="90" y="112"/>
                    <a:pt x="92" y="112"/>
                  </a:cubicBezTo>
                  <a:cubicBezTo>
                    <a:pt x="93" y="112"/>
                    <a:pt x="94" y="112"/>
                    <a:pt x="95" y="112"/>
                  </a:cubicBezTo>
                  <a:cubicBezTo>
                    <a:pt x="97" y="112"/>
                    <a:pt x="100" y="112"/>
                    <a:pt x="103" y="112"/>
                  </a:cubicBezTo>
                  <a:cubicBezTo>
                    <a:pt x="104" y="112"/>
                    <a:pt x="105" y="112"/>
                    <a:pt x="106" y="112"/>
                  </a:cubicBezTo>
                  <a:cubicBezTo>
                    <a:pt x="107" y="111"/>
                    <a:pt x="107" y="111"/>
                    <a:pt x="108" y="111"/>
                  </a:cubicBezTo>
                  <a:cubicBezTo>
                    <a:pt x="109" y="110"/>
                    <a:pt x="111" y="111"/>
                    <a:pt x="113" y="111"/>
                  </a:cubicBezTo>
                  <a:cubicBezTo>
                    <a:pt x="113" y="111"/>
                    <a:pt x="114" y="111"/>
                    <a:pt x="115" y="111"/>
                  </a:cubicBezTo>
                  <a:cubicBezTo>
                    <a:pt x="117" y="113"/>
                    <a:pt x="119" y="114"/>
                    <a:pt x="121" y="115"/>
                  </a:cubicBezTo>
                  <a:cubicBezTo>
                    <a:pt x="124" y="116"/>
                    <a:pt x="127" y="117"/>
                    <a:pt x="129" y="114"/>
                  </a:cubicBezTo>
                  <a:cubicBezTo>
                    <a:pt x="130" y="112"/>
                    <a:pt x="132" y="109"/>
                    <a:pt x="132" y="107"/>
                  </a:cubicBezTo>
                  <a:cubicBezTo>
                    <a:pt x="131" y="106"/>
                    <a:pt x="130" y="105"/>
                    <a:pt x="129" y="104"/>
                  </a:cubicBezTo>
                  <a:cubicBezTo>
                    <a:pt x="128" y="104"/>
                    <a:pt x="128" y="103"/>
                    <a:pt x="127" y="102"/>
                  </a:cubicBezTo>
                  <a:cubicBezTo>
                    <a:pt x="126" y="101"/>
                    <a:pt x="125" y="101"/>
                    <a:pt x="124" y="101"/>
                  </a:cubicBezTo>
                  <a:cubicBezTo>
                    <a:pt x="121" y="101"/>
                    <a:pt x="119" y="101"/>
                    <a:pt x="117" y="100"/>
                  </a:cubicBezTo>
                  <a:cubicBezTo>
                    <a:pt x="115" y="100"/>
                    <a:pt x="113" y="99"/>
                    <a:pt x="111" y="98"/>
                  </a:cubicBezTo>
                  <a:cubicBezTo>
                    <a:pt x="109" y="98"/>
                    <a:pt x="105" y="98"/>
                    <a:pt x="104" y="96"/>
                  </a:cubicBezTo>
                  <a:cubicBezTo>
                    <a:pt x="103" y="95"/>
                    <a:pt x="104" y="94"/>
                    <a:pt x="104" y="93"/>
                  </a:cubicBezTo>
                  <a:cubicBezTo>
                    <a:pt x="105" y="92"/>
                    <a:pt x="107" y="92"/>
                    <a:pt x="108" y="92"/>
                  </a:cubicBezTo>
                  <a:cubicBezTo>
                    <a:pt x="110" y="91"/>
                    <a:pt x="112" y="91"/>
                    <a:pt x="114" y="91"/>
                  </a:cubicBezTo>
                  <a:cubicBezTo>
                    <a:pt x="116" y="91"/>
                    <a:pt x="118" y="91"/>
                    <a:pt x="120" y="91"/>
                  </a:cubicBezTo>
                  <a:cubicBezTo>
                    <a:pt x="123" y="91"/>
                    <a:pt x="125" y="92"/>
                    <a:pt x="128" y="92"/>
                  </a:cubicBezTo>
                  <a:cubicBezTo>
                    <a:pt x="129" y="92"/>
                    <a:pt x="129" y="92"/>
                    <a:pt x="130" y="91"/>
                  </a:cubicBezTo>
                  <a:cubicBezTo>
                    <a:pt x="131" y="91"/>
                    <a:pt x="132" y="90"/>
                    <a:pt x="132" y="89"/>
                  </a:cubicBezTo>
                  <a:cubicBezTo>
                    <a:pt x="132" y="88"/>
                    <a:pt x="131" y="87"/>
                    <a:pt x="132" y="87"/>
                  </a:cubicBezTo>
                  <a:cubicBezTo>
                    <a:pt x="133" y="86"/>
                    <a:pt x="135" y="87"/>
                    <a:pt x="136" y="87"/>
                  </a:cubicBezTo>
                  <a:cubicBezTo>
                    <a:pt x="138" y="87"/>
                    <a:pt x="140" y="87"/>
                    <a:pt x="141" y="88"/>
                  </a:cubicBezTo>
                  <a:cubicBezTo>
                    <a:pt x="143" y="88"/>
                    <a:pt x="145" y="88"/>
                    <a:pt x="146" y="88"/>
                  </a:cubicBezTo>
                  <a:cubicBezTo>
                    <a:pt x="150" y="87"/>
                    <a:pt x="153" y="87"/>
                    <a:pt x="156" y="88"/>
                  </a:cubicBezTo>
                  <a:cubicBezTo>
                    <a:pt x="157" y="89"/>
                    <a:pt x="158" y="90"/>
                    <a:pt x="159" y="90"/>
                  </a:cubicBezTo>
                  <a:cubicBezTo>
                    <a:pt x="160" y="91"/>
                    <a:pt x="161" y="91"/>
                    <a:pt x="162" y="92"/>
                  </a:cubicBezTo>
                  <a:cubicBezTo>
                    <a:pt x="164" y="92"/>
                    <a:pt x="166" y="93"/>
                    <a:pt x="168" y="94"/>
                  </a:cubicBezTo>
                  <a:cubicBezTo>
                    <a:pt x="171" y="95"/>
                    <a:pt x="173" y="95"/>
                    <a:pt x="175" y="96"/>
                  </a:cubicBezTo>
                  <a:cubicBezTo>
                    <a:pt x="177" y="97"/>
                    <a:pt x="178" y="96"/>
                    <a:pt x="179" y="95"/>
                  </a:cubicBezTo>
                  <a:cubicBezTo>
                    <a:pt x="180" y="95"/>
                    <a:pt x="181" y="94"/>
                    <a:pt x="183" y="94"/>
                  </a:cubicBezTo>
                  <a:cubicBezTo>
                    <a:pt x="183" y="94"/>
                    <a:pt x="184" y="95"/>
                    <a:pt x="185" y="95"/>
                  </a:cubicBezTo>
                  <a:cubicBezTo>
                    <a:pt x="185" y="95"/>
                    <a:pt x="187" y="95"/>
                    <a:pt x="187" y="95"/>
                  </a:cubicBezTo>
                  <a:cubicBezTo>
                    <a:pt x="188" y="95"/>
                    <a:pt x="188" y="94"/>
                    <a:pt x="189" y="94"/>
                  </a:cubicBezTo>
                  <a:cubicBezTo>
                    <a:pt x="189" y="93"/>
                    <a:pt x="190" y="92"/>
                    <a:pt x="191" y="92"/>
                  </a:cubicBezTo>
                  <a:cubicBezTo>
                    <a:pt x="191" y="91"/>
                    <a:pt x="191" y="91"/>
                    <a:pt x="191" y="91"/>
                  </a:cubicBezTo>
                  <a:cubicBezTo>
                    <a:pt x="192" y="90"/>
                    <a:pt x="191" y="88"/>
                    <a:pt x="191" y="87"/>
                  </a:cubicBezTo>
                  <a:cubicBezTo>
                    <a:pt x="191" y="85"/>
                    <a:pt x="192" y="84"/>
                    <a:pt x="193" y="82"/>
                  </a:cubicBezTo>
                  <a:cubicBezTo>
                    <a:pt x="194" y="80"/>
                    <a:pt x="195" y="77"/>
                    <a:pt x="195" y="75"/>
                  </a:cubicBezTo>
                  <a:cubicBezTo>
                    <a:pt x="195" y="74"/>
                    <a:pt x="196" y="72"/>
                    <a:pt x="197" y="71"/>
                  </a:cubicBezTo>
                  <a:cubicBezTo>
                    <a:pt x="197" y="71"/>
                    <a:pt x="197" y="70"/>
                    <a:pt x="197" y="70"/>
                  </a:cubicBezTo>
                  <a:moveTo>
                    <a:pt x="312" y="435"/>
                  </a:moveTo>
                  <a:cubicBezTo>
                    <a:pt x="312" y="435"/>
                    <a:pt x="311" y="435"/>
                    <a:pt x="311" y="435"/>
                  </a:cubicBezTo>
                  <a:cubicBezTo>
                    <a:pt x="311" y="435"/>
                    <a:pt x="312" y="435"/>
                    <a:pt x="312" y="435"/>
                  </a:cubicBezTo>
                  <a:moveTo>
                    <a:pt x="668" y="97"/>
                  </a:moveTo>
                  <a:cubicBezTo>
                    <a:pt x="669" y="97"/>
                    <a:pt x="670" y="97"/>
                    <a:pt x="671" y="97"/>
                  </a:cubicBezTo>
                  <a:cubicBezTo>
                    <a:pt x="670" y="97"/>
                    <a:pt x="669" y="97"/>
                    <a:pt x="668" y="97"/>
                  </a:cubicBezTo>
                  <a:cubicBezTo>
                    <a:pt x="668" y="97"/>
                    <a:pt x="668" y="97"/>
                    <a:pt x="668" y="97"/>
                  </a:cubicBezTo>
                  <a:moveTo>
                    <a:pt x="1170" y="445"/>
                  </a:moveTo>
                  <a:cubicBezTo>
                    <a:pt x="1169" y="442"/>
                    <a:pt x="1168" y="441"/>
                    <a:pt x="1165" y="439"/>
                  </a:cubicBezTo>
                  <a:cubicBezTo>
                    <a:pt x="1161" y="437"/>
                    <a:pt x="1159" y="436"/>
                    <a:pt x="1156" y="432"/>
                  </a:cubicBezTo>
                  <a:cubicBezTo>
                    <a:pt x="1151" y="428"/>
                    <a:pt x="1148" y="425"/>
                    <a:pt x="1149" y="419"/>
                  </a:cubicBezTo>
                  <a:cubicBezTo>
                    <a:pt x="1149" y="416"/>
                    <a:pt x="1149" y="413"/>
                    <a:pt x="1149" y="410"/>
                  </a:cubicBezTo>
                  <a:cubicBezTo>
                    <a:pt x="1149" y="407"/>
                    <a:pt x="1151" y="399"/>
                    <a:pt x="1149" y="396"/>
                  </a:cubicBezTo>
                  <a:cubicBezTo>
                    <a:pt x="1149" y="396"/>
                    <a:pt x="1145" y="394"/>
                    <a:pt x="1144" y="394"/>
                  </a:cubicBezTo>
                  <a:cubicBezTo>
                    <a:pt x="1142" y="393"/>
                    <a:pt x="1139" y="391"/>
                    <a:pt x="1137" y="390"/>
                  </a:cubicBezTo>
                  <a:cubicBezTo>
                    <a:pt x="1133" y="389"/>
                    <a:pt x="1131" y="391"/>
                    <a:pt x="1130" y="387"/>
                  </a:cubicBezTo>
                  <a:cubicBezTo>
                    <a:pt x="1129" y="384"/>
                    <a:pt x="1130" y="382"/>
                    <a:pt x="1132" y="380"/>
                  </a:cubicBezTo>
                  <a:cubicBezTo>
                    <a:pt x="1134" y="378"/>
                    <a:pt x="1134" y="380"/>
                    <a:pt x="1136" y="376"/>
                  </a:cubicBezTo>
                  <a:cubicBezTo>
                    <a:pt x="1138" y="372"/>
                    <a:pt x="1141" y="368"/>
                    <a:pt x="1142" y="363"/>
                  </a:cubicBezTo>
                  <a:cubicBezTo>
                    <a:pt x="1142" y="361"/>
                    <a:pt x="1143" y="354"/>
                    <a:pt x="1141" y="352"/>
                  </a:cubicBezTo>
                  <a:cubicBezTo>
                    <a:pt x="1140" y="350"/>
                    <a:pt x="1136" y="351"/>
                    <a:pt x="1134" y="351"/>
                  </a:cubicBezTo>
                  <a:cubicBezTo>
                    <a:pt x="1130" y="350"/>
                    <a:pt x="1131" y="347"/>
                    <a:pt x="1131" y="343"/>
                  </a:cubicBezTo>
                  <a:cubicBezTo>
                    <a:pt x="1131" y="339"/>
                    <a:pt x="1131" y="335"/>
                    <a:pt x="1131" y="331"/>
                  </a:cubicBezTo>
                  <a:cubicBezTo>
                    <a:pt x="1131" y="322"/>
                    <a:pt x="1128" y="312"/>
                    <a:pt x="1124" y="302"/>
                  </a:cubicBezTo>
                  <a:cubicBezTo>
                    <a:pt x="1123" y="299"/>
                    <a:pt x="1120" y="295"/>
                    <a:pt x="1119" y="291"/>
                  </a:cubicBezTo>
                  <a:cubicBezTo>
                    <a:pt x="1116" y="283"/>
                    <a:pt x="1122" y="275"/>
                    <a:pt x="1120" y="268"/>
                  </a:cubicBezTo>
                  <a:cubicBezTo>
                    <a:pt x="1118" y="267"/>
                    <a:pt x="1114" y="268"/>
                    <a:pt x="1111" y="266"/>
                  </a:cubicBezTo>
                  <a:cubicBezTo>
                    <a:pt x="1106" y="263"/>
                    <a:pt x="1111" y="262"/>
                    <a:pt x="1115" y="261"/>
                  </a:cubicBezTo>
                  <a:cubicBezTo>
                    <a:pt x="1119" y="261"/>
                    <a:pt x="1126" y="261"/>
                    <a:pt x="1128" y="257"/>
                  </a:cubicBezTo>
                  <a:cubicBezTo>
                    <a:pt x="1129" y="256"/>
                    <a:pt x="1129" y="255"/>
                    <a:pt x="1129" y="253"/>
                  </a:cubicBezTo>
                  <a:cubicBezTo>
                    <a:pt x="1130" y="252"/>
                    <a:pt x="1132" y="250"/>
                    <a:pt x="1133" y="248"/>
                  </a:cubicBezTo>
                  <a:cubicBezTo>
                    <a:pt x="1135" y="245"/>
                    <a:pt x="1136" y="241"/>
                    <a:pt x="1139" y="238"/>
                  </a:cubicBezTo>
                  <a:cubicBezTo>
                    <a:pt x="1140" y="237"/>
                    <a:pt x="1142" y="236"/>
                    <a:pt x="1144" y="235"/>
                  </a:cubicBezTo>
                  <a:cubicBezTo>
                    <a:pt x="1146" y="234"/>
                    <a:pt x="1149" y="232"/>
                    <a:pt x="1151" y="230"/>
                  </a:cubicBezTo>
                  <a:cubicBezTo>
                    <a:pt x="1147" y="228"/>
                    <a:pt x="1144" y="226"/>
                    <a:pt x="1140" y="224"/>
                  </a:cubicBezTo>
                  <a:cubicBezTo>
                    <a:pt x="1140" y="224"/>
                    <a:pt x="1133" y="222"/>
                    <a:pt x="1133" y="221"/>
                  </a:cubicBezTo>
                  <a:cubicBezTo>
                    <a:pt x="1131" y="220"/>
                    <a:pt x="1131" y="218"/>
                    <a:pt x="1130" y="216"/>
                  </a:cubicBezTo>
                  <a:cubicBezTo>
                    <a:pt x="1125" y="213"/>
                    <a:pt x="1119" y="214"/>
                    <a:pt x="1113" y="214"/>
                  </a:cubicBezTo>
                  <a:cubicBezTo>
                    <a:pt x="1104" y="213"/>
                    <a:pt x="1096" y="206"/>
                    <a:pt x="1090" y="201"/>
                  </a:cubicBezTo>
                  <a:cubicBezTo>
                    <a:pt x="1084" y="195"/>
                    <a:pt x="1083" y="190"/>
                    <a:pt x="1081" y="181"/>
                  </a:cubicBezTo>
                  <a:cubicBezTo>
                    <a:pt x="1080" y="178"/>
                    <a:pt x="1079" y="177"/>
                    <a:pt x="1078" y="175"/>
                  </a:cubicBezTo>
                  <a:cubicBezTo>
                    <a:pt x="1077" y="172"/>
                    <a:pt x="1078" y="169"/>
                    <a:pt x="1079" y="167"/>
                  </a:cubicBezTo>
                  <a:cubicBezTo>
                    <a:pt x="1081" y="161"/>
                    <a:pt x="1085" y="154"/>
                    <a:pt x="1084" y="148"/>
                  </a:cubicBezTo>
                  <a:cubicBezTo>
                    <a:pt x="1084" y="146"/>
                    <a:pt x="1083" y="144"/>
                    <a:pt x="1082" y="142"/>
                  </a:cubicBezTo>
                  <a:cubicBezTo>
                    <a:pt x="1082" y="141"/>
                    <a:pt x="1079" y="138"/>
                    <a:pt x="1078" y="136"/>
                  </a:cubicBezTo>
                  <a:cubicBezTo>
                    <a:pt x="1077" y="134"/>
                    <a:pt x="1072" y="133"/>
                    <a:pt x="1072" y="131"/>
                  </a:cubicBezTo>
                  <a:cubicBezTo>
                    <a:pt x="1068" y="125"/>
                    <a:pt x="1082" y="122"/>
                    <a:pt x="1080" y="116"/>
                  </a:cubicBezTo>
                  <a:cubicBezTo>
                    <a:pt x="1072" y="114"/>
                    <a:pt x="1065" y="111"/>
                    <a:pt x="1057" y="108"/>
                  </a:cubicBezTo>
                  <a:cubicBezTo>
                    <a:pt x="1056" y="107"/>
                    <a:pt x="1054" y="107"/>
                    <a:pt x="1052" y="107"/>
                  </a:cubicBezTo>
                  <a:cubicBezTo>
                    <a:pt x="1051" y="106"/>
                    <a:pt x="1051" y="106"/>
                    <a:pt x="1049" y="105"/>
                  </a:cubicBezTo>
                  <a:cubicBezTo>
                    <a:pt x="1047" y="104"/>
                    <a:pt x="1045" y="104"/>
                    <a:pt x="1045" y="101"/>
                  </a:cubicBezTo>
                  <a:cubicBezTo>
                    <a:pt x="1045" y="98"/>
                    <a:pt x="1047" y="96"/>
                    <a:pt x="1047" y="94"/>
                  </a:cubicBezTo>
                  <a:cubicBezTo>
                    <a:pt x="1044" y="93"/>
                    <a:pt x="1039" y="96"/>
                    <a:pt x="1037" y="94"/>
                  </a:cubicBezTo>
                  <a:cubicBezTo>
                    <a:pt x="1036" y="93"/>
                    <a:pt x="1035" y="90"/>
                    <a:pt x="1034" y="89"/>
                  </a:cubicBezTo>
                  <a:cubicBezTo>
                    <a:pt x="1032" y="87"/>
                    <a:pt x="1028" y="87"/>
                    <a:pt x="1027" y="85"/>
                  </a:cubicBezTo>
                  <a:cubicBezTo>
                    <a:pt x="1025" y="84"/>
                    <a:pt x="1026" y="82"/>
                    <a:pt x="1025" y="80"/>
                  </a:cubicBezTo>
                  <a:cubicBezTo>
                    <a:pt x="1023" y="77"/>
                    <a:pt x="1017" y="76"/>
                    <a:pt x="1014" y="75"/>
                  </a:cubicBezTo>
                  <a:cubicBezTo>
                    <a:pt x="1012" y="74"/>
                    <a:pt x="1008" y="72"/>
                    <a:pt x="1006" y="73"/>
                  </a:cubicBezTo>
                  <a:cubicBezTo>
                    <a:pt x="1005" y="75"/>
                    <a:pt x="1006" y="80"/>
                    <a:pt x="1006" y="81"/>
                  </a:cubicBezTo>
                  <a:cubicBezTo>
                    <a:pt x="1003" y="82"/>
                    <a:pt x="1000" y="81"/>
                    <a:pt x="996" y="81"/>
                  </a:cubicBezTo>
                  <a:cubicBezTo>
                    <a:pt x="995" y="81"/>
                    <a:pt x="992" y="81"/>
                    <a:pt x="990" y="81"/>
                  </a:cubicBezTo>
                  <a:cubicBezTo>
                    <a:pt x="988" y="82"/>
                    <a:pt x="988" y="83"/>
                    <a:pt x="986" y="83"/>
                  </a:cubicBezTo>
                  <a:cubicBezTo>
                    <a:pt x="985" y="82"/>
                    <a:pt x="983" y="82"/>
                    <a:pt x="982" y="81"/>
                  </a:cubicBezTo>
                  <a:cubicBezTo>
                    <a:pt x="981" y="81"/>
                    <a:pt x="979" y="79"/>
                    <a:pt x="978" y="79"/>
                  </a:cubicBezTo>
                  <a:cubicBezTo>
                    <a:pt x="976" y="78"/>
                    <a:pt x="973" y="79"/>
                    <a:pt x="970" y="79"/>
                  </a:cubicBezTo>
                  <a:cubicBezTo>
                    <a:pt x="969" y="79"/>
                    <a:pt x="968" y="79"/>
                    <a:pt x="967" y="79"/>
                  </a:cubicBezTo>
                  <a:cubicBezTo>
                    <a:pt x="965" y="79"/>
                    <a:pt x="966" y="80"/>
                    <a:pt x="964" y="80"/>
                  </a:cubicBezTo>
                  <a:cubicBezTo>
                    <a:pt x="962" y="82"/>
                    <a:pt x="959" y="83"/>
                    <a:pt x="955" y="83"/>
                  </a:cubicBezTo>
                  <a:cubicBezTo>
                    <a:pt x="953" y="82"/>
                    <a:pt x="951" y="81"/>
                    <a:pt x="949" y="81"/>
                  </a:cubicBezTo>
                  <a:cubicBezTo>
                    <a:pt x="945" y="80"/>
                    <a:pt x="942" y="81"/>
                    <a:pt x="938" y="81"/>
                  </a:cubicBezTo>
                  <a:cubicBezTo>
                    <a:pt x="939" y="86"/>
                    <a:pt x="930" y="93"/>
                    <a:pt x="926" y="96"/>
                  </a:cubicBezTo>
                  <a:cubicBezTo>
                    <a:pt x="926" y="97"/>
                    <a:pt x="926" y="97"/>
                    <a:pt x="925" y="97"/>
                  </a:cubicBezTo>
                  <a:cubicBezTo>
                    <a:pt x="923" y="98"/>
                    <a:pt x="921" y="98"/>
                    <a:pt x="920" y="99"/>
                  </a:cubicBezTo>
                  <a:cubicBezTo>
                    <a:pt x="919" y="99"/>
                    <a:pt x="918" y="101"/>
                    <a:pt x="917" y="102"/>
                  </a:cubicBezTo>
                  <a:cubicBezTo>
                    <a:pt x="916" y="102"/>
                    <a:pt x="914" y="103"/>
                    <a:pt x="913" y="104"/>
                  </a:cubicBezTo>
                  <a:cubicBezTo>
                    <a:pt x="910" y="105"/>
                    <a:pt x="907" y="106"/>
                    <a:pt x="904" y="107"/>
                  </a:cubicBezTo>
                  <a:cubicBezTo>
                    <a:pt x="901" y="109"/>
                    <a:pt x="897" y="110"/>
                    <a:pt x="893" y="110"/>
                  </a:cubicBezTo>
                  <a:cubicBezTo>
                    <a:pt x="886" y="110"/>
                    <a:pt x="879" y="110"/>
                    <a:pt x="874" y="115"/>
                  </a:cubicBezTo>
                  <a:cubicBezTo>
                    <a:pt x="870" y="119"/>
                    <a:pt x="866" y="120"/>
                    <a:pt x="862" y="122"/>
                  </a:cubicBezTo>
                  <a:cubicBezTo>
                    <a:pt x="854" y="125"/>
                    <a:pt x="848" y="121"/>
                    <a:pt x="841" y="118"/>
                  </a:cubicBezTo>
                  <a:cubicBezTo>
                    <a:pt x="833" y="115"/>
                    <a:pt x="824" y="117"/>
                    <a:pt x="816" y="115"/>
                  </a:cubicBezTo>
                  <a:cubicBezTo>
                    <a:pt x="814" y="114"/>
                    <a:pt x="813" y="113"/>
                    <a:pt x="812" y="112"/>
                  </a:cubicBezTo>
                  <a:cubicBezTo>
                    <a:pt x="810" y="112"/>
                    <a:pt x="809" y="113"/>
                    <a:pt x="808" y="113"/>
                  </a:cubicBezTo>
                  <a:cubicBezTo>
                    <a:pt x="806" y="112"/>
                    <a:pt x="804" y="111"/>
                    <a:pt x="802" y="111"/>
                  </a:cubicBezTo>
                  <a:cubicBezTo>
                    <a:pt x="801" y="111"/>
                    <a:pt x="800" y="111"/>
                    <a:pt x="799" y="111"/>
                  </a:cubicBezTo>
                  <a:cubicBezTo>
                    <a:pt x="798" y="111"/>
                    <a:pt x="798" y="113"/>
                    <a:pt x="796" y="113"/>
                  </a:cubicBezTo>
                  <a:cubicBezTo>
                    <a:pt x="794" y="114"/>
                    <a:pt x="789" y="113"/>
                    <a:pt x="786" y="113"/>
                  </a:cubicBezTo>
                  <a:cubicBezTo>
                    <a:pt x="780" y="113"/>
                    <a:pt x="777" y="114"/>
                    <a:pt x="771" y="116"/>
                  </a:cubicBezTo>
                  <a:cubicBezTo>
                    <a:pt x="768" y="118"/>
                    <a:pt x="765" y="117"/>
                    <a:pt x="762" y="118"/>
                  </a:cubicBezTo>
                  <a:cubicBezTo>
                    <a:pt x="759" y="118"/>
                    <a:pt x="757" y="121"/>
                    <a:pt x="754" y="121"/>
                  </a:cubicBezTo>
                  <a:cubicBezTo>
                    <a:pt x="753" y="121"/>
                    <a:pt x="752" y="121"/>
                    <a:pt x="752" y="121"/>
                  </a:cubicBezTo>
                  <a:cubicBezTo>
                    <a:pt x="748" y="120"/>
                    <a:pt x="743" y="119"/>
                    <a:pt x="739" y="118"/>
                  </a:cubicBezTo>
                  <a:cubicBezTo>
                    <a:pt x="736" y="116"/>
                    <a:pt x="735" y="114"/>
                    <a:pt x="731" y="113"/>
                  </a:cubicBezTo>
                  <a:cubicBezTo>
                    <a:pt x="729" y="112"/>
                    <a:pt x="726" y="113"/>
                    <a:pt x="723" y="112"/>
                  </a:cubicBezTo>
                  <a:cubicBezTo>
                    <a:pt x="720" y="112"/>
                    <a:pt x="719" y="111"/>
                    <a:pt x="717" y="108"/>
                  </a:cubicBezTo>
                  <a:cubicBezTo>
                    <a:pt x="714" y="105"/>
                    <a:pt x="710" y="100"/>
                    <a:pt x="706" y="99"/>
                  </a:cubicBezTo>
                  <a:cubicBezTo>
                    <a:pt x="704" y="98"/>
                    <a:pt x="701" y="99"/>
                    <a:pt x="698" y="99"/>
                  </a:cubicBezTo>
                  <a:cubicBezTo>
                    <a:pt x="695" y="98"/>
                    <a:pt x="692" y="97"/>
                    <a:pt x="689" y="97"/>
                  </a:cubicBezTo>
                  <a:cubicBezTo>
                    <a:pt x="683" y="97"/>
                    <a:pt x="677" y="97"/>
                    <a:pt x="671" y="97"/>
                  </a:cubicBezTo>
                  <a:cubicBezTo>
                    <a:pt x="672" y="98"/>
                    <a:pt x="673" y="98"/>
                    <a:pt x="674" y="99"/>
                  </a:cubicBezTo>
                  <a:cubicBezTo>
                    <a:pt x="672" y="99"/>
                    <a:pt x="670" y="98"/>
                    <a:pt x="668" y="97"/>
                  </a:cubicBezTo>
                  <a:cubicBezTo>
                    <a:pt x="666" y="97"/>
                    <a:pt x="665" y="97"/>
                    <a:pt x="663" y="97"/>
                  </a:cubicBezTo>
                  <a:cubicBezTo>
                    <a:pt x="665" y="97"/>
                    <a:pt x="666" y="97"/>
                    <a:pt x="668" y="97"/>
                  </a:cubicBezTo>
                  <a:cubicBezTo>
                    <a:pt x="665" y="96"/>
                    <a:pt x="662" y="94"/>
                    <a:pt x="659" y="92"/>
                  </a:cubicBezTo>
                  <a:cubicBezTo>
                    <a:pt x="655" y="90"/>
                    <a:pt x="653" y="89"/>
                    <a:pt x="653" y="84"/>
                  </a:cubicBezTo>
                  <a:cubicBezTo>
                    <a:pt x="652" y="80"/>
                    <a:pt x="652" y="80"/>
                    <a:pt x="648" y="81"/>
                  </a:cubicBezTo>
                  <a:cubicBezTo>
                    <a:pt x="646" y="81"/>
                    <a:pt x="640" y="81"/>
                    <a:pt x="640" y="84"/>
                  </a:cubicBezTo>
                  <a:cubicBezTo>
                    <a:pt x="638" y="84"/>
                    <a:pt x="634" y="84"/>
                    <a:pt x="632" y="84"/>
                  </a:cubicBezTo>
                  <a:cubicBezTo>
                    <a:pt x="629" y="83"/>
                    <a:pt x="625" y="81"/>
                    <a:pt x="623" y="80"/>
                  </a:cubicBezTo>
                  <a:cubicBezTo>
                    <a:pt x="618" y="79"/>
                    <a:pt x="620" y="80"/>
                    <a:pt x="619" y="78"/>
                  </a:cubicBezTo>
                  <a:cubicBezTo>
                    <a:pt x="617" y="76"/>
                    <a:pt x="618" y="71"/>
                    <a:pt x="616" y="69"/>
                  </a:cubicBezTo>
                  <a:cubicBezTo>
                    <a:pt x="615" y="67"/>
                    <a:pt x="613" y="68"/>
                    <a:pt x="612" y="65"/>
                  </a:cubicBezTo>
                  <a:cubicBezTo>
                    <a:pt x="611" y="64"/>
                    <a:pt x="610" y="62"/>
                    <a:pt x="610" y="60"/>
                  </a:cubicBezTo>
                  <a:cubicBezTo>
                    <a:pt x="610" y="55"/>
                    <a:pt x="612" y="46"/>
                    <a:pt x="609" y="41"/>
                  </a:cubicBezTo>
                  <a:cubicBezTo>
                    <a:pt x="606" y="38"/>
                    <a:pt x="602" y="38"/>
                    <a:pt x="598" y="38"/>
                  </a:cubicBezTo>
                  <a:cubicBezTo>
                    <a:pt x="596" y="39"/>
                    <a:pt x="596" y="39"/>
                    <a:pt x="594" y="40"/>
                  </a:cubicBezTo>
                  <a:cubicBezTo>
                    <a:pt x="592" y="41"/>
                    <a:pt x="591" y="42"/>
                    <a:pt x="589" y="43"/>
                  </a:cubicBezTo>
                  <a:cubicBezTo>
                    <a:pt x="588" y="44"/>
                    <a:pt x="587" y="45"/>
                    <a:pt x="586" y="46"/>
                  </a:cubicBezTo>
                  <a:cubicBezTo>
                    <a:pt x="582" y="49"/>
                    <a:pt x="571" y="46"/>
                    <a:pt x="566" y="46"/>
                  </a:cubicBezTo>
                  <a:cubicBezTo>
                    <a:pt x="564" y="46"/>
                    <a:pt x="563" y="46"/>
                    <a:pt x="561" y="46"/>
                  </a:cubicBezTo>
                  <a:cubicBezTo>
                    <a:pt x="559" y="44"/>
                    <a:pt x="557" y="38"/>
                    <a:pt x="555" y="36"/>
                  </a:cubicBezTo>
                  <a:cubicBezTo>
                    <a:pt x="552" y="33"/>
                    <a:pt x="549" y="32"/>
                    <a:pt x="550" y="27"/>
                  </a:cubicBezTo>
                  <a:cubicBezTo>
                    <a:pt x="550" y="24"/>
                    <a:pt x="552" y="22"/>
                    <a:pt x="550" y="20"/>
                  </a:cubicBezTo>
                  <a:cubicBezTo>
                    <a:pt x="548" y="19"/>
                    <a:pt x="543" y="19"/>
                    <a:pt x="541" y="19"/>
                  </a:cubicBezTo>
                  <a:cubicBezTo>
                    <a:pt x="539" y="20"/>
                    <a:pt x="538" y="23"/>
                    <a:pt x="536" y="24"/>
                  </a:cubicBezTo>
                  <a:cubicBezTo>
                    <a:pt x="533" y="25"/>
                    <a:pt x="527" y="27"/>
                    <a:pt x="523" y="27"/>
                  </a:cubicBezTo>
                  <a:cubicBezTo>
                    <a:pt x="520" y="27"/>
                    <a:pt x="519" y="26"/>
                    <a:pt x="516" y="25"/>
                  </a:cubicBezTo>
                  <a:cubicBezTo>
                    <a:pt x="513" y="25"/>
                    <a:pt x="510" y="25"/>
                    <a:pt x="508" y="24"/>
                  </a:cubicBezTo>
                  <a:cubicBezTo>
                    <a:pt x="505" y="24"/>
                    <a:pt x="502" y="22"/>
                    <a:pt x="499" y="23"/>
                  </a:cubicBezTo>
                  <a:cubicBezTo>
                    <a:pt x="496" y="23"/>
                    <a:pt x="495" y="24"/>
                    <a:pt x="491" y="25"/>
                  </a:cubicBezTo>
                  <a:cubicBezTo>
                    <a:pt x="490" y="25"/>
                    <a:pt x="487" y="25"/>
                    <a:pt x="486" y="25"/>
                  </a:cubicBezTo>
                  <a:cubicBezTo>
                    <a:pt x="482" y="25"/>
                    <a:pt x="480" y="23"/>
                    <a:pt x="477" y="22"/>
                  </a:cubicBezTo>
                  <a:cubicBezTo>
                    <a:pt x="469" y="21"/>
                    <a:pt x="462" y="20"/>
                    <a:pt x="454" y="20"/>
                  </a:cubicBezTo>
                  <a:cubicBezTo>
                    <a:pt x="447" y="20"/>
                    <a:pt x="437" y="19"/>
                    <a:pt x="430" y="21"/>
                  </a:cubicBezTo>
                  <a:cubicBezTo>
                    <a:pt x="426" y="22"/>
                    <a:pt x="422" y="23"/>
                    <a:pt x="418" y="25"/>
                  </a:cubicBezTo>
                  <a:cubicBezTo>
                    <a:pt x="416" y="27"/>
                    <a:pt x="413" y="27"/>
                    <a:pt x="411" y="28"/>
                  </a:cubicBezTo>
                  <a:cubicBezTo>
                    <a:pt x="411" y="28"/>
                    <a:pt x="408" y="29"/>
                    <a:pt x="408" y="29"/>
                  </a:cubicBezTo>
                  <a:cubicBezTo>
                    <a:pt x="406" y="30"/>
                    <a:pt x="403" y="30"/>
                    <a:pt x="400" y="30"/>
                  </a:cubicBezTo>
                  <a:cubicBezTo>
                    <a:pt x="398" y="31"/>
                    <a:pt x="395" y="30"/>
                    <a:pt x="393" y="31"/>
                  </a:cubicBezTo>
                  <a:cubicBezTo>
                    <a:pt x="389" y="32"/>
                    <a:pt x="386" y="34"/>
                    <a:pt x="383" y="35"/>
                  </a:cubicBezTo>
                  <a:cubicBezTo>
                    <a:pt x="380" y="36"/>
                    <a:pt x="378" y="37"/>
                    <a:pt x="375" y="39"/>
                  </a:cubicBezTo>
                  <a:cubicBezTo>
                    <a:pt x="373" y="41"/>
                    <a:pt x="370" y="41"/>
                    <a:pt x="367" y="43"/>
                  </a:cubicBezTo>
                  <a:cubicBezTo>
                    <a:pt x="365" y="45"/>
                    <a:pt x="365" y="45"/>
                    <a:pt x="362" y="46"/>
                  </a:cubicBezTo>
                  <a:cubicBezTo>
                    <a:pt x="361" y="46"/>
                    <a:pt x="360" y="46"/>
                    <a:pt x="358" y="46"/>
                  </a:cubicBezTo>
                  <a:cubicBezTo>
                    <a:pt x="355" y="47"/>
                    <a:pt x="356" y="47"/>
                    <a:pt x="354" y="49"/>
                  </a:cubicBezTo>
                  <a:cubicBezTo>
                    <a:pt x="353" y="51"/>
                    <a:pt x="351" y="52"/>
                    <a:pt x="350" y="55"/>
                  </a:cubicBezTo>
                  <a:cubicBezTo>
                    <a:pt x="348" y="59"/>
                    <a:pt x="351" y="63"/>
                    <a:pt x="347" y="66"/>
                  </a:cubicBezTo>
                  <a:cubicBezTo>
                    <a:pt x="346" y="67"/>
                    <a:pt x="343" y="67"/>
                    <a:pt x="341" y="68"/>
                  </a:cubicBezTo>
                  <a:cubicBezTo>
                    <a:pt x="340" y="69"/>
                    <a:pt x="340" y="71"/>
                    <a:pt x="339" y="72"/>
                  </a:cubicBezTo>
                  <a:cubicBezTo>
                    <a:pt x="338" y="74"/>
                    <a:pt x="336" y="74"/>
                    <a:pt x="335" y="76"/>
                  </a:cubicBezTo>
                  <a:cubicBezTo>
                    <a:pt x="333" y="78"/>
                    <a:pt x="335" y="81"/>
                    <a:pt x="334" y="84"/>
                  </a:cubicBezTo>
                  <a:cubicBezTo>
                    <a:pt x="332" y="88"/>
                    <a:pt x="324" y="86"/>
                    <a:pt x="321" y="86"/>
                  </a:cubicBezTo>
                  <a:cubicBezTo>
                    <a:pt x="319" y="86"/>
                    <a:pt x="314" y="85"/>
                    <a:pt x="312" y="86"/>
                  </a:cubicBezTo>
                  <a:cubicBezTo>
                    <a:pt x="310" y="87"/>
                    <a:pt x="309" y="89"/>
                    <a:pt x="307" y="89"/>
                  </a:cubicBezTo>
                  <a:cubicBezTo>
                    <a:pt x="304" y="91"/>
                    <a:pt x="302" y="91"/>
                    <a:pt x="299" y="90"/>
                  </a:cubicBezTo>
                  <a:cubicBezTo>
                    <a:pt x="295" y="88"/>
                    <a:pt x="292" y="86"/>
                    <a:pt x="288" y="85"/>
                  </a:cubicBezTo>
                  <a:cubicBezTo>
                    <a:pt x="282" y="83"/>
                    <a:pt x="274" y="85"/>
                    <a:pt x="269" y="81"/>
                  </a:cubicBezTo>
                  <a:cubicBezTo>
                    <a:pt x="266" y="79"/>
                    <a:pt x="266" y="78"/>
                    <a:pt x="262" y="80"/>
                  </a:cubicBezTo>
                  <a:cubicBezTo>
                    <a:pt x="259" y="82"/>
                    <a:pt x="255" y="81"/>
                    <a:pt x="251" y="81"/>
                  </a:cubicBezTo>
                  <a:cubicBezTo>
                    <a:pt x="243" y="81"/>
                    <a:pt x="234" y="83"/>
                    <a:pt x="226" y="81"/>
                  </a:cubicBezTo>
                  <a:cubicBezTo>
                    <a:pt x="223" y="81"/>
                    <a:pt x="221" y="79"/>
                    <a:pt x="218" y="77"/>
                  </a:cubicBezTo>
                  <a:cubicBezTo>
                    <a:pt x="214" y="76"/>
                    <a:pt x="211" y="76"/>
                    <a:pt x="208" y="75"/>
                  </a:cubicBezTo>
                  <a:cubicBezTo>
                    <a:pt x="205" y="74"/>
                    <a:pt x="202" y="72"/>
                    <a:pt x="200" y="71"/>
                  </a:cubicBezTo>
                  <a:cubicBezTo>
                    <a:pt x="200" y="71"/>
                    <a:pt x="200" y="71"/>
                    <a:pt x="200" y="72"/>
                  </a:cubicBezTo>
                  <a:cubicBezTo>
                    <a:pt x="200" y="72"/>
                    <a:pt x="199" y="73"/>
                    <a:pt x="199" y="74"/>
                  </a:cubicBezTo>
                  <a:cubicBezTo>
                    <a:pt x="198" y="74"/>
                    <a:pt x="198" y="75"/>
                    <a:pt x="198" y="76"/>
                  </a:cubicBezTo>
                  <a:cubicBezTo>
                    <a:pt x="197" y="78"/>
                    <a:pt x="197" y="80"/>
                    <a:pt x="195" y="82"/>
                  </a:cubicBezTo>
                  <a:cubicBezTo>
                    <a:pt x="195" y="82"/>
                    <a:pt x="195" y="82"/>
                    <a:pt x="194" y="83"/>
                  </a:cubicBezTo>
                  <a:cubicBezTo>
                    <a:pt x="194" y="83"/>
                    <a:pt x="195" y="83"/>
                    <a:pt x="195" y="83"/>
                  </a:cubicBezTo>
                  <a:cubicBezTo>
                    <a:pt x="194" y="84"/>
                    <a:pt x="194" y="84"/>
                    <a:pt x="194" y="84"/>
                  </a:cubicBezTo>
                  <a:cubicBezTo>
                    <a:pt x="194" y="85"/>
                    <a:pt x="194" y="85"/>
                    <a:pt x="194" y="86"/>
                  </a:cubicBezTo>
                  <a:cubicBezTo>
                    <a:pt x="194" y="87"/>
                    <a:pt x="194" y="87"/>
                    <a:pt x="194" y="88"/>
                  </a:cubicBezTo>
                  <a:cubicBezTo>
                    <a:pt x="194" y="90"/>
                    <a:pt x="194" y="92"/>
                    <a:pt x="194" y="94"/>
                  </a:cubicBezTo>
                  <a:cubicBezTo>
                    <a:pt x="194" y="95"/>
                    <a:pt x="194" y="96"/>
                    <a:pt x="194" y="96"/>
                  </a:cubicBezTo>
                  <a:cubicBezTo>
                    <a:pt x="195" y="98"/>
                    <a:pt x="198" y="99"/>
                    <a:pt x="199" y="100"/>
                  </a:cubicBezTo>
                  <a:cubicBezTo>
                    <a:pt x="199" y="100"/>
                    <a:pt x="200" y="100"/>
                    <a:pt x="201" y="101"/>
                  </a:cubicBezTo>
                  <a:cubicBezTo>
                    <a:pt x="199" y="100"/>
                    <a:pt x="199" y="100"/>
                    <a:pt x="199" y="100"/>
                  </a:cubicBezTo>
                  <a:cubicBezTo>
                    <a:pt x="199" y="99"/>
                    <a:pt x="199" y="99"/>
                    <a:pt x="198" y="99"/>
                  </a:cubicBezTo>
                  <a:cubicBezTo>
                    <a:pt x="198" y="99"/>
                    <a:pt x="198" y="99"/>
                    <a:pt x="197" y="98"/>
                  </a:cubicBezTo>
                  <a:cubicBezTo>
                    <a:pt x="197" y="98"/>
                    <a:pt x="196" y="98"/>
                    <a:pt x="196" y="97"/>
                  </a:cubicBezTo>
                  <a:cubicBezTo>
                    <a:pt x="196" y="97"/>
                    <a:pt x="196" y="97"/>
                    <a:pt x="195" y="97"/>
                  </a:cubicBezTo>
                  <a:cubicBezTo>
                    <a:pt x="199" y="100"/>
                    <a:pt x="199" y="100"/>
                    <a:pt x="199" y="100"/>
                  </a:cubicBezTo>
                  <a:cubicBezTo>
                    <a:pt x="200" y="100"/>
                    <a:pt x="200" y="100"/>
                    <a:pt x="201" y="100"/>
                  </a:cubicBezTo>
                  <a:cubicBezTo>
                    <a:pt x="204" y="100"/>
                    <a:pt x="206" y="103"/>
                    <a:pt x="209" y="105"/>
                  </a:cubicBezTo>
                  <a:cubicBezTo>
                    <a:pt x="209" y="106"/>
                    <a:pt x="210" y="106"/>
                    <a:pt x="211" y="106"/>
                  </a:cubicBezTo>
                  <a:cubicBezTo>
                    <a:pt x="212" y="106"/>
                    <a:pt x="213" y="106"/>
                    <a:pt x="215" y="107"/>
                  </a:cubicBezTo>
                  <a:cubicBezTo>
                    <a:pt x="216" y="107"/>
                    <a:pt x="218" y="108"/>
                    <a:pt x="219" y="108"/>
                  </a:cubicBezTo>
                  <a:cubicBezTo>
                    <a:pt x="222" y="110"/>
                    <a:pt x="225" y="112"/>
                    <a:pt x="228" y="113"/>
                  </a:cubicBezTo>
                  <a:cubicBezTo>
                    <a:pt x="230" y="114"/>
                    <a:pt x="231" y="114"/>
                    <a:pt x="233" y="114"/>
                  </a:cubicBezTo>
                  <a:cubicBezTo>
                    <a:pt x="237" y="114"/>
                    <a:pt x="241" y="113"/>
                    <a:pt x="245" y="113"/>
                  </a:cubicBezTo>
                  <a:cubicBezTo>
                    <a:pt x="246" y="114"/>
                    <a:pt x="247" y="114"/>
                    <a:pt x="248" y="115"/>
                  </a:cubicBezTo>
                  <a:cubicBezTo>
                    <a:pt x="246" y="115"/>
                    <a:pt x="244" y="115"/>
                    <a:pt x="242" y="115"/>
                  </a:cubicBezTo>
                  <a:cubicBezTo>
                    <a:pt x="241" y="115"/>
                    <a:pt x="240" y="115"/>
                    <a:pt x="239" y="115"/>
                  </a:cubicBezTo>
                  <a:cubicBezTo>
                    <a:pt x="237" y="115"/>
                    <a:pt x="235" y="115"/>
                    <a:pt x="233" y="116"/>
                  </a:cubicBezTo>
                  <a:cubicBezTo>
                    <a:pt x="232" y="117"/>
                    <a:pt x="232" y="118"/>
                    <a:pt x="232" y="119"/>
                  </a:cubicBezTo>
                  <a:cubicBezTo>
                    <a:pt x="231" y="122"/>
                    <a:pt x="227" y="119"/>
                    <a:pt x="225" y="118"/>
                  </a:cubicBezTo>
                  <a:cubicBezTo>
                    <a:pt x="225" y="118"/>
                    <a:pt x="224" y="117"/>
                    <a:pt x="224" y="117"/>
                  </a:cubicBezTo>
                  <a:cubicBezTo>
                    <a:pt x="223" y="118"/>
                    <a:pt x="222" y="118"/>
                    <a:pt x="222" y="118"/>
                  </a:cubicBezTo>
                  <a:cubicBezTo>
                    <a:pt x="221" y="118"/>
                    <a:pt x="220" y="119"/>
                    <a:pt x="219" y="118"/>
                  </a:cubicBezTo>
                  <a:cubicBezTo>
                    <a:pt x="217" y="118"/>
                    <a:pt x="216" y="118"/>
                    <a:pt x="214" y="118"/>
                  </a:cubicBezTo>
                  <a:cubicBezTo>
                    <a:pt x="212" y="117"/>
                    <a:pt x="212" y="116"/>
                    <a:pt x="210" y="117"/>
                  </a:cubicBezTo>
                  <a:cubicBezTo>
                    <a:pt x="210" y="117"/>
                    <a:pt x="208" y="118"/>
                    <a:pt x="208" y="119"/>
                  </a:cubicBezTo>
                  <a:cubicBezTo>
                    <a:pt x="208" y="119"/>
                    <a:pt x="208" y="120"/>
                    <a:pt x="208" y="120"/>
                  </a:cubicBezTo>
                  <a:cubicBezTo>
                    <a:pt x="207" y="121"/>
                    <a:pt x="208" y="121"/>
                    <a:pt x="207" y="121"/>
                  </a:cubicBezTo>
                  <a:cubicBezTo>
                    <a:pt x="206" y="121"/>
                    <a:pt x="206" y="121"/>
                    <a:pt x="205" y="121"/>
                  </a:cubicBezTo>
                  <a:cubicBezTo>
                    <a:pt x="201" y="120"/>
                    <a:pt x="195" y="119"/>
                    <a:pt x="191" y="122"/>
                  </a:cubicBezTo>
                  <a:cubicBezTo>
                    <a:pt x="191" y="122"/>
                    <a:pt x="191" y="122"/>
                    <a:pt x="191" y="122"/>
                  </a:cubicBezTo>
                  <a:cubicBezTo>
                    <a:pt x="192" y="123"/>
                    <a:pt x="191" y="124"/>
                    <a:pt x="191" y="125"/>
                  </a:cubicBezTo>
                  <a:cubicBezTo>
                    <a:pt x="191" y="126"/>
                    <a:pt x="189" y="126"/>
                    <a:pt x="188" y="126"/>
                  </a:cubicBezTo>
                  <a:cubicBezTo>
                    <a:pt x="186" y="127"/>
                    <a:pt x="183" y="126"/>
                    <a:pt x="181" y="127"/>
                  </a:cubicBezTo>
                  <a:cubicBezTo>
                    <a:pt x="178" y="128"/>
                    <a:pt x="182" y="131"/>
                    <a:pt x="183" y="132"/>
                  </a:cubicBezTo>
                  <a:cubicBezTo>
                    <a:pt x="183" y="134"/>
                    <a:pt x="179" y="135"/>
                    <a:pt x="178" y="135"/>
                  </a:cubicBezTo>
                  <a:cubicBezTo>
                    <a:pt x="176" y="135"/>
                    <a:pt x="176" y="134"/>
                    <a:pt x="175" y="134"/>
                  </a:cubicBezTo>
                  <a:cubicBezTo>
                    <a:pt x="173" y="133"/>
                    <a:pt x="170" y="134"/>
                    <a:pt x="168" y="133"/>
                  </a:cubicBezTo>
                  <a:cubicBezTo>
                    <a:pt x="167" y="132"/>
                    <a:pt x="166" y="131"/>
                    <a:pt x="166" y="130"/>
                  </a:cubicBezTo>
                  <a:cubicBezTo>
                    <a:pt x="166" y="130"/>
                    <a:pt x="164" y="127"/>
                    <a:pt x="163" y="127"/>
                  </a:cubicBezTo>
                  <a:cubicBezTo>
                    <a:pt x="163" y="127"/>
                    <a:pt x="161" y="128"/>
                    <a:pt x="161" y="129"/>
                  </a:cubicBezTo>
                  <a:cubicBezTo>
                    <a:pt x="159" y="130"/>
                    <a:pt x="157" y="131"/>
                    <a:pt x="156" y="133"/>
                  </a:cubicBezTo>
                  <a:cubicBezTo>
                    <a:pt x="153" y="134"/>
                    <a:pt x="152" y="136"/>
                    <a:pt x="150" y="137"/>
                  </a:cubicBezTo>
                  <a:cubicBezTo>
                    <a:pt x="149" y="138"/>
                    <a:pt x="148" y="138"/>
                    <a:pt x="148" y="138"/>
                  </a:cubicBezTo>
                  <a:cubicBezTo>
                    <a:pt x="147" y="139"/>
                    <a:pt x="146" y="139"/>
                    <a:pt x="145" y="140"/>
                  </a:cubicBezTo>
                  <a:cubicBezTo>
                    <a:pt x="143" y="140"/>
                    <a:pt x="143" y="140"/>
                    <a:pt x="141" y="140"/>
                  </a:cubicBezTo>
                  <a:cubicBezTo>
                    <a:pt x="140" y="139"/>
                    <a:pt x="140" y="139"/>
                    <a:pt x="138" y="140"/>
                  </a:cubicBezTo>
                  <a:cubicBezTo>
                    <a:pt x="137" y="140"/>
                    <a:pt x="136" y="140"/>
                    <a:pt x="134" y="140"/>
                  </a:cubicBezTo>
                  <a:cubicBezTo>
                    <a:pt x="134" y="140"/>
                    <a:pt x="133" y="140"/>
                    <a:pt x="133" y="140"/>
                  </a:cubicBezTo>
                  <a:cubicBezTo>
                    <a:pt x="132" y="140"/>
                    <a:pt x="132" y="138"/>
                    <a:pt x="132" y="138"/>
                  </a:cubicBezTo>
                  <a:cubicBezTo>
                    <a:pt x="133" y="136"/>
                    <a:pt x="134" y="134"/>
                    <a:pt x="133" y="132"/>
                  </a:cubicBezTo>
                  <a:cubicBezTo>
                    <a:pt x="133" y="130"/>
                    <a:pt x="131" y="129"/>
                    <a:pt x="129" y="129"/>
                  </a:cubicBezTo>
                  <a:cubicBezTo>
                    <a:pt x="127" y="129"/>
                    <a:pt x="126" y="129"/>
                    <a:pt x="125" y="129"/>
                  </a:cubicBezTo>
                  <a:cubicBezTo>
                    <a:pt x="122" y="129"/>
                    <a:pt x="118" y="127"/>
                    <a:pt x="115" y="128"/>
                  </a:cubicBezTo>
                  <a:cubicBezTo>
                    <a:pt x="113" y="129"/>
                    <a:pt x="113" y="132"/>
                    <a:pt x="114" y="134"/>
                  </a:cubicBezTo>
                  <a:cubicBezTo>
                    <a:pt x="115" y="136"/>
                    <a:pt x="116" y="136"/>
                    <a:pt x="119" y="137"/>
                  </a:cubicBezTo>
                  <a:cubicBezTo>
                    <a:pt x="121" y="137"/>
                    <a:pt x="125" y="140"/>
                    <a:pt x="126" y="143"/>
                  </a:cubicBezTo>
                  <a:cubicBezTo>
                    <a:pt x="126" y="145"/>
                    <a:pt x="123" y="146"/>
                    <a:pt x="121" y="147"/>
                  </a:cubicBezTo>
                  <a:cubicBezTo>
                    <a:pt x="118" y="147"/>
                    <a:pt x="114" y="145"/>
                    <a:pt x="111" y="144"/>
                  </a:cubicBezTo>
                  <a:cubicBezTo>
                    <a:pt x="110" y="144"/>
                    <a:pt x="109" y="143"/>
                    <a:pt x="107" y="143"/>
                  </a:cubicBezTo>
                  <a:cubicBezTo>
                    <a:pt x="105" y="143"/>
                    <a:pt x="102" y="144"/>
                    <a:pt x="100" y="143"/>
                  </a:cubicBezTo>
                  <a:cubicBezTo>
                    <a:pt x="98" y="143"/>
                    <a:pt x="95" y="141"/>
                    <a:pt x="93" y="140"/>
                  </a:cubicBezTo>
                  <a:cubicBezTo>
                    <a:pt x="93" y="139"/>
                    <a:pt x="92" y="138"/>
                    <a:pt x="92" y="137"/>
                  </a:cubicBezTo>
                  <a:cubicBezTo>
                    <a:pt x="91" y="136"/>
                    <a:pt x="92" y="136"/>
                    <a:pt x="91" y="135"/>
                  </a:cubicBezTo>
                  <a:cubicBezTo>
                    <a:pt x="91" y="135"/>
                    <a:pt x="90" y="133"/>
                    <a:pt x="89" y="132"/>
                  </a:cubicBezTo>
                  <a:cubicBezTo>
                    <a:pt x="88" y="132"/>
                    <a:pt x="87" y="134"/>
                    <a:pt x="86" y="135"/>
                  </a:cubicBezTo>
                  <a:cubicBezTo>
                    <a:pt x="86" y="135"/>
                    <a:pt x="85" y="135"/>
                    <a:pt x="85" y="135"/>
                  </a:cubicBezTo>
                  <a:cubicBezTo>
                    <a:pt x="84" y="135"/>
                    <a:pt x="84" y="135"/>
                    <a:pt x="83" y="135"/>
                  </a:cubicBezTo>
                  <a:cubicBezTo>
                    <a:pt x="81" y="136"/>
                    <a:pt x="78" y="136"/>
                    <a:pt x="76" y="136"/>
                  </a:cubicBezTo>
                  <a:cubicBezTo>
                    <a:pt x="74" y="135"/>
                    <a:pt x="72" y="135"/>
                    <a:pt x="71" y="135"/>
                  </a:cubicBezTo>
                  <a:cubicBezTo>
                    <a:pt x="69" y="135"/>
                    <a:pt x="68" y="136"/>
                    <a:pt x="66" y="136"/>
                  </a:cubicBezTo>
                  <a:cubicBezTo>
                    <a:pt x="64" y="137"/>
                    <a:pt x="63" y="138"/>
                    <a:pt x="60" y="137"/>
                  </a:cubicBezTo>
                  <a:cubicBezTo>
                    <a:pt x="59" y="137"/>
                    <a:pt x="58" y="138"/>
                    <a:pt x="58" y="136"/>
                  </a:cubicBezTo>
                  <a:cubicBezTo>
                    <a:pt x="58" y="136"/>
                    <a:pt x="58" y="135"/>
                    <a:pt x="58" y="134"/>
                  </a:cubicBezTo>
                  <a:cubicBezTo>
                    <a:pt x="58" y="134"/>
                    <a:pt x="59" y="133"/>
                    <a:pt x="59" y="132"/>
                  </a:cubicBezTo>
                  <a:cubicBezTo>
                    <a:pt x="59" y="132"/>
                    <a:pt x="59" y="131"/>
                    <a:pt x="59" y="130"/>
                  </a:cubicBezTo>
                  <a:cubicBezTo>
                    <a:pt x="59" y="130"/>
                    <a:pt x="59" y="130"/>
                    <a:pt x="59" y="129"/>
                  </a:cubicBezTo>
                  <a:cubicBezTo>
                    <a:pt x="57" y="130"/>
                    <a:pt x="55" y="130"/>
                    <a:pt x="54" y="131"/>
                  </a:cubicBezTo>
                  <a:cubicBezTo>
                    <a:pt x="52" y="132"/>
                    <a:pt x="51" y="132"/>
                    <a:pt x="49" y="133"/>
                  </a:cubicBezTo>
                  <a:cubicBezTo>
                    <a:pt x="48" y="134"/>
                    <a:pt x="47" y="136"/>
                    <a:pt x="46" y="136"/>
                  </a:cubicBezTo>
                  <a:cubicBezTo>
                    <a:pt x="42" y="138"/>
                    <a:pt x="34" y="136"/>
                    <a:pt x="30" y="136"/>
                  </a:cubicBezTo>
                  <a:cubicBezTo>
                    <a:pt x="27" y="136"/>
                    <a:pt x="20" y="135"/>
                    <a:pt x="17" y="137"/>
                  </a:cubicBezTo>
                  <a:cubicBezTo>
                    <a:pt x="15" y="138"/>
                    <a:pt x="16" y="139"/>
                    <a:pt x="16" y="140"/>
                  </a:cubicBezTo>
                  <a:cubicBezTo>
                    <a:pt x="15" y="142"/>
                    <a:pt x="15" y="145"/>
                    <a:pt x="14" y="147"/>
                  </a:cubicBezTo>
                  <a:cubicBezTo>
                    <a:pt x="11" y="150"/>
                    <a:pt x="8" y="150"/>
                    <a:pt x="5" y="151"/>
                  </a:cubicBezTo>
                  <a:cubicBezTo>
                    <a:pt x="2" y="152"/>
                    <a:pt x="0" y="155"/>
                    <a:pt x="1" y="158"/>
                  </a:cubicBezTo>
                  <a:cubicBezTo>
                    <a:pt x="4" y="164"/>
                    <a:pt x="6" y="158"/>
                    <a:pt x="8" y="156"/>
                  </a:cubicBezTo>
                  <a:cubicBezTo>
                    <a:pt x="9" y="155"/>
                    <a:pt x="11" y="154"/>
                    <a:pt x="12" y="154"/>
                  </a:cubicBezTo>
                  <a:cubicBezTo>
                    <a:pt x="14" y="153"/>
                    <a:pt x="19" y="150"/>
                    <a:pt x="21" y="150"/>
                  </a:cubicBezTo>
                  <a:cubicBezTo>
                    <a:pt x="21" y="151"/>
                    <a:pt x="23" y="152"/>
                    <a:pt x="25" y="153"/>
                  </a:cubicBezTo>
                  <a:cubicBezTo>
                    <a:pt x="26" y="153"/>
                    <a:pt x="29" y="153"/>
                    <a:pt x="30" y="154"/>
                  </a:cubicBezTo>
                  <a:cubicBezTo>
                    <a:pt x="32" y="156"/>
                    <a:pt x="28" y="161"/>
                    <a:pt x="29" y="163"/>
                  </a:cubicBezTo>
                  <a:cubicBezTo>
                    <a:pt x="32" y="165"/>
                    <a:pt x="39" y="157"/>
                    <a:pt x="38" y="166"/>
                  </a:cubicBezTo>
                  <a:cubicBezTo>
                    <a:pt x="37" y="169"/>
                    <a:pt x="37" y="167"/>
                    <a:pt x="34" y="168"/>
                  </a:cubicBezTo>
                  <a:cubicBezTo>
                    <a:pt x="33" y="169"/>
                    <a:pt x="32" y="169"/>
                    <a:pt x="32" y="170"/>
                  </a:cubicBezTo>
                  <a:cubicBezTo>
                    <a:pt x="31" y="171"/>
                    <a:pt x="30" y="171"/>
                    <a:pt x="29" y="171"/>
                  </a:cubicBezTo>
                  <a:cubicBezTo>
                    <a:pt x="27" y="172"/>
                    <a:pt x="27" y="170"/>
                    <a:pt x="26" y="173"/>
                  </a:cubicBezTo>
                  <a:cubicBezTo>
                    <a:pt x="26" y="175"/>
                    <a:pt x="26" y="180"/>
                    <a:pt x="27" y="182"/>
                  </a:cubicBezTo>
                  <a:cubicBezTo>
                    <a:pt x="27" y="187"/>
                    <a:pt x="29" y="194"/>
                    <a:pt x="26" y="198"/>
                  </a:cubicBezTo>
                  <a:cubicBezTo>
                    <a:pt x="25" y="201"/>
                    <a:pt x="25" y="201"/>
                    <a:pt x="24" y="204"/>
                  </a:cubicBezTo>
                  <a:cubicBezTo>
                    <a:pt x="24" y="205"/>
                    <a:pt x="25" y="207"/>
                    <a:pt x="24" y="208"/>
                  </a:cubicBezTo>
                  <a:cubicBezTo>
                    <a:pt x="26" y="209"/>
                    <a:pt x="29" y="209"/>
                    <a:pt x="31" y="209"/>
                  </a:cubicBezTo>
                  <a:cubicBezTo>
                    <a:pt x="34" y="210"/>
                    <a:pt x="35" y="211"/>
                    <a:pt x="38" y="211"/>
                  </a:cubicBezTo>
                  <a:cubicBezTo>
                    <a:pt x="41" y="211"/>
                    <a:pt x="46" y="212"/>
                    <a:pt x="48" y="211"/>
                  </a:cubicBezTo>
                  <a:cubicBezTo>
                    <a:pt x="51" y="210"/>
                    <a:pt x="51" y="209"/>
                    <a:pt x="53" y="208"/>
                  </a:cubicBezTo>
                  <a:cubicBezTo>
                    <a:pt x="55" y="208"/>
                    <a:pt x="58" y="208"/>
                    <a:pt x="60" y="208"/>
                  </a:cubicBezTo>
                  <a:cubicBezTo>
                    <a:pt x="64" y="208"/>
                    <a:pt x="68" y="208"/>
                    <a:pt x="73" y="208"/>
                  </a:cubicBezTo>
                  <a:cubicBezTo>
                    <a:pt x="74" y="213"/>
                    <a:pt x="61" y="217"/>
                    <a:pt x="58" y="220"/>
                  </a:cubicBezTo>
                  <a:cubicBezTo>
                    <a:pt x="55" y="222"/>
                    <a:pt x="52" y="226"/>
                    <a:pt x="54" y="229"/>
                  </a:cubicBezTo>
                  <a:cubicBezTo>
                    <a:pt x="55" y="232"/>
                    <a:pt x="60" y="233"/>
                    <a:pt x="61" y="235"/>
                  </a:cubicBezTo>
                  <a:cubicBezTo>
                    <a:pt x="62" y="237"/>
                    <a:pt x="63" y="239"/>
                    <a:pt x="63" y="241"/>
                  </a:cubicBezTo>
                  <a:cubicBezTo>
                    <a:pt x="65" y="244"/>
                    <a:pt x="63" y="248"/>
                    <a:pt x="64" y="252"/>
                  </a:cubicBezTo>
                  <a:cubicBezTo>
                    <a:pt x="65" y="253"/>
                    <a:pt x="66" y="256"/>
                    <a:pt x="66" y="256"/>
                  </a:cubicBezTo>
                  <a:cubicBezTo>
                    <a:pt x="68" y="257"/>
                    <a:pt x="69" y="256"/>
                    <a:pt x="70" y="257"/>
                  </a:cubicBezTo>
                  <a:cubicBezTo>
                    <a:pt x="71" y="258"/>
                    <a:pt x="72" y="259"/>
                    <a:pt x="72" y="261"/>
                  </a:cubicBezTo>
                  <a:cubicBezTo>
                    <a:pt x="72" y="265"/>
                    <a:pt x="70" y="264"/>
                    <a:pt x="67" y="265"/>
                  </a:cubicBezTo>
                  <a:cubicBezTo>
                    <a:pt x="66" y="266"/>
                    <a:pt x="65" y="268"/>
                    <a:pt x="64" y="269"/>
                  </a:cubicBezTo>
                  <a:cubicBezTo>
                    <a:pt x="62" y="270"/>
                    <a:pt x="60" y="270"/>
                    <a:pt x="59" y="273"/>
                  </a:cubicBezTo>
                  <a:cubicBezTo>
                    <a:pt x="58" y="277"/>
                    <a:pt x="64" y="286"/>
                    <a:pt x="66" y="288"/>
                  </a:cubicBezTo>
                  <a:cubicBezTo>
                    <a:pt x="68" y="290"/>
                    <a:pt x="69" y="290"/>
                    <a:pt x="70" y="291"/>
                  </a:cubicBezTo>
                  <a:cubicBezTo>
                    <a:pt x="70" y="292"/>
                    <a:pt x="72" y="296"/>
                    <a:pt x="72" y="297"/>
                  </a:cubicBezTo>
                  <a:cubicBezTo>
                    <a:pt x="72" y="303"/>
                    <a:pt x="60" y="299"/>
                    <a:pt x="57" y="299"/>
                  </a:cubicBezTo>
                  <a:cubicBezTo>
                    <a:pt x="52" y="299"/>
                    <a:pt x="50" y="298"/>
                    <a:pt x="49" y="293"/>
                  </a:cubicBezTo>
                  <a:cubicBezTo>
                    <a:pt x="48" y="291"/>
                    <a:pt x="49" y="289"/>
                    <a:pt x="49" y="287"/>
                  </a:cubicBezTo>
                  <a:cubicBezTo>
                    <a:pt x="48" y="285"/>
                    <a:pt x="47" y="284"/>
                    <a:pt x="46" y="283"/>
                  </a:cubicBezTo>
                  <a:cubicBezTo>
                    <a:pt x="45" y="280"/>
                    <a:pt x="46" y="275"/>
                    <a:pt x="41" y="277"/>
                  </a:cubicBezTo>
                  <a:cubicBezTo>
                    <a:pt x="35" y="280"/>
                    <a:pt x="37" y="289"/>
                    <a:pt x="39" y="293"/>
                  </a:cubicBezTo>
                  <a:cubicBezTo>
                    <a:pt x="40" y="295"/>
                    <a:pt x="41" y="297"/>
                    <a:pt x="40" y="299"/>
                  </a:cubicBezTo>
                  <a:cubicBezTo>
                    <a:pt x="40" y="302"/>
                    <a:pt x="36" y="301"/>
                    <a:pt x="35" y="302"/>
                  </a:cubicBezTo>
                  <a:cubicBezTo>
                    <a:pt x="34" y="305"/>
                    <a:pt x="37" y="310"/>
                    <a:pt x="40" y="310"/>
                  </a:cubicBezTo>
                  <a:cubicBezTo>
                    <a:pt x="40" y="314"/>
                    <a:pt x="48" y="315"/>
                    <a:pt x="51" y="315"/>
                  </a:cubicBezTo>
                  <a:cubicBezTo>
                    <a:pt x="54" y="315"/>
                    <a:pt x="56" y="315"/>
                    <a:pt x="58" y="316"/>
                  </a:cubicBezTo>
                  <a:cubicBezTo>
                    <a:pt x="60" y="317"/>
                    <a:pt x="60" y="320"/>
                    <a:pt x="62" y="320"/>
                  </a:cubicBezTo>
                  <a:cubicBezTo>
                    <a:pt x="67" y="322"/>
                    <a:pt x="71" y="321"/>
                    <a:pt x="75" y="326"/>
                  </a:cubicBezTo>
                  <a:cubicBezTo>
                    <a:pt x="78" y="329"/>
                    <a:pt x="81" y="332"/>
                    <a:pt x="82" y="336"/>
                  </a:cubicBezTo>
                  <a:cubicBezTo>
                    <a:pt x="85" y="336"/>
                    <a:pt x="85" y="337"/>
                    <a:pt x="86" y="340"/>
                  </a:cubicBezTo>
                  <a:cubicBezTo>
                    <a:pt x="87" y="343"/>
                    <a:pt x="90" y="347"/>
                    <a:pt x="89" y="350"/>
                  </a:cubicBezTo>
                  <a:cubicBezTo>
                    <a:pt x="86" y="357"/>
                    <a:pt x="73" y="350"/>
                    <a:pt x="70" y="348"/>
                  </a:cubicBezTo>
                  <a:cubicBezTo>
                    <a:pt x="67" y="346"/>
                    <a:pt x="68" y="344"/>
                    <a:pt x="63" y="344"/>
                  </a:cubicBezTo>
                  <a:cubicBezTo>
                    <a:pt x="62" y="344"/>
                    <a:pt x="59" y="344"/>
                    <a:pt x="57" y="344"/>
                  </a:cubicBezTo>
                  <a:cubicBezTo>
                    <a:pt x="57" y="345"/>
                    <a:pt x="56" y="346"/>
                    <a:pt x="55" y="347"/>
                  </a:cubicBezTo>
                  <a:cubicBezTo>
                    <a:pt x="55" y="347"/>
                    <a:pt x="53" y="348"/>
                    <a:pt x="52" y="348"/>
                  </a:cubicBezTo>
                  <a:cubicBezTo>
                    <a:pt x="51" y="349"/>
                    <a:pt x="47" y="351"/>
                    <a:pt x="48" y="353"/>
                  </a:cubicBezTo>
                  <a:cubicBezTo>
                    <a:pt x="50" y="356"/>
                    <a:pt x="52" y="354"/>
                    <a:pt x="54" y="355"/>
                  </a:cubicBezTo>
                  <a:cubicBezTo>
                    <a:pt x="56" y="355"/>
                    <a:pt x="57" y="358"/>
                    <a:pt x="59" y="359"/>
                  </a:cubicBezTo>
                  <a:cubicBezTo>
                    <a:pt x="61" y="360"/>
                    <a:pt x="62" y="361"/>
                    <a:pt x="65" y="361"/>
                  </a:cubicBezTo>
                  <a:cubicBezTo>
                    <a:pt x="68" y="362"/>
                    <a:pt x="69" y="362"/>
                    <a:pt x="71" y="364"/>
                  </a:cubicBezTo>
                  <a:cubicBezTo>
                    <a:pt x="73" y="365"/>
                    <a:pt x="74" y="366"/>
                    <a:pt x="75" y="367"/>
                  </a:cubicBezTo>
                  <a:cubicBezTo>
                    <a:pt x="77" y="368"/>
                    <a:pt x="78" y="370"/>
                    <a:pt x="79" y="371"/>
                  </a:cubicBezTo>
                  <a:cubicBezTo>
                    <a:pt x="80" y="371"/>
                    <a:pt x="81" y="371"/>
                    <a:pt x="82" y="371"/>
                  </a:cubicBezTo>
                  <a:cubicBezTo>
                    <a:pt x="83" y="371"/>
                    <a:pt x="84" y="374"/>
                    <a:pt x="84" y="375"/>
                  </a:cubicBezTo>
                  <a:cubicBezTo>
                    <a:pt x="86" y="380"/>
                    <a:pt x="82" y="386"/>
                    <a:pt x="89" y="387"/>
                  </a:cubicBezTo>
                  <a:cubicBezTo>
                    <a:pt x="94" y="388"/>
                    <a:pt x="96" y="382"/>
                    <a:pt x="101" y="384"/>
                  </a:cubicBezTo>
                  <a:cubicBezTo>
                    <a:pt x="104" y="385"/>
                    <a:pt x="108" y="392"/>
                    <a:pt x="108" y="396"/>
                  </a:cubicBezTo>
                  <a:cubicBezTo>
                    <a:pt x="107" y="400"/>
                    <a:pt x="102" y="405"/>
                    <a:pt x="98" y="402"/>
                  </a:cubicBezTo>
                  <a:cubicBezTo>
                    <a:pt x="98" y="402"/>
                    <a:pt x="98" y="401"/>
                    <a:pt x="98" y="400"/>
                  </a:cubicBezTo>
                  <a:cubicBezTo>
                    <a:pt x="97" y="399"/>
                    <a:pt x="95" y="401"/>
                    <a:pt x="94" y="400"/>
                  </a:cubicBezTo>
                  <a:cubicBezTo>
                    <a:pt x="93" y="400"/>
                    <a:pt x="93" y="399"/>
                    <a:pt x="93" y="398"/>
                  </a:cubicBezTo>
                  <a:cubicBezTo>
                    <a:pt x="91" y="397"/>
                    <a:pt x="90" y="397"/>
                    <a:pt x="88" y="398"/>
                  </a:cubicBezTo>
                  <a:cubicBezTo>
                    <a:pt x="85" y="399"/>
                    <a:pt x="86" y="401"/>
                    <a:pt x="85" y="403"/>
                  </a:cubicBezTo>
                  <a:cubicBezTo>
                    <a:pt x="84" y="406"/>
                    <a:pt x="82" y="404"/>
                    <a:pt x="85" y="407"/>
                  </a:cubicBezTo>
                  <a:cubicBezTo>
                    <a:pt x="88" y="410"/>
                    <a:pt x="92" y="412"/>
                    <a:pt x="96" y="412"/>
                  </a:cubicBezTo>
                  <a:cubicBezTo>
                    <a:pt x="105" y="412"/>
                    <a:pt x="114" y="411"/>
                    <a:pt x="123" y="412"/>
                  </a:cubicBezTo>
                  <a:cubicBezTo>
                    <a:pt x="125" y="412"/>
                    <a:pt x="128" y="412"/>
                    <a:pt x="130" y="413"/>
                  </a:cubicBezTo>
                  <a:cubicBezTo>
                    <a:pt x="133" y="413"/>
                    <a:pt x="137" y="412"/>
                    <a:pt x="140" y="413"/>
                  </a:cubicBezTo>
                  <a:cubicBezTo>
                    <a:pt x="142" y="414"/>
                    <a:pt x="144" y="416"/>
                    <a:pt x="146" y="416"/>
                  </a:cubicBezTo>
                  <a:cubicBezTo>
                    <a:pt x="147" y="417"/>
                    <a:pt x="149" y="416"/>
                    <a:pt x="150" y="416"/>
                  </a:cubicBezTo>
                  <a:cubicBezTo>
                    <a:pt x="149" y="422"/>
                    <a:pt x="139" y="415"/>
                    <a:pt x="139" y="423"/>
                  </a:cubicBezTo>
                  <a:cubicBezTo>
                    <a:pt x="138" y="423"/>
                    <a:pt x="138" y="424"/>
                    <a:pt x="137" y="424"/>
                  </a:cubicBezTo>
                  <a:cubicBezTo>
                    <a:pt x="135" y="425"/>
                    <a:pt x="134" y="425"/>
                    <a:pt x="132" y="425"/>
                  </a:cubicBezTo>
                  <a:cubicBezTo>
                    <a:pt x="129" y="426"/>
                    <a:pt x="126" y="425"/>
                    <a:pt x="124" y="425"/>
                  </a:cubicBezTo>
                  <a:cubicBezTo>
                    <a:pt x="121" y="426"/>
                    <a:pt x="121" y="428"/>
                    <a:pt x="118" y="429"/>
                  </a:cubicBezTo>
                  <a:cubicBezTo>
                    <a:pt x="112" y="432"/>
                    <a:pt x="106" y="425"/>
                    <a:pt x="101" y="427"/>
                  </a:cubicBezTo>
                  <a:cubicBezTo>
                    <a:pt x="98" y="428"/>
                    <a:pt x="96" y="431"/>
                    <a:pt x="96" y="433"/>
                  </a:cubicBezTo>
                  <a:cubicBezTo>
                    <a:pt x="97" y="439"/>
                    <a:pt x="102" y="438"/>
                    <a:pt x="106" y="438"/>
                  </a:cubicBezTo>
                  <a:cubicBezTo>
                    <a:pt x="113" y="438"/>
                    <a:pt x="119" y="440"/>
                    <a:pt x="125" y="439"/>
                  </a:cubicBezTo>
                  <a:cubicBezTo>
                    <a:pt x="127" y="438"/>
                    <a:pt x="134" y="436"/>
                    <a:pt x="134" y="440"/>
                  </a:cubicBezTo>
                  <a:cubicBezTo>
                    <a:pt x="133" y="442"/>
                    <a:pt x="130" y="442"/>
                    <a:pt x="128" y="444"/>
                  </a:cubicBezTo>
                  <a:cubicBezTo>
                    <a:pt x="130" y="448"/>
                    <a:pt x="143" y="452"/>
                    <a:pt x="147" y="448"/>
                  </a:cubicBezTo>
                  <a:cubicBezTo>
                    <a:pt x="150" y="444"/>
                    <a:pt x="144" y="435"/>
                    <a:pt x="149" y="433"/>
                  </a:cubicBezTo>
                  <a:cubicBezTo>
                    <a:pt x="150" y="432"/>
                    <a:pt x="156" y="433"/>
                    <a:pt x="157" y="434"/>
                  </a:cubicBezTo>
                  <a:cubicBezTo>
                    <a:pt x="159" y="434"/>
                    <a:pt x="160" y="436"/>
                    <a:pt x="162" y="436"/>
                  </a:cubicBezTo>
                  <a:cubicBezTo>
                    <a:pt x="164" y="436"/>
                    <a:pt x="165" y="435"/>
                    <a:pt x="166" y="436"/>
                  </a:cubicBezTo>
                  <a:cubicBezTo>
                    <a:pt x="170" y="438"/>
                    <a:pt x="169" y="443"/>
                    <a:pt x="174" y="443"/>
                  </a:cubicBezTo>
                  <a:cubicBezTo>
                    <a:pt x="176" y="443"/>
                    <a:pt x="180" y="441"/>
                    <a:pt x="181" y="439"/>
                  </a:cubicBezTo>
                  <a:cubicBezTo>
                    <a:pt x="183" y="439"/>
                    <a:pt x="186" y="441"/>
                    <a:pt x="187" y="443"/>
                  </a:cubicBezTo>
                  <a:cubicBezTo>
                    <a:pt x="190" y="445"/>
                    <a:pt x="189" y="446"/>
                    <a:pt x="190" y="449"/>
                  </a:cubicBezTo>
                  <a:cubicBezTo>
                    <a:pt x="191" y="456"/>
                    <a:pt x="195" y="458"/>
                    <a:pt x="200" y="462"/>
                  </a:cubicBezTo>
                  <a:cubicBezTo>
                    <a:pt x="202" y="463"/>
                    <a:pt x="204" y="464"/>
                    <a:pt x="206" y="466"/>
                  </a:cubicBezTo>
                  <a:cubicBezTo>
                    <a:pt x="207" y="467"/>
                    <a:pt x="207" y="468"/>
                    <a:pt x="208" y="470"/>
                  </a:cubicBezTo>
                  <a:cubicBezTo>
                    <a:pt x="211" y="475"/>
                    <a:pt x="213" y="481"/>
                    <a:pt x="217" y="486"/>
                  </a:cubicBezTo>
                  <a:cubicBezTo>
                    <a:pt x="221" y="492"/>
                    <a:pt x="225" y="494"/>
                    <a:pt x="232" y="495"/>
                  </a:cubicBezTo>
                  <a:cubicBezTo>
                    <a:pt x="236" y="495"/>
                    <a:pt x="240" y="495"/>
                    <a:pt x="243" y="495"/>
                  </a:cubicBezTo>
                  <a:cubicBezTo>
                    <a:pt x="248" y="494"/>
                    <a:pt x="250" y="491"/>
                    <a:pt x="254" y="489"/>
                  </a:cubicBezTo>
                  <a:cubicBezTo>
                    <a:pt x="257" y="487"/>
                    <a:pt x="259" y="485"/>
                    <a:pt x="262" y="483"/>
                  </a:cubicBezTo>
                  <a:cubicBezTo>
                    <a:pt x="265" y="481"/>
                    <a:pt x="269" y="479"/>
                    <a:pt x="272" y="477"/>
                  </a:cubicBezTo>
                  <a:cubicBezTo>
                    <a:pt x="274" y="476"/>
                    <a:pt x="272" y="474"/>
                    <a:pt x="275" y="475"/>
                  </a:cubicBezTo>
                  <a:cubicBezTo>
                    <a:pt x="277" y="475"/>
                    <a:pt x="279" y="480"/>
                    <a:pt x="282" y="477"/>
                  </a:cubicBezTo>
                  <a:cubicBezTo>
                    <a:pt x="286" y="475"/>
                    <a:pt x="283" y="463"/>
                    <a:pt x="283" y="459"/>
                  </a:cubicBezTo>
                  <a:cubicBezTo>
                    <a:pt x="284" y="452"/>
                    <a:pt x="288" y="444"/>
                    <a:pt x="291" y="438"/>
                  </a:cubicBezTo>
                  <a:cubicBezTo>
                    <a:pt x="293" y="433"/>
                    <a:pt x="295" y="431"/>
                    <a:pt x="300" y="433"/>
                  </a:cubicBezTo>
                  <a:cubicBezTo>
                    <a:pt x="304" y="435"/>
                    <a:pt x="307" y="435"/>
                    <a:pt x="311" y="435"/>
                  </a:cubicBezTo>
                  <a:cubicBezTo>
                    <a:pt x="309" y="435"/>
                    <a:pt x="307" y="434"/>
                    <a:pt x="307" y="432"/>
                  </a:cubicBezTo>
                  <a:cubicBezTo>
                    <a:pt x="312" y="431"/>
                    <a:pt x="313" y="433"/>
                    <a:pt x="316" y="436"/>
                  </a:cubicBezTo>
                  <a:cubicBezTo>
                    <a:pt x="319" y="438"/>
                    <a:pt x="323" y="439"/>
                    <a:pt x="327" y="440"/>
                  </a:cubicBezTo>
                  <a:cubicBezTo>
                    <a:pt x="333" y="441"/>
                    <a:pt x="339" y="444"/>
                    <a:pt x="345" y="445"/>
                  </a:cubicBezTo>
                  <a:cubicBezTo>
                    <a:pt x="349" y="447"/>
                    <a:pt x="351" y="449"/>
                    <a:pt x="355" y="451"/>
                  </a:cubicBezTo>
                  <a:cubicBezTo>
                    <a:pt x="359" y="453"/>
                    <a:pt x="362" y="454"/>
                    <a:pt x="365" y="457"/>
                  </a:cubicBezTo>
                  <a:cubicBezTo>
                    <a:pt x="368" y="459"/>
                    <a:pt x="368" y="461"/>
                    <a:pt x="369" y="464"/>
                  </a:cubicBezTo>
                  <a:cubicBezTo>
                    <a:pt x="369" y="464"/>
                    <a:pt x="371" y="466"/>
                    <a:pt x="371" y="467"/>
                  </a:cubicBezTo>
                  <a:cubicBezTo>
                    <a:pt x="371" y="467"/>
                    <a:pt x="371" y="468"/>
                    <a:pt x="371" y="468"/>
                  </a:cubicBezTo>
                  <a:cubicBezTo>
                    <a:pt x="371" y="470"/>
                    <a:pt x="372" y="470"/>
                    <a:pt x="373" y="471"/>
                  </a:cubicBezTo>
                  <a:cubicBezTo>
                    <a:pt x="372" y="470"/>
                    <a:pt x="375" y="474"/>
                    <a:pt x="374" y="473"/>
                  </a:cubicBezTo>
                  <a:cubicBezTo>
                    <a:pt x="375" y="475"/>
                    <a:pt x="377" y="474"/>
                    <a:pt x="378" y="476"/>
                  </a:cubicBezTo>
                  <a:cubicBezTo>
                    <a:pt x="378" y="476"/>
                    <a:pt x="378" y="477"/>
                    <a:pt x="379" y="478"/>
                  </a:cubicBezTo>
                  <a:cubicBezTo>
                    <a:pt x="379" y="479"/>
                    <a:pt x="380" y="480"/>
                    <a:pt x="381" y="481"/>
                  </a:cubicBezTo>
                  <a:cubicBezTo>
                    <a:pt x="383" y="483"/>
                    <a:pt x="384" y="484"/>
                    <a:pt x="385" y="486"/>
                  </a:cubicBezTo>
                  <a:cubicBezTo>
                    <a:pt x="387" y="487"/>
                    <a:pt x="390" y="489"/>
                    <a:pt x="392" y="491"/>
                  </a:cubicBezTo>
                  <a:cubicBezTo>
                    <a:pt x="394" y="493"/>
                    <a:pt x="394" y="496"/>
                    <a:pt x="398" y="497"/>
                  </a:cubicBezTo>
                  <a:cubicBezTo>
                    <a:pt x="403" y="499"/>
                    <a:pt x="408" y="501"/>
                    <a:pt x="413" y="502"/>
                  </a:cubicBezTo>
                  <a:cubicBezTo>
                    <a:pt x="417" y="504"/>
                    <a:pt x="419" y="504"/>
                    <a:pt x="424" y="503"/>
                  </a:cubicBezTo>
                  <a:cubicBezTo>
                    <a:pt x="429" y="502"/>
                    <a:pt x="433" y="500"/>
                    <a:pt x="438" y="500"/>
                  </a:cubicBezTo>
                  <a:cubicBezTo>
                    <a:pt x="447" y="500"/>
                    <a:pt x="456" y="500"/>
                    <a:pt x="465" y="500"/>
                  </a:cubicBezTo>
                  <a:cubicBezTo>
                    <a:pt x="472" y="500"/>
                    <a:pt x="479" y="501"/>
                    <a:pt x="486" y="500"/>
                  </a:cubicBezTo>
                  <a:cubicBezTo>
                    <a:pt x="490" y="500"/>
                    <a:pt x="490" y="498"/>
                    <a:pt x="491" y="495"/>
                  </a:cubicBezTo>
                  <a:cubicBezTo>
                    <a:pt x="492" y="493"/>
                    <a:pt x="491" y="493"/>
                    <a:pt x="492" y="491"/>
                  </a:cubicBezTo>
                  <a:cubicBezTo>
                    <a:pt x="492" y="490"/>
                    <a:pt x="495" y="489"/>
                    <a:pt x="496" y="488"/>
                  </a:cubicBezTo>
                  <a:cubicBezTo>
                    <a:pt x="498" y="485"/>
                    <a:pt x="500" y="483"/>
                    <a:pt x="501" y="480"/>
                  </a:cubicBezTo>
                  <a:cubicBezTo>
                    <a:pt x="503" y="478"/>
                    <a:pt x="502" y="479"/>
                    <a:pt x="504" y="477"/>
                  </a:cubicBezTo>
                  <a:cubicBezTo>
                    <a:pt x="505" y="476"/>
                    <a:pt x="507" y="474"/>
                    <a:pt x="508" y="473"/>
                  </a:cubicBezTo>
                  <a:cubicBezTo>
                    <a:pt x="512" y="470"/>
                    <a:pt x="519" y="473"/>
                    <a:pt x="520" y="465"/>
                  </a:cubicBezTo>
                  <a:cubicBezTo>
                    <a:pt x="520" y="463"/>
                    <a:pt x="519" y="459"/>
                    <a:pt x="521" y="457"/>
                  </a:cubicBezTo>
                  <a:cubicBezTo>
                    <a:pt x="522" y="455"/>
                    <a:pt x="523" y="455"/>
                    <a:pt x="525" y="454"/>
                  </a:cubicBezTo>
                  <a:cubicBezTo>
                    <a:pt x="527" y="453"/>
                    <a:pt x="526" y="452"/>
                    <a:pt x="528" y="451"/>
                  </a:cubicBezTo>
                  <a:cubicBezTo>
                    <a:pt x="531" y="450"/>
                    <a:pt x="535" y="452"/>
                    <a:pt x="537" y="454"/>
                  </a:cubicBezTo>
                  <a:cubicBezTo>
                    <a:pt x="539" y="455"/>
                    <a:pt x="540" y="456"/>
                    <a:pt x="542" y="456"/>
                  </a:cubicBezTo>
                  <a:cubicBezTo>
                    <a:pt x="544" y="457"/>
                    <a:pt x="546" y="456"/>
                    <a:pt x="547" y="456"/>
                  </a:cubicBezTo>
                  <a:cubicBezTo>
                    <a:pt x="550" y="457"/>
                    <a:pt x="551" y="459"/>
                    <a:pt x="554" y="461"/>
                  </a:cubicBezTo>
                  <a:cubicBezTo>
                    <a:pt x="558" y="464"/>
                    <a:pt x="561" y="464"/>
                    <a:pt x="565" y="466"/>
                  </a:cubicBezTo>
                  <a:cubicBezTo>
                    <a:pt x="565" y="466"/>
                    <a:pt x="568" y="467"/>
                    <a:pt x="568" y="467"/>
                  </a:cubicBezTo>
                  <a:cubicBezTo>
                    <a:pt x="570" y="468"/>
                    <a:pt x="571" y="468"/>
                    <a:pt x="573" y="469"/>
                  </a:cubicBezTo>
                  <a:cubicBezTo>
                    <a:pt x="574" y="469"/>
                    <a:pt x="575" y="470"/>
                    <a:pt x="576" y="470"/>
                  </a:cubicBezTo>
                  <a:cubicBezTo>
                    <a:pt x="579" y="471"/>
                    <a:pt x="582" y="470"/>
                    <a:pt x="585" y="470"/>
                  </a:cubicBezTo>
                  <a:cubicBezTo>
                    <a:pt x="588" y="470"/>
                    <a:pt x="589" y="470"/>
                    <a:pt x="591" y="468"/>
                  </a:cubicBezTo>
                  <a:cubicBezTo>
                    <a:pt x="592" y="467"/>
                    <a:pt x="591" y="465"/>
                    <a:pt x="592" y="464"/>
                  </a:cubicBezTo>
                  <a:cubicBezTo>
                    <a:pt x="593" y="462"/>
                    <a:pt x="594" y="463"/>
                    <a:pt x="595" y="462"/>
                  </a:cubicBezTo>
                  <a:cubicBezTo>
                    <a:pt x="598" y="462"/>
                    <a:pt x="600" y="461"/>
                    <a:pt x="602" y="459"/>
                  </a:cubicBezTo>
                  <a:cubicBezTo>
                    <a:pt x="605" y="458"/>
                    <a:pt x="607" y="457"/>
                    <a:pt x="610" y="456"/>
                  </a:cubicBezTo>
                  <a:cubicBezTo>
                    <a:pt x="614" y="455"/>
                    <a:pt x="621" y="451"/>
                    <a:pt x="624" y="457"/>
                  </a:cubicBezTo>
                  <a:cubicBezTo>
                    <a:pt x="625" y="460"/>
                    <a:pt x="623" y="462"/>
                    <a:pt x="621" y="464"/>
                  </a:cubicBezTo>
                  <a:cubicBezTo>
                    <a:pt x="619" y="467"/>
                    <a:pt x="619" y="470"/>
                    <a:pt x="616" y="472"/>
                  </a:cubicBezTo>
                  <a:cubicBezTo>
                    <a:pt x="612" y="474"/>
                    <a:pt x="608" y="475"/>
                    <a:pt x="605" y="477"/>
                  </a:cubicBezTo>
                  <a:cubicBezTo>
                    <a:pt x="601" y="479"/>
                    <a:pt x="601" y="480"/>
                    <a:pt x="601" y="484"/>
                  </a:cubicBezTo>
                  <a:cubicBezTo>
                    <a:pt x="601" y="491"/>
                    <a:pt x="605" y="495"/>
                    <a:pt x="608" y="500"/>
                  </a:cubicBezTo>
                  <a:cubicBezTo>
                    <a:pt x="609" y="503"/>
                    <a:pt x="611" y="507"/>
                    <a:pt x="613" y="510"/>
                  </a:cubicBezTo>
                  <a:cubicBezTo>
                    <a:pt x="614" y="512"/>
                    <a:pt x="614" y="515"/>
                    <a:pt x="617" y="517"/>
                  </a:cubicBezTo>
                  <a:cubicBezTo>
                    <a:pt x="619" y="518"/>
                    <a:pt x="624" y="518"/>
                    <a:pt x="627" y="518"/>
                  </a:cubicBezTo>
                  <a:cubicBezTo>
                    <a:pt x="631" y="518"/>
                    <a:pt x="632" y="514"/>
                    <a:pt x="634" y="511"/>
                  </a:cubicBezTo>
                  <a:cubicBezTo>
                    <a:pt x="636" y="508"/>
                    <a:pt x="637" y="504"/>
                    <a:pt x="640" y="503"/>
                  </a:cubicBezTo>
                  <a:cubicBezTo>
                    <a:pt x="643" y="502"/>
                    <a:pt x="646" y="503"/>
                    <a:pt x="648" y="503"/>
                  </a:cubicBezTo>
                  <a:cubicBezTo>
                    <a:pt x="650" y="502"/>
                    <a:pt x="654" y="502"/>
                    <a:pt x="655" y="500"/>
                  </a:cubicBezTo>
                  <a:cubicBezTo>
                    <a:pt x="657" y="497"/>
                    <a:pt x="652" y="493"/>
                    <a:pt x="651" y="490"/>
                  </a:cubicBezTo>
                  <a:cubicBezTo>
                    <a:pt x="650" y="488"/>
                    <a:pt x="650" y="483"/>
                    <a:pt x="651" y="481"/>
                  </a:cubicBezTo>
                  <a:cubicBezTo>
                    <a:pt x="651" y="477"/>
                    <a:pt x="654" y="475"/>
                    <a:pt x="655" y="472"/>
                  </a:cubicBezTo>
                  <a:cubicBezTo>
                    <a:pt x="657" y="469"/>
                    <a:pt x="657" y="466"/>
                    <a:pt x="661" y="464"/>
                  </a:cubicBezTo>
                  <a:cubicBezTo>
                    <a:pt x="663" y="463"/>
                    <a:pt x="666" y="462"/>
                    <a:pt x="669" y="462"/>
                  </a:cubicBezTo>
                  <a:cubicBezTo>
                    <a:pt x="672" y="462"/>
                    <a:pt x="675" y="462"/>
                    <a:pt x="678" y="462"/>
                  </a:cubicBezTo>
                  <a:cubicBezTo>
                    <a:pt x="679" y="463"/>
                    <a:pt x="680" y="464"/>
                    <a:pt x="682" y="464"/>
                  </a:cubicBezTo>
                  <a:cubicBezTo>
                    <a:pt x="683" y="465"/>
                    <a:pt x="685" y="464"/>
                    <a:pt x="686" y="464"/>
                  </a:cubicBezTo>
                  <a:cubicBezTo>
                    <a:pt x="689" y="465"/>
                    <a:pt x="691" y="465"/>
                    <a:pt x="694" y="466"/>
                  </a:cubicBezTo>
                  <a:cubicBezTo>
                    <a:pt x="696" y="466"/>
                    <a:pt x="698" y="467"/>
                    <a:pt x="701" y="467"/>
                  </a:cubicBezTo>
                  <a:cubicBezTo>
                    <a:pt x="703" y="467"/>
                    <a:pt x="706" y="467"/>
                    <a:pt x="708" y="467"/>
                  </a:cubicBezTo>
                  <a:cubicBezTo>
                    <a:pt x="714" y="467"/>
                    <a:pt x="719" y="465"/>
                    <a:pt x="724" y="464"/>
                  </a:cubicBezTo>
                  <a:cubicBezTo>
                    <a:pt x="730" y="464"/>
                    <a:pt x="735" y="460"/>
                    <a:pt x="741" y="459"/>
                  </a:cubicBezTo>
                  <a:cubicBezTo>
                    <a:pt x="744" y="457"/>
                    <a:pt x="749" y="457"/>
                    <a:pt x="752" y="456"/>
                  </a:cubicBezTo>
                  <a:cubicBezTo>
                    <a:pt x="756" y="455"/>
                    <a:pt x="759" y="453"/>
                    <a:pt x="764" y="454"/>
                  </a:cubicBezTo>
                  <a:cubicBezTo>
                    <a:pt x="767" y="454"/>
                    <a:pt x="771" y="457"/>
                    <a:pt x="774" y="459"/>
                  </a:cubicBezTo>
                  <a:cubicBezTo>
                    <a:pt x="780" y="462"/>
                    <a:pt x="786" y="466"/>
                    <a:pt x="793" y="467"/>
                  </a:cubicBezTo>
                  <a:cubicBezTo>
                    <a:pt x="799" y="468"/>
                    <a:pt x="806" y="468"/>
                    <a:pt x="813" y="468"/>
                  </a:cubicBezTo>
                  <a:cubicBezTo>
                    <a:pt x="824" y="468"/>
                    <a:pt x="834" y="467"/>
                    <a:pt x="845" y="467"/>
                  </a:cubicBezTo>
                  <a:cubicBezTo>
                    <a:pt x="850" y="467"/>
                    <a:pt x="852" y="466"/>
                    <a:pt x="857" y="465"/>
                  </a:cubicBezTo>
                  <a:cubicBezTo>
                    <a:pt x="859" y="464"/>
                    <a:pt x="861" y="463"/>
                    <a:pt x="863" y="462"/>
                  </a:cubicBezTo>
                  <a:cubicBezTo>
                    <a:pt x="865" y="462"/>
                    <a:pt x="866" y="462"/>
                    <a:pt x="868" y="462"/>
                  </a:cubicBezTo>
                  <a:cubicBezTo>
                    <a:pt x="869" y="462"/>
                    <a:pt x="871" y="461"/>
                    <a:pt x="872" y="460"/>
                  </a:cubicBezTo>
                  <a:cubicBezTo>
                    <a:pt x="873" y="459"/>
                    <a:pt x="874" y="459"/>
                    <a:pt x="875" y="459"/>
                  </a:cubicBezTo>
                  <a:cubicBezTo>
                    <a:pt x="878" y="458"/>
                    <a:pt x="880" y="456"/>
                    <a:pt x="882" y="455"/>
                  </a:cubicBezTo>
                  <a:cubicBezTo>
                    <a:pt x="886" y="452"/>
                    <a:pt x="888" y="449"/>
                    <a:pt x="893" y="449"/>
                  </a:cubicBezTo>
                  <a:cubicBezTo>
                    <a:pt x="901" y="449"/>
                    <a:pt x="909" y="449"/>
                    <a:pt x="917" y="448"/>
                  </a:cubicBezTo>
                  <a:cubicBezTo>
                    <a:pt x="925" y="448"/>
                    <a:pt x="937" y="447"/>
                    <a:pt x="945" y="448"/>
                  </a:cubicBezTo>
                  <a:cubicBezTo>
                    <a:pt x="947" y="449"/>
                    <a:pt x="948" y="450"/>
                    <a:pt x="950" y="451"/>
                  </a:cubicBezTo>
                  <a:cubicBezTo>
                    <a:pt x="952" y="452"/>
                    <a:pt x="954" y="451"/>
                    <a:pt x="957" y="451"/>
                  </a:cubicBezTo>
                  <a:cubicBezTo>
                    <a:pt x="959" y="451"/>
                    <a:pt x="961" y="451"/>
                    <a:pt x="962" y="451"/>
                  </a:cubicBezTo>
                  <a:cubicBezTo>
                    <a:pt x="963" y="449"/>
                    <a:pt x="964" y="449"/>
                    <a:pt x="965" y="449"/>
                  </a:cubicBezTo>
                  <a:cubicBezTo>
                    <a:pt x="964" y="450"/>
                    <a:pt x="963" y="450"/>
                    <a:pt x="962" y="451"/>
                  </a:cubicBezTo>
                  <a:cubicBezTo>
                    <a:pt x="962" y="452"/>
                    <a:pt x="962" y="455"/>
                    <a:pt x="963" y="456"/>
                  </a:cubicBezTo>
                  <a:cubicBezTo>
                    <a:pt x="970" y="455"/>
                    <a:pt x="976" y="450"/>
                    <a:pt x="983" y="447"/>
                  </a:cubicBezTo>
                  <a:cubicBezTo>
                    <a:pt x="985" y="446"/>
                    <a:pt x="988" y="445"/>
                    <a:pt x="990" y="444"/>
                  </a:cubicBezTo>
                  <a:cubicBezTo>
                    <a:pt x="992" y="443"/>
                    <a:pt x="994" y="441"/>
                    <a:pt x="996" y="441"/>
                  </a:cubicBezTo>
                  <a:cubicBezTo>
                    <a:pt x="1001" y="440"/>
                    <a:pt x="999" y="442"/>
                    <a:pt x="1001" y="445"/>
                  </a:cubicBezTo>
                  <a:cubicBezTo>
                    <a:pt x="1003" y="448"/>
                    <a:pt x="1008" y="448"/>
                    <a:pt x="1011" y="449"/>
                  </a:cubicBezTo>
                  <a:cubicBezTo>
                    <a:pt x="1013" y="449"/>
                    <a:pt x="1016" y="450"/>
                    <a:pt x="1018" y="449"/>
                  </a:cubicBezTo>
                  <a:cubicBezTo>
                    <a:pt x="1021" y="448"/>
                    <a:pt x="1026" y="444"/>
                    <a:pt x="1026" y="441"/>
                  </a:cubicBezTo>
                  <a:cubicBezTo>
                    <a:pt x="1029" y="441"/>
                    <a:pt x="1032" y="439"/>
                    <a:pt x="1035" y="437"/>
                  </a:cubicBezTo>
                  <a:cubicBezTo>
                    <a:pt x="1038" y="436"/>
                    <a:pt x="1039" y="435"/>
                    <a:pt x="1043" y="435"/>
                  </a:cubicBezTo>
                  <a:cubicBezTo>
                    <a:pt x="1050" y="435"/>
                    <a:pt x="1057" y="435"/>
                    <a:pt x="1064" y="435"/>
                  </a:cubicBezTo>
                  <a:cubicBezTo>
                    <a:pt x="1068" y="435"/>
                    <a:pt x="1074" y="435"/>
                    <a:pt x="1079" y="436"/>
                  </a:cubicBezTo>
                  <a:cubicBezTo>
                    <a:pt x="1081" y="436"/>
                    <a:pt x="1082" y="438"/>
                    <a:pt x="1084" y="439"/>
                  </a:cubicBezTo>
                  <a:cubicBezTo>
                    <a:pt x="1087" y="441"/>
                    <a:pt x="1089" y="441"/>
                    <a:pt x="1092" y="441"/>
                  </a:cubicBezTo>
                  <a:cubicBezTo>
                    <a:pt x="1098" y="440"/>
                    <a:pt x="1103" y="441"/>
                    <a:pt x="1109" y="441"/>
                  </a:cubicBezTo>
                  <a:cubicBezTo>
                    <a:pt x="1113" y="441"/>
                    <a:pt x="1118" y="440"/>
                    <a:pt x="1122" y="441"/>
                  </a:cubicBezTo>
                  <a:cubicBezTo>
                    <a:pt x="1128" y="442"/>
                    <a:pt x="1130" y="447"/>
                    <a:pt x="1132" y="452"/>
                  </a:cubicBezTo>
                  <a:cubicBezTo>
                    <a:pt x="1135" y="457"/>
                    <a:pt x="1137" y="469"/>
                    <a:pt x="1144" y="468"/>
                  </a:cubicBezTo>
                  <a:cubicBezTo>
                    <a:pt x="1149" y="467"/>
                    <a:pt x="1151" y="462"/>
                    <a:pt x="1154" y="459"/>
                  </a:cubicBezTo>
                  <a:cubicBezTo>
                    <a:pt x="1157" y="457"/>
                    <a:pt x="1159" y="455"/>
                    <a:pt x="1162" y="453"/>
                  </a:cubicBezTo>
                  <a:cubicBezTo>
                    <a:pt x="1167" y="451"/>
                    <a:pt x="1171" y="453"/>
                    <a:pt x="1170" y="445"/>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199" name="Freeform 198"/>
            <p:cNvSpPr>
              <a:spLocks/>
            </p:cNvSpPr>
            <p:nvPr/>
          </p:nvSpPr>
          <p:spPr bwMode="auto">
            <a:xfrm>
              <a:off x="4591946" y="2355646"/>
              <a:ext cx="778820" cy="1820729"/>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30</a:t>
              </a:r>
            </a:p>
          </p:txBody>
        </p:sp>
        <p:sp>
          <p:nvSpPr>
            <p:cNvPr id="200" name="Freeform 199"/>
            <p:cNvSpPr>
              <a:spLocks/>
            </p:cNvSpPr>
            <p:nvPr/>
          </p:nvSpPr>
          <p:spPr bwMode="auto">
            <a:xfrm>
              <a:off x="5013648" y="3881942"/>
              <a:ext cx="63636" cy="122522"/>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1" name="Freeform 200"/>
            <p:cNvSpPr>
              <a:spLocks noEditPoints="1"/>
            </p:cNvSpPr>
            <p:nvPr/>
          </p:nvSpPr>
          <p:spPr bwMode="auto">
            <a:xfrm>
              <a:off x="5147567" y="2179936"/>
              <a:ext cx="677194" cy="1494004"/>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9</a:t>
              </a:r>
            </a:p>
          </p:txBody>
        </p:sp>
        <p:sp>
          <p:nvSpPr>
            <p:cNvPr id="202" name="Freeform 201"/>
            <p:cNvSpPr>
              <a:spLocks noEditPoints="1"/>
            </p:cNvSpPr>
            <p:nvPr/>
          </p:nvSpPr>
          <p:spPr bwMode="auto">
            <a:xfrm>
              <a:off x="3457908" y="3815458"/>
              <a:ext cx="509082" cy="914639"/>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32</a:t>
              </a:r>
            </a:p>
          </p:txBody>
        </p:sp>
        <p:sp>
          <p:nvSpPr>
            <p:cNvPr id="203" name="Freeform 202"/>
            <p:cNvSpPr>
              <a:spLocks/>
            </p:cNvSpPr>
            <p:nvPr/>
          </p:nvSpPr>
          <p:spPr bwMode="auto">
            <a:xfrm>
              <a:off x="3511096" y="4126985"/>
              <a:ext cx="24694" cy="37991"/>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4" name="Freeform 203"/>
            <p:cNvSpPr>
              <a:spLocks/>
            </p:cNvSpPr>
            <p:nvPr/>
          </p:nvSpPr>
          <p:spPr bwMode="auto">
            <a:xfrm>
              <a:off x="3531041" y="4159278"/>
              <a:ext cx="26594" cy="55087"/>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5" name="Freeform 204"/>
            <p:cNvSpPr>
              <a:spLocks/>
            </p:cNvSpPr>
            <p:nvPr/>
          </p:nvSpPr>
          <p:spPr bwMode="auto">
            <a:xfrm>
              <a:off x="3550037" y="4168776"/>
              <a:ext cx="21845" cy="36092"/>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6" name="Freeform 205"/>
            <p:cNvSpPr>
              <a:spLocks/>
            </p:cNvSpPr>
            <p:nvPr/>
          </p:nvSpPr>
          <p:spPr bwMode="auto">
            <a:xfrm>
              <a:off x="3486402" y="4147881"/>
              <a:ext cx="27544" cy="38941"/>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7" name="Freeform 206"/>
            <p:cNvSpPr>
              <a:spLocks/>
            </p:cNvSpPr>
            <p:nvPr/>
          </p:nvSpPr>
          <p:spPr bwMode="auto">
            <a:xfrm>
              <a:off x="3497799" y="4125086"/>
              <a:ext cx="8548" cy="14247"/>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8" name="Freeform 207"/>
            <p:cNvSpPr>
              <a:spLocks/>
            </p:cNvSpPr>
            <p:nvPr/>
          </p:nvSpPr>
          <p:spPr bwMode="auto">
            <a:xfrm>
              <a:off x="3456958" y="4066200"/>
              <a:ext cx="35142" cy="23745"/>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09" name="Freeform 208"/>
            <p:cNvSpPr>
              <a:spLocks/>
            </p:cNvSpPr>
            <p:nvPr/>
          </p:nvSpPr>
          <p:spPr bwMode="auto">
            <a:xfrm>
              <a:off x="3505397" y="4037706"/>
              <a:ext cx="4749" cy="5699"/>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0" name="Freeform 209"/>
            <p:cNvSpPr>
              <a:spLocks/>
            </p:cNvSpPr>
            <p:nvPr/>
          </p:nvSpPr>
          <p:spPr bwMode="auto">
            <a:xfrm>
              <a:off x="3421817" y="4026309"/>
              <a:ext cx="13297" cy="16147"/>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1" name="Freeform 210"/>
            <p:cNvSpPr>
              <a:spLocks/>
            </p:cNvSpPr>
            <p:nvPr/>
          </p:nvSpPr>
          <p:spPr bwMode="auto">
            <a:xfrm>
              <a:off x="3418018" y="4050054"/>
              <a:ext cx="3799" cy="3799"/>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2" name="Freeform 211"/>
            <p:cNvSpPr>
              <a:spLocks/>
            </p:cNvSpPr>
            <p:nvPr/>
          </p:nvSpPr>
          <p:spPr bwMode="auto">
            <a:xfrm>
              <a:off x="3424666" y="3953176"/>
              <a:ext cx="25644" cy="72183"/>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3" name="Freeform 212"/>
            <p:cNvSpPr>
              <a:spLocks/>
            </p:cNvSpPr>
            <p:nvPr/>
          </p:nvSpPr>
          <p:spPr bwMode="auto">
            <a:xfrm>
              <a:off x="3499699" y="3887641"/>
              <a:ext cx="10448" cy="10448"/>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4" name="Freeform 213"/>
            <p:cNvSpPr>
              <a:spLocks/>
            </p:cNvSpPr>
            <p:nvPr/>
          </p:nvSpPr>
          <p:spPr bwMode="auto">
            <a:xfrm>
              <a:off x="3447461" y="3859148"/>
              <a:ext cx="59836" cy="88330"/>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5" name="Freeform 214"/>
            <p:cNvSpPr>
              <a:spLocks/>
            </p:cNvSpPr>
            <p:nvPr/>
          </p:nvSpPr>
          <p:spPr bwMode="auto">
            <a:xfrm>
              <a:off x="3670659" y="3780316"/>
              <a:ext cx="41790" cy="32293"/>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6" name="Freeform 215"/>
            <p:cNvSpPr>
              <a:spLocks/>
            </p:cNvSpPr>
            <p:nvPr/>
          </p:nvSpPr>
          <p:spPr bwMode="auto">
            <a:xfrm>
              <a:off x="3687755" y="3773667"/>
              <a:ext cx="15196" cy="16147"/>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7" name="Freeform 216"/>
            <p:cNvSpPr>
              <a:spLocks/>
            </p:cNvSpPr>
            <p:nvPr/>
          </p:nvSpPr>
          <p:spPr bwMode="auto">
            <a:xfrm>
              <a:off x="3694403" y="3754672"/>
              <a:ext cx="14247" cy="17096"/>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8" name="Freeform 217"/>
            <p:cNvSpPr>
              <a:spLocks/>
            </p:cNvSpPr>
            <p:nvPr/>
          </p:nvSpPr>
          <p:spPr bwMode="auto">
            <a:xfrm>
              <a:off x="3710550" y="3762270"/>
              <a:ext cx="21845" cy="16147"/>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19" name="Freeform 218"/>
            <p:cNvSpPr>
              <a:spLocks/>
            </p:cNvSpPr>
            <p:nvPr/>
          </p:nvSpPr>
          <p:spPr bwMode="auto">
            <a:xfrm>
              <a:off x="3716249" y="3785065"/>
              <a:ext cx="10448" cy="6649"/>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0" name="Freeform 219"/>
            <p:cNvSpPr>
              <a:spLocks/>
            </p:cNvSpPr>
            <p:nvPr/>
          </p:nvSpPr>
          <p:spPr bwMode="auto">
            <a:xfrm>
              <a:off x="3670659" y="3809759"/>
              <a:ext cx="18046" cy="18996"/>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1" name="Freeform 220"/>
            <p:cNvSpPr>
              <a:spLocks/>
            </p:cNvSpPr>
            <p:nvPr/>
          </p:nvSpPr>
          <p:spPr bwMode="auto">
            <a:xfrm>
              <a:off x="3695353" y="3815458"/>
              <a:ext cx="8548" cy="16147"/>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2" name="Freeform 221"/>
            <p:cNvSpPr>
              <a:spLocks/>
            </p:cNvSpPr>
            <p:nvPr/>
          </p:nvSpPr>
          <p:spPr bwMode="auto">
            <a:xfrm>
              <a:off x="3810277" y="3596059"/>
              <a:ext cx="17096" cy="36092"/>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3" name="Freeform 222"/>
            <p:cNvSpPr>
              <a:spLocks/>
            </p:cNvSpPr>
            <p:nvPr/>
          </p:nvSpPr>
          <p:spPr bwMode="auto">
            <a:xfrm>
              <a:off x="3829272" y="3612205"/>
              <a:ext cx="6649" cy="7598"/>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4" name="Freeform 223"/>
            <p:cNvSpPr>
              <a:spLocks/>
            </p:cNvSpPr>
            <p:nvPr/>
          </p:nvSpPr>
          <p:spPr bwMode="auto">
            <a:xfrm>
              <a:off x="3779884" y="3601757"/>
              <a:ext cx="49389" cy="10352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5" name="Freeform 224"/>
            <p:cNvSpPr>
              <a:spLocks/>
            </p:cNvSpPr>
            <p:nvPr/>
          </p:nvSpPr>
          <p:spPr bwMode="auto">
            <a:xfrm>
              <a:off x="3826423" y="3583711"/>
              <a:ext cx="12347" cy="23745"/>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6" name="Line 87"/>
            <p:cNvSpPr>
              <a:spLocks noChangeShapeType="1"/>
            </p:cNvSpPr>
            <p:nvPr/>
          </p:nvSpPr>
          <p:spPr bwMode="auto">
            <a:xfrm>
              <a:off x="3418967" y="4051003"/>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7" name="Line 88"/>
            <p:cNvSpPr>
              <a:spLocks noChangeShapeType="1"/>
            </p:cNvSpPr>
            <p:nvPr/>
          </p:nvSpPr>
          <p:spPr bwMode="auto">
            <a:xfrm>
              <a:off x="3418967" y="4051003"/>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8" name="Freeform 227"/>
            <p:cNvSpPr>
              <a:spLocks/>
            </p:cNvSpPr>
            <p:nvPr/>
          </p:nvSpPr>
          <p:spPr bwMode="auto">
            <a:xfrm>
              <a:off x="3391424" y="4217215"/>
              <a:ext cx="157663" cy="132969"/>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29" name="Freeform 228"/>
            <p:cNvSpPr>
              <a:spLocks/>
            </p:cNvSpPr>
            <p:nvPr/>
          </p:nvSpPr>
          <p:spPr bwMode="auto">
            <a:xfrm>
              <a:off x="3589928" y="4308394"/>
              <a:ext cx="27544" cy="32293"/>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0" name="Freeform 229"/>
            <p:cNvSpPr>
              <a:spLocks/>
            </p:cNvSpPr>
            <p:nvPr/>
          </p:nvSpPr>
          <p:spPr bwMode="auto">
            <a:xfrm>
              <a:off x="3777035" y="4681657"/>
              <a:ext cx="42740" cy="18046"/>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1" name="Freeform 230"/>
            <p:cNvSpPr>
              <a:spLocks/>
            </p:cNvSpPr>
            <p:nvPr/>
          </p:nvSpPr>
          <p:spPr bwMode="auto">
            <a:xfrm>
              <a:off x="3262254" y="5406340"/>
              <a:ext cx="218449" cy="425501"/>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pPr>
              <a:r>
                <a:rPr lang="de-DE" sz="400" dirty="0">
                  <a:solidFill>
                    <a:srgbClr val="000000"/>
                  </a:solidFill>
                  <a:latin typeface="Arial"/>
                </a:rPr>
                <a:t>25</a:t>
              </a:r>
            </a:p>
          </p:txBody>
        </p:sp>
        <p:sp>
          <p:nvSpPr>
            <p:cNvPr id="232" name="Freeform 231"/>
            <p:cNvSpPr>
              <a:spLocks noEditPoints="1"/>
            </p:cNvSpPr>
            <p:nvPr/>
          </p:nvSpPr>
          <p:spPr bwMode="auto">
            <a:xfrm>
              <a:off x="3262254" y="5270521"/>
              <a:ext cx="818710" cy="636353"/>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29</a:t>
              </a:r>
            </a:p>
          </p:txBody>
        </p:sp>
        <p:sp>
          <p:nvSpPr>
            <p:cNvPr id="233" name="Freeform 232"/>
            <p:cNvSpPr>
              <a:spLocks/>
            </p:cNvSpPr>
            <p:nvPr/>
          </p:nvSpPr>
          <p:spPr bwMode="auto">
            <a:xfrm>
              <a:off x="3975538" y="5601044"/>
              <a:ext cx="71234" cy="56037"/>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4" name="Freeform 233"/>
            <p:cNvSpPr>
              <a:spLocks/>
            </p:cNvSpPr>
            <p:nvPr/>
          </p:nvSpPr>
          <p:spPr bwMode="auto">
            <a:xfrm>
              <a:off x="4062918" y="5589647"/>
              <a:ext cx="34192" cy="24694"/>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5" name="Freeform 234"/>
            <p:cNvSpPr>
              <a:spLocks/>
            </p:cNvSpPr>
            <p:nvPr/>
          </p:nvSpPr>
          <p:spPr bwMode="auto">
            <a:xfrm>
              <a:off x="3904305" y="5669428"/>
              <a:ext cx="28493" cy="22795"/>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6" name="Freeform 235"/>
            <p:cNvSpPr>
              <a:spLocks/>
            </p:cNvSpPr>
            <p:nvPr/>
          </p:nvSpPr>
          <p:spPr bwMode="auto">
            <a:xfrm>
              <a:off x="4112307" y="4359682"/>
              <a:ext cx="241244" cy="271637"/>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rPr>
                <a:t>22</a:t>
              </a:r>
            </a:p>
          </p:txBody>
        </p:sp>
        <p:sp>
          <p:nvSpPr>
            <p:cNvPr id="237" name="Freeform 236"/>
            <p:cNvSpPr>
              <a:spLocks/>
            </p:cNvSpPr>
            <p:nvPr/>
          </p:nvSpPr>
          <p:spPr bwMode="auto">
            <a:xfrm>
              <a:off x="4197787" y="4391024"/>
              <a:ext cx="13297" cy="18046"/>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8" name="Freeform 237"/>
            <p:cNvSpPr>
              <a:spLocks/>
            </p:cNvSpPr>
            <p:nvPr/>
          </p:nvSpPr>
          <p:spPr bwMode="auto">
            <a:xfrm>
              <a:off x="4212034" y="4376778"/>
              <a:ext cx="8548" cy="7598"/>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39" name="Freeform 238"/>
            <p:cNvSpPr>
              <a:spLocks/>
            </p:cNvSpPr>
            <p:nvPr/>
          </p:nvSpPr>
          <p:spPr bwMode="auto">
            <a:xfrm>
              <a:off x="4226280" y="4366330"/>
              <a:ext cx="16147" cy="8548"/>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0" name="Freeform 239"/>
            <p:cNvSpPr>
              <a:spLocks/>
            </p:cNvSpPr>
            <p:nvPr/>
          </p:nvSpPr>
          <p:spPr bwMode="auto">
            <a:xfrm>
              <a:off x="4257623" y="4359682"/>
              <a:ext cx="17096" cy="4749"/>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1" name="Freeform 240"/>
            <p:cNvSpPr>
              <a:spLocks/>
            </p:cNvSpPr>
            <p:nvPr/>
          </p:nvSpPr>
          <p:spPr bwMode="auto">
            <a:xfrm>
              <a:off x="4287066" y="4356832"/>
              <a:ext cx="12347" cy="2850"/>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2" name="Freeform 241"/>
            <p:cNvSpPr>
              <a:spLocks/>
            </p:cNvSpPr>
            <p:nvPr/>
          </p:nvSpPr>
          <p:spPr bwMode="auto">
            <a:xfrm>
              <a:off x="3437963" y="3381408"/>
              <a:ext cx="68384" cy="65535"/>
            </a:xfrm>
            <a:custGeom>
              <a:avLst/>
              <a:gdLst/>
              <a:ahLst/>
              <a:cxnLst>
                <a:cxn ang="0">
                  <a:pos x="50" y="10"/>
                </a:cxn>
                <a:cxn ang="0">
                  <a:pos x="48" y="3"/>
                </a:cxn>
                <a:cxn ang="0">
                  <a:pos x="43" y="2"/>
                </a:cxn>
                <a:cxn ang="0">
                  <a:pos x="42" y="6"/>
                </a:cxn>
                <a:cxn ang="0">
                  <a:pos x="39" y="13"/>
                </a:cxn>
                <a:cxn ang="0">
                  <a:pos x="38" y="17"/>
                </a:cxn>
                <a:cxn ang="0">
                  <a:pos x="35" y="14"/>
                </a:cxn>
                <a:cxn ang="0">
                  <a:pos x="31" y="8"/>
                </a:cxn>
                <a:cxn ang="0">
                  <a:pos x="32" y="19"/>
                </a:cxn>
                <a:cxn ang="0">
                  <a:pos x="24" y="14"/>
                </a:cxn>
                <a:cxn ang="0">
                  <a:pos x="20" y="18"/>
                </a:cxn>
                <a:cxn ang="0">
                  <a:pos x="13" y="18"/>
                </a:cxn>
                <a:cxn ang="0">
                  <a:pos x="10" y="24"/>
                </a:cxn>
                <a:cxn ang="0">
                  <a:pos x="6" y="19"/>
                </a:cxn>
                <a:cxn ang="0">
                  <a:pos x="7" y="31"/>
                </a:cxn>
                <a:cxn ang="0">
                  <a:pos x="4" y="33"/>
                </a:cxn>
                <a:cxn ang="0">
                  <a:pos x="0" y="38"/>
                </a:cxn>
                <a:cxn ang="0">
                  <a:pos x="2" y="43"/>
                </a:cxn>
                <a:cxn ang="0">
                  <a:pos x="4" y="47"/>
                </a:cxn>
                <a:cxn ang="0">
                  <a:pos x="7" y="47"/>
                </a:cxn>
                <a:cxn ang="0">
                  <a:pos x="12" y="50"/>
                </a:cxn>
                <a:cxn ang="0">
                  <a:pos x="21" y="50"/>
                </a:cxn>
                <a:cxn ang="0">
                  <a:pos x="23" y="52"/>
                </a:cxn>
                <a:cxn ang="0">
                  <a:pos x="31" y="54"/>
                </a:cxn>
                <a:cxn ang="0">
                  <a:pos x="33" y="58"/>
                </a:cxn>
                <a:cxn ang="0">
                  <a:pos x="42" y="54"/>
                </a:cxn>
                <a:cxn ang="0">
                  <a:pos x="34" y="50"/>
                </a:cxn>
                <a:cxn ang="0">
                  <a:pos x="40" y="45"/>
                </a:cxn>
                <a:cxn ang="0">
                  <a:pos x="39" y="37"/>
                </a:cxn>
                <a:cxn ang="0">
                  <a:pos x="40" y="34"/>
                </a:cxn>
                <a:cxn ang="0">
                  <a:pos x="44" y="34"/>
                </a:cxn>
                <a:cxn ang="0">
                  <a:pos x="45" y="33"/>
                </a:cxn>
                <a:cxn ang="0">
                  <a:pos x="49" y="33"/>
                </a:cxn>
                <a:cxn ang="0">
                  <a:pos x="61" y="30"/>
                </a:cxn>
                <a:cxn ang="0">
                  <a:pos x="55" y="18"/>
                </a:cxn>
                <a:cxn ang="0">
                  <a:pos x="57" y="11"/>
                </a:cxn>
                <a:cxn ang="0">
                  <a:pos x="52" y="10"/>
                </a:cxn>
                <a:cxn ang="0">
                  <a:pos x="52" y="9"/>
                </a:cxn>
                <a:cxn ang="0">
                  <a:pos x="50" y="10"/>
                </a:cxn>
              </a:cxnLst>
              <a:rect l="0" t="0" r="r" b="b"/>
              <a:pathLst>
                <a:path w="61" h="59">
                  <a:moveTo>
                    <a:pt x="50" y="10"/>
                  </a:moveTo>
                  <a:cubicBezTo>
                    <a:pt x="50" y="7"/>
                    <a:pt x="50" y="5"/>
                    <a:pt x="48" y="3"/>
                  </a:cubicBezTo>
                  <a:cubicBezTo>
                    <a:pt x="47" y="2"/>
                    <a:pt x="45" y="0"/>
                    <a:pt x="43" y="2"/>
                  </a:cubicBezTo>
                  <a:cubicBezTo>
                    <a:pt x="43" y="2"/>
                    <a:pt x="43" y="5"/>
                    <a:pt x="42" y="6"/>
                  </a:cubicBezTo>
                  <a:cubicBezTo>
                    <a:pt x="41" y="8"/>
                    <a:pt x="39" y="10"/>
                    <a:pt x="39" y="13"/>
                  </a:cubicBezTo>
                  <a:cubicBezTo>
                    <a:pt x="37" y="13"/>
                    <a:pt x="36" y="16"/>
                    <a:pt x="38" y="17"/>
                  </a:cubicBezTo>
                  <a:cubicBezTo>
                    <a:pt x="41" y="15"/>
                    <a:pt x="35" y="9"/>
                    <a:pt x="35" y="14"/>
                  </a:cubicBezTo>
                  <a:cubicBezTo>
                    <a:pt x="35" y="11"/>
                    <a:pt x="33" y="9"/>
                    <a:pt x="31" y="8"/>
                  </a:cubicBezTo>
                  <a:cubicBezTo>
                    <a:pt x="29" y="11"/>
                    <a:pt x="33" y="16"/>
                    <a:pt x="32" y="19"/>
                  </a:cubicBezTo>
                  <a:cubicBezTo>
                    <a:pt x="29" y="19"/>
                    <a:pt x="27" y="14"/>
                    <a:pt x="24" y="14"/>
                  </a:cubicBezTo>
                  <a:cubicBezTo>
                    <a:pt x="21" y="14"/>
                    <a:pt x="20" y="15"/>
                    <a:pt x="20" y="18"/>
                  </a:cubicBezTo>
                  <a:cubicBezTo>
                    <a:pt x="18" y="19"/>
                    <a:pt x="15" y="18"/>
                    <a:pt x="13" y="18"/>
                  </a:cubicBezTo>
                  <a:cubicBezTo>
                    <a:pt x="13" y="19"/>
                    <a:pt x="12" y="24"/>
                    <a:pt x="10" y="24"/>
                  </a:cubicBezTo>
                  <a:cubicBezTo>
                    <a:pt x="9" y="22"/>
                    <a:pt x="8" y="19"/>
                    <a:pt x="6" y="19"/>
                  </a:cubicBezTo>
                  <a:cubicBezTo>
                    <a:pt x="5" y="23"/>
                    <a:pt x="8" y="27"/>
                    <a:pt x="7" y="31"/>
                  </a:cubicBezTo>
                  <a:cubicBezTo>
                    <a:pt x="5" y="31"/>
                    <a:pt x="5" y="32"/>
                    <a:pt x="4" y="33"/>
                  </a:cubicBezTo>
                  <a:cubicBezTo>
                    <a:pt x="2" y="35"/>
                    <a:pt x="0" y="36"/>
                    <a:pt x="0" y="38"/>
                  </a:cubicBezTo>
                  <a:cubicBezTo>
                    <a:pt x="0" y="41"/>
                    <a:pt x="1" y="41"/>
                    <a:pt x="2" y="43"/>
                  </a:cubicBezTo>
                  <a:cubicBezTo>
                    <a:pt x="3" y="44"/>
                    <a:pt x="3" y="46"/>
                    <a:pt x="4" y="47"/>
                  </a:cubicBezTo>
                  <a:cubicBezTo>
                    <a:pt x="5" y="48"/>
                    <a:pt x="6" y="47"/>
                    <a:pt x="7" y="47"/>
                  </a:cubicBezTo>
                  <a:cubicBezTo>
                    <a:pt x="10" y="48"/>
                    <a:pt x="8" y="50"/>
                    <a:pt x="12" y="50"/>
                  </a:cubicBezTo>
                  <a:cubicBezTo>
                    <a:pt x="14" y="50"/>
                    <a:pt x="19" y="49"/>
                    <a:pt x="21" y="50"/>
                  </a:cubicBezTo>
                  <a:cubicBezTo>
                    <a:pt x="22" y="50"/>
                    <a:pt x="22" y="52"/>
                    <a:pt x="23" y="52"/>
                  </a:cubicBezTo>
                  <a:cubicBezTo>
                    <a:pt x="25" y="53"/>
                    <a:pt x="29" y="52"/>
                    <a:pt x="31" y="54"/>
                  </a:cubicBezTo>
                  <a:cubicBezTo>
                    <a:pt x="32" y="54"/>
                    <a:pt x="33" y="56"/>
                    <a:pt x="33" y="58"/>
                  </a:cubicBezTo>
                  <a:cubicBezTo>
                    <a:pt x="36" y="59"/>
                    <a:pt x="40" y="56"/>
                    <a:pt x="42" y="54"/>
                  </a:cubicBezTo>
                  <a:cubicBezTo>
                    <a:pt x="39" y="54"/>
                    <a:pt x="36" y="51"/>
                    <a:pt x="34" y="50"/>
                  </a:cubicBezTo>
                  <a:cubicBezTo>
                    <a:pt x="36" y="49"/>
                    <a:pt x="39" y="48"/>
                    <a:pt x="40" y="45"/>
                  </a:cubicBezTo>
                  <a:cubicBezTo>
                    <a:pt x="47" y="45"/>
                    <a:pt x="39" y="40"/>
                    <a:pt x="39" y="37"/>
                  </a:cubicBezTo>
                  <a:cubicBezTo>
                    <a:pt x="39" y="36"/>
                    <a:pt x="40" y="34"/>
                    <a:pt x="40" y="34"/>
                  </a:cubicBezTo>
                  <a:cubicBezTo>
                    <a:pt x="42" y="33"/>
                    <a:pt x="42" y="34"/>
                    <a:pt x="44" y="34"/>
                  </a:cubicBezTo>
                  <a:cubicBezTo>
                    <a:pt x="45" y="34"/>
                    <a:pt x="45" y="33"/>
                    <a:pt x="45" y="33"/>
                  </a:cubicBezTo>
                  <a:cubicBezTo>
                    <a:pt x="46" y="32"/>
                    <a:pt x="47" y="33"/>
                    <a:pt x="49" y="33"/>
                  </a:cubicBezTo>
                  <a:cubicBezTo>
                    <a:pt x="52" y="33"/>
                    <a:pt x="61" y="35"/>
                    <a:pt x="61" y="30"/>
                  </a:cubicBezTo>
                  <a:cubicBezTo>
                    <a:pt x="60" y="25"/>
                    <a:pt x="55" y="23"/>
                    <a:pt x="55" y="18"/>
                  </a:cubicBezTo>
                  <a:cubicBezTo>
                    <a:pt x="55" y="15"/>
                    <a:pt x="57" y="13"/>
                    <a:pt x="57" y="11"/>
                  </a:cubicBezTo>
                  <a:cubicBezTo>
                    <a:pt x="55" y="10"/>
                    <a:pt x="54" y="11"/>
                    <a:pt x="52" y="10"/>
                  </a:cubicBezTo>
                  <a:cubicBezTo>
                    <a:pt x="52" y="10"/>
                    <a:pt x="52" y="9"/>
                    <a:pt x="52" y="9"/>
                  </a:cubicBezTo>
                  <a:lnTo>
                    <a:pt x="50" y="10"/>
                  </a:lnTo>
                  <a:close/>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3" name="Freeform 242"/>
            <p:cNvSpPr>
              <a:spLocks/>
            </p:cNvSpPr>
            <p:nvPr/>
          </p:nvSpPr>
          <p:spPr bwMode="auto">
            <a:xfrm>
              <a:off x="3463607" y="3450742"/>
              <a:ext cx="18996" cy="18996"/>
            </a:xfrm>
            <a:custGeom>
              <a:avLst/>
              <a:gdLst/>
              <a:ahLst/>
              <a:cxnLst>
                <a:cxn ang="0">
                  <a:pos x="13" y="6"/>
                </a:cxn>
                <a:cxn ang="0">
                  <a:pos x="6" y="2"/>
                </a:cxn>
                <a:cxn ang="0">
                  <a:pos x="1" y="5"/>
                </a:cxn>
                <a:cxn ang="0">
                  <a:pos x="4" y="10"/>
                </a:cxn>
                <a:cxn ang="0">
                  <a:pos x="6" y="13"/>
                </a:cxn>
                <a:cxn ang="0">
                  <a:pos x="16" y="17"/>
                </a:cxn>
                <a:cxn ang="0">
                  <a:pos x="16" y="10"/>
                </a:cxn>
                <a:cxn ang="0">
                  <a:pos x="13" y="6"/>
                </a:cxn>
              </a:cxnLst>
              <a:rect l="0" t="0" r="r" b="b"/>
              <a:pathLst>
                <a:path w="17" h="17">
                  <a:moveTo>
                    <a:pt x="13" y="6"/>
                  </a:moveTo>
                  <a:cubicBezTo>
                    <a:pt x="10" y="6"/>
                    <a:pt x="8" y="3"/>
                    <a:pt x="6" y="2"/>
                  </a:cubicBezTo>
                  <a:cubicBezTo>
                    <a:pt x="3" y="0"/>
                    <a:pt x="0" y="0"/>
                    <a:pt x="1" y="5"/>
                  </a:cubicBezTo>
                  <a:cubicBezTo>
                    <a:pt x="1" y="8"/>
                    <a:pt x="2" y="7"/>
                    <a:pt x="4" y="10"/>
                  </a:cubicBezTo>
                  <a:cubicBezTo>
                    <a:pt x="5" y="11"/>
                    <a:pt x="5" y="12"/>
                    <a:pt x="6" y="13"/>
                  </a:cubicBezTo>
                  <a:cubicBezTo>
                    <a:pt x="7" y="15"/>
                    <a:pt x="14" y="17"/>
                    <a:pt x="16" y="17"/>
                  </a:cubicBezTo>
                  <a:cubicBezTo>
                    <a:pt x="16" y="15"/>
                    <a:pt x="17" y="12"/>
                    <a:pt x="16" y="10"/>
                  </a:cubicBezTo>
                  <a:lnTo>
                    <a:pt x="13" y="6"/>
                  </a:lnTo>
                  <a:close/>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4" name="Freeform 243"/>
            <p:cNvSpPr>
              <a:spLocks/>
            </p:cNvSpPr>
            <p:nvPr/>
          </p:nvSpPr>
          <p:spPr bwMode="auto">
            <a:xfrm>
              <a:off x="3461708" y="3482085"/>
              <a:ext cx="17096" cy="30393"/>
            </a:xfrm>
            <a:custGeom>
              <a:avLst/>
              <a:gdLst/>
              <a:ahLst/>
              <a:cxnLst>
                <a:cxn ang="0">
                  <a:pos x="11" y="4"/>
                </a:cxn>
                <a:cxn ang="0">
                  <a:pos x="2" y="2"/>
                </a:cxn>
                <a:cxn ang="0">
                  <a:pos x="2" y="9"/>
                </a:cxn>
                <a:cxn ang="0">
                  <a:pos x="9" y="16"/>
                </a:cxn>
                <a:cxn ang="0">
                  <a:pos x="7" y="21"/>
                </a:cxn>
                <a:cxn ang="0">
                  <a:pos x="9" y="26"/>
                </a:cxn>
                <a:cxn ang="0">
                  <a:pos x="12" y="27"/>
                </a:cxn>
                <a:cxn ang="0">
                  <a:pos x="12" y="16"/>
                </a:cxn>
                <a:cxn ang="0">
                  <a:pos x="13" y="10"/>
                </a:cxn>
                <a:cxn ang="0">
                  <a:pos x="11" y="4"/>
                </a:cxn>
              </a:cxnLst>
              <a:rect l="0" t="0" r="r" b="b"/>
              <a:pathLst>
                <a:path w="15" h="27">
                  <a:moveTo>
                    <a:pt x="11" y="4"/>
                  </a:moveTo>
                  <a:cubicBezTo>
                    <a:pt x="9" y="3"/>
                    <a:pt x="3" y="0"/>
                    <a:pt x="2" y="2"/>
                  </a:cubicBezTo>
                  <a:cubicBezTo>
                    <a:pt x="0" y="3"/>
                    <a:pt x="1" y="7"/>
                    <a:pt x="2" y="9"/>
                  </a:cubicBezTo>
                  <a:cubicBezTo>
                    <a:pt x="3" y="12"/>
                    <a:pt x="8" y="13"/>
                    <a:pt x="9" y="16"/>
                  </a:cubicBezTo>
                  <a:cubicBezTo>
                    <a:pt x="9" y="18"/>
                    <a:pt x="8" y="19"/>
                    <a:pt x="7" y="21"/>
                  </a:cubicBezTo>
                  <a:cubicBezTo>
                    <a:pt x="7" y="22"/>
                    <a:pt x="7" y="25"/>
                    <a:pt x="9" y="26"/>
                  </a:cubicBezTo>
                  <a:cubicBezTo>
                    <a:pt x="9" y="26"/>
                    <a:pt x="12" y="27"/>
                    <a:pt x="12" y="27"/>
                  </a:cubicBezTo>
                  <a:cubicBezTo>
                    <a:pt x="15" y="26"/>
                    <a:pt x="13" y="18"/>
                    <a:pt x="12" y="16"/>
                  </a:cubicBezTo>
                  <a:cubicBezTo>
                    <a:pt x="12" y="15"/>
                    <a:pt x="12" y="12"/>
                    <a:pt x="13" y="10"/>
                  </a:cubicBezTo>
                  <a:lnTo>
                    <a:pt x="11" y="4"/>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5" name="Freeform 244"/>
            <p:cNvSpPr>
              <a:spLocks noEditPoints="1"/>
            </p:cNvSpPr>
            <p:nvPr/>
          </p:nvSpPr>
          <p:spPr bwMode="auto">
            <a:xfrm>
              <a:off x="4405789" y="3909486"/>
              <a:ext cx="179509" cy="331474"/>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7</a:t>
              </a:r>
            </a:p>
          </p:txBody>
        </p:sp>
        <p:sp>
          <p:nvSpPr>
            <p:cNvPr id="246" name="Freeform 245"/>
            <p:cNvSpPr>
              <a:spLocks/>
            </p:cNvSpPr>
            <p:nvPr/>
          </p:nvSpPr>
          <p:spPr bwMode="auto">
            <a:xfrm>
              <a:off x="4582448" y="4073798"/>
              <a:ext cx="108275" cy="179509"/>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7" name="Freeform 246"/>
            <p:cNvSpPr>
              <a:spLocks/>
            </p:cNvSpPr>
            <p:nvPr/>
          </p:nvSpPr>
          <p:spPr bwMode="auto">
            <a:xfrm>
              <a:off x="4804697" y="4174474"/>
              <a:ext cx="33243" cy="35142"/>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48" name="Freeform 247"/>
            <p:cNvSpPr>
              <a:spLocks/>
            </p:cNvSpPr>
            <p:nvPr/>
          </p:nvSpPr>
          <p:spPr bwMode="auto">
            <a:xfrm>
              <a:off x="4274719" y="4212466"/>
              <a:ext cx="554672" cy="738929"/>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rgbClr val="00B05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11</a:t>
              </a:r>
            </a:p>
          </p:txBody>
        </p:sp>
        <p:sp>
          <p:nvSpPr>
            <p:cNvPr id="249" name="Freeform 248"/>
            <p:cNvSpPr>
              <a:spLocks/>
            </p:cNvSpPr>
            <p:nvPr/>
          </p:nvSpPr>
          <p:spPr bwMode="auto">
            <a:xfrm>
              <a:off x="4418136" y="4196320"/>
              <a:ext cx="14247" cy="37042"/>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0" name="Freeform 249"/>
            <p:cNvSpPr>
              <a:spLocks/>
            </p:cNvSpPr>
            <p:nvPr/>
          </p:nvSpPr>
          <p:spPr bwMode="auto">
            <a:xfrm>
              <a:off x="4428584" y="4228612"/>
              <a:ext cx="10448" cy="10448"/>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1" name="Freeform 250"/>
            <p:cNvSpPr>
              <a:spLocks/>
            </p:cNvSpPr>
            <p:nvPr/>
          </p:nvSpPr>
          <p:spPr bwMode="auto">
            <a:xfrm>
              <a:off x="4422885" y="4240010"/>
              <a:ext cx="4749" cy="4749"/>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2" name="Freeform 251"/>
            <p:cNvSpPr>
              <a:spLocks/>
            </p:cNvSpPr>
            <p:nvPr/>
          </p:nvSpPr>
          <p:spPr bwMode="auto">
            <a:xfrm>
              <a:off x="4440931" y="4251407"/>
              <a:ext cx="4749" cy="5699"/>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3" name="Freeform 252"/>
            <p:cNvSpPr>
              <a:spLocks/>
            </p:cNvSpPr>
            <p:nvPr/>
          </p:nvSpPr>
          <p:spPr bwMode="auto">
            <a:xfrm>
              <a:off x="4320309" y="4345435"/>
              <a:ext cx="10448" cy="5699"/>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4" name="Freeform 253"/>
            <p:cNvSpPr>
              <a:spLocks/>
            </p:cNvSpPr>
            <p:nvPr/>
          </p:nvSpPr>
          <p:spPr bwMode="auto">
            <a:xfrm>
              <a:off x="4334555" y="4338787"/>
              <a:ext cx="16147" cy="2850"/>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5" name="Freeform 254"/>
            <p:cNvSpPr>
              <a:spLocks/>
            </p:cNvSpPr>
            <p:nvPr/>
          </p:nvSpPr>
          <p:spPr bwMode="auto">
            <a:xfrm>
              <a:off x="4365898" y="4332138"/>
              <a:ext cx="10448" cy="1900"/>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6" name="Freeform 255"/>
            <p:cNvSpPr>
              <a:spLocks/>
            </p:cNvSpPr>
            <p:nvPr/>
          </p:nvSpPr>
          <p:spPr bwMode="auto">
            <a:xfrm>
              <a:off x="4353551" y="4334988"/>
              <a:ext cx="10448" cy="950"/>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7" name="Freeform 256"/>
            <p:cNvSpPr>
              <a:spLocks/>
            </p:cNvSpPr>
            <p:nvPr/>
          </p:nvSpPr>
          <p:spPr bwMode="auto">
            <a:xfrm>
              <a:off x="4381095" y="4327389"/>
              <a:ext cx="14247" cy="4749"/>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8" name="Freeform 257"/>
            <p:cNvSpPr>
              <a:spLocks/>
            </p:cNvSpPr>
            <p:nvPr/>
          </p:nvSpPr>
          <p:spPr bwMode="auto">
            <a:xfrm>
              <a:off x="4399140" y="4327389"/>
              <a:ext cx="11397" cy="1900"/>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59" name="Line 120"/>
            <p:cNvSpPr>
              <a:spLocks noChangeShapeType="1"/>
            </p:cNvSpPr>
            <p:nvPr/>
          </p:nvSpPr>
          <p:spPr bwMode="auto">
            <a:xfrm>
              <a:off x="4437131" y="4375828"/>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0" name="Line 121"/>
            <p:cNvSpPr>
              <a:spLocks noChangeShapeType="1"/>
            </p:cNvSpPr>
            <p:nvPr/>
          </p:nvSpPr>
          <p:spPr bwMode="auto">
            <a:xfrm>
              <a:off x="4437131" y="4375828"/>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1" name="Line 122"/>
            <p:cNvSpPr>
              <a:spLocks noChangeShapeType="1"/>
            </p:cNvSpPr>
            <p:nvPr/>
          </p:nvSpPr>
          <p:spPr bwMode="auto">
            <a:xfrm>
              <a:off x="4413387" y="4345435"/>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2" name="Line 123"/>
            <p:cNvSpPr>
              <a:spLocks noChangeShapeType="1"/>
            </p:cNvSpPr>
            <p:nvPr/>
          </p:nvSpPr>
          <p:spPr bwMode="auto">
            <a:xfrm>
              <a:off x="4413387" y="4345435"/>
              <a:ext cx="950" cy="950"/>
            </a:xfrm>
            <a:prstGeom prst="line">
              <a:avLst/>
            </a:pr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3" name="Freeform 262"/>
            <p:cNvSpPr>
              <a:spLocks/>
            </p:cNvSpPr>
            <p:nvPr/>
          </p:nvSpPr>
          <p:spPr bwMode="auto">
            <a:xfrm>
              <a:off x="4670777" y="4256156"/>
              <a:ext cx="34192" cy="15196"/>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grp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4" name="Freeform 263"/>
            <p:cNvSpPr>
              <a:spLocks/>
            </p:cNvSpPr>
            <p:nvPr/>
          </p:nvSpPr>
          <p:spPr bwMode="auto">
            <a:xfrm>
              <a:off x="5843756" y="6005650"/>
              <a:ext cx="142467" cy="79782"/>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5</a:t>
              </a:r>
            </a:p>
          </p:txBody>
        </p:sp>
        <p:sp>
          <p:nvSpPr>
            <p:cNvPr id="265" name="Freeform 264"/>
            <p:cNvSpPr>
              <a:spLocks/>
            </p:cNvSpPr>
            <p:nvPr/>
          </p:nvSpPr>
          <p:spPr bwMode="auto">
            <a:xfrm>
              <a:off x="5228299" y="2047917"/>
              <a:ext cx="111125" cy="68384"/>
            </a:xfrm>
            <a:custGeom>
              <a:avLst/>
              <a:gdLst/>
              <a:ahLst/>
              <a:cxnLst>
                <a:cxn ang="0">
                  <a:pos x="30" y="33"/>
                </a:cxn>
                <a:cxn ang="0">
                  <a:pos x="25" y="40"/>
                </a:cxn>
                <a:cxn ang="0">
                  <a:pos x="8" y="58"/>
                </a:cxn>
                <a:cxn ang="0">
                  <a:pos x="21" y="56"/>
                </a:cxn>
                <a:cxn ang="0">
                  <a:pos x="48" y="48"/>
                </a:cxn>
                <a:cxn ang="0">
                  <a:pos x="53" y="49"/>
                </a:cxn>
                <a:cxn ang="0">
                  <a:pos x="62" y="46"/>
                </a:cxn>
                <a:cxn ang="0">
                  <a:pos x="66" y="38"/>
                </a:cxn>
                <a:cxn ang="0">
                  <a:pos x="78" y="26"/>
                </a:cxn>
                <a:cxn ang="0">
                  <a:pos x="95" y="2"/>
                </a:cxn>
                <a:cxn ang="0">
                  <a:pos x="83" y="1"/>
                </a:cxn>
                <a:cxn ang="0">
                  <a:pos x="80" y="8"/>
                </a:cxn>
                <a:cxn ang="0">
                  <a:pos x="72" y="5"/>
                </a:cxn>
                <a:cxn ang="0">
                  <a:pos x="65" y="19"/>
                </a:cxn>
                <a:cxn ang="0">
                  <a:pos x="50" y="11"/>
                </a:cxn>
                <a:cxn ang="0">
                  <a:pos x="49" y="24"/>
                </a:cxn>
                <a:cxn ang="0">
                  <a:pos x="42" y="27"/>
                </a:cxn>
                <a:cxn ang="0">
                  <a:pos x="39" y="19"/>
                </a:cxn>
                <a:cxn ang="0">
                  <a:pos x="30" y="30"/>
                </a:cxn>
                <a:cxn ang="0">
                  <a:pos x="13" y="29"/>
                </a:cxn>
                <a:cxn ang="0">
                  <a:pos x="6" y="26"/>
                </a:cxn>
                <a:cxn ang="0">
                  <a:pos x="13" y="33"/>
                </a:cxn>
                <a:cxn ang="0">
                  <a:pos x="30" y="33"/>
                </a:cxn>
              </a:cxnLst>
              <a:rect l="0" t="0" r="r" b="b"/>
              <a:pathLst>
                <a:path w="99" h="61">
                  <a:moveTo>
                    <a:pt x="30" y="33"/>
                  </a:moveTo>
                  <a:cubicBezTo>
                    <a:pt x="27" y="35"/>
                    <a:pt x="26" y="37"/>
                    <a:pt x="25" y="40"/>
                  </a:cubicBezTo>
                  <a:cubicBezTo>
                    <a:pt x="20" y="47"/>
                    <a:pt x="14" y="52"/>
                    <a:pt x="8" y="58"/>
                  </a:cubicBezTo>
                  <a:cubicBezTo>
                    <a:pt x="12" y="61"/>
                    <a:pt x="17" y="58"/>
                    <a:pt x="21" y="56"/>
                  </a:cubicBezTo>
                  <a:cubicBezTo>
                    <a:pt x="30" y="52"/>
                    <a:pt x="37" y="45"/>
                    <a:pt x="48" y="48"/>
                  </a:cubicBezTo>
                  <a:cubicBezTo>
                    <a:pt x="50" y="49"/>
                    <a:pt x="51" y="50"/>
                    <a:pt x="53" y="49"/>
                  </a:cubicBezTo>
                  <a:cubicBezTo>
                    <a:pt x="55" y="49"/>
                    <a:pt x="61" y="40"/>
                    <a:pt x="62" y="46"/>
                  </a:cubicBezTo>
                  <a:cubicBezTo>
                    <a:pt x="64" y="44"/>
                    <a:pt x="64" y="41"/>
                    <a:pt x="66" y="38"/>
                  </a:cubicBezTo>
                  <a:cubicBezTo>
                    <a:pt x="70" y="34"/>
                    <a:pt x="74" y="30"/>
                    <a:pt x="78" y="26"/>
                  </a:cubicBezTo>
                  <a:cubicBezTo>
                    <a:pt x="82" y="21"/>
                    <a:pt x="99" y="10"/>
                    <a:pt x="95" y="2"/>
                  </a:cubicBezTo>
                  <a:cubicBezTo>
                    <a:pt x="91" y="0"/>
                    <a:pt x="87" y="0"/>
                    <a:pt x="83" y="1"/>
                  </a:cubicBezTo>
                  <a:cubicBezTo>
                    <a:pt x="79" y="4"/>
                    <a:pt x="80" y="5"/>
                    <a:pt x="80" y="8"/>
                  </a:cubicBezTo>
                  <a:cubicBezTo>
                    <a:pt x="76" y="10"/>
                    <a:pt x="75" y="4"/>
                    <a:pt x="72" y="5"/>
                  </a:cubicBezTo>
                  <a:cubicBezTo>
                    <a:pt x="70" y="12"/>
                    <a:pt x="74" y="17"/>
                    <a:pt x="65" y="19"/>
                  </a:cubicBezTo>
                  <a:cubicBezTo>
                    <a:pt x="57" y="20"/>
                    <a:pt x="58" y="10"/>
                    <a:pt x="50" y="11"/>
                  </a:cubicBezTo>
                  <a:cubicBezTo>
                    <a:pt x="49" y="16"/>
                    <a:pt x="54" y="20"/>
                    <a:pt x="49" y="24"/>
                  </a:cubicBezTo>
                  <a:cubicBezTo>
                    <a:pt x="48" y="26"/>
                    <a:pt x="45" y="27"/>
                    <a:pt x="42" y="27"/>
                  </a:cubicBezTo>
                  <a:cubicBezTo>
                    <a:pt x="36" y="25"/>
                    <a:pt x="42" y="22"/>
                    <a:pt x="39" y="19"/>
                  </a:cubicBezTo>
                  <a:cubicBezTo>
                    <a:pt x="33" y="12"/>
                    <a:pt x="30" y="26"/>
                    <a:pt x="30" y="30"/>
                  </a:cubicBezTo>
                  <a:cubicBezTo>
                    <a:pt x="25" y="30"/>
                    <a:pt x="18" y="31"/>
                    <a:pt x="13" y="29"/>
                  </a:cubicBezTo>
                  <a:cubicBezTo>
                    <a:pt x="10" y="29"/>
                    <a:pt x="9" y="26"/>
                    <a:pt x="6" y="26"/>
                  </a:cubicBezTo>
                  <a:cubicBezTo>
                    <a:pt x="0" y="32"/>
                    <a:pt x="9" y="34"/>
                    <a:pt x="13" y="33"/>
                  </a:cubicBezTo>
                  <a:lnTo>
                    <a:pt x="30" y="33"/>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6" name="Freeform 265"/>
            <p:cNvSpPr>
              <a:spLocks/>
            </p:cNvSpPr>
            <p:nvPr/>
          </p:nvSpPr>
          <p:spPr bwMode="auto">
            <a:xfrm>
              <a:off x="5259641" y="2120100"/>
              <a:ext cx="38941" cy="30393"/>
            </a:xfrm>
            <a:custGeom>
              <a:avLst/>
              <a:gdLst/>
              <a:ahLst/>
              <a:cxnLst>
                <a:cxn ang="0">
                  <a:pos x="31" y="9"/>
                </a:cxn>
                <a:cxn ang="0">
                  <a:pos x="30" y="8"/>
                </a:cxn>
                <a:cxn ang="0">
                  <a:pos x="15" y="6"/>
                </a:cxn>
                <a:cxn ang="0">
                  <a:pos x="1" y="16"/>
                </a:cxn>
                <a:cxn ang="0">
                  <a:pos x="19" y="23"/>
                </a:cxn>
                <a:cxn ang="0">
                  <a:pos x="22" y="27"/>
                </a:cxn>
                <a:cxn ang="0">
                  <a:pos x="31" y="25"/>
                </a:cxn>
                <a:cxn ang="0">
                  <a:pos x="24" y="8"/>
                </a:cxn>
                <a:cxn ang="0">
                  <a:pos x="31" y="9"/>
                </a:cxn>
              </a:cxnLst>
              <a:rect l="0" t="0" r="r" b="b"/>
              <a:pathLst>
                <a:path w="35" h="27">
                  <a:moveTo>
                    <a:pt x="31" y="9"/>
                  </a:moveTo>
                  <a:cubicBezTo>
                    <a:pt x="31" y="9"/>
                    <a:pt x="30" y="9"/>
                    <a:pt x="30" y="8"/>
                  </a:cubicBezTo>
                  <a:cubicBezTo>
                    <a:pt x="30" y="1"/>
                    <a:pt x="13" y="0"/>
                    <a:pt x="15" y="6"/>
                  </a:cubicBezTo>
                  <a:cubicBezTo>
                    <a:pt x="11" y="8"/>
                    <a:pt x="1" y="11"/>
                    <a:pt x="1" y="16"/>
                  </a:cubicBezTo>
                  <a:cubicBezTo>
                    <a:pt x="0" y="26"/>
                    <a:pt x="14" y="20"/>
                    <a:pt x="19" y="23"/>
                  </a:cubicBezTo>
                  <a:cubicBezTo>
                    <a:pt x="20" y="23"/>
                    <a:pt x="21" y="26"/>
                    <a:pt x="22" y="27"/>
                  </a:cubicBezTo>
                  <a:cubicBezTo>
                    <a:pt x="23" y="27"/>
                    <a:pt x="30" y="26"/>
                    <a:pt x="31" y="25"/>
                  </a:cubicBezTo>
                  <a:cubicBezTo>
                    <a:pt x="35" y="20"/>
                    <a:pt x="27" y="11"/>
                    <a:pt x="24" y="8"/>
                  </a:cubicBezTo>
                  <a:lnTo>
                    <a:pt x="31" y="9"/>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7" name="Freeform 266"/>
            <p:cNvSpPr>
              <a:spLocks/>
            </p:cNvSpPr>
            <p:nvPr/>
          </p:nvSpPr>
          <p:spPr bwMode="auto">
            <a:xfrm>
              <a:off x="5297632" y="2084958"/>
              <a:ext cx="50339" cy="56037"/>
            </a:xfrm>
            <a:custGeom>
              <a:avLst/>
              <a:gdLst/>
              <a:ahLst/>
              <a:cxnLst>
                <a:cxn ang="0">
                  <a:pos x="5" y="18"/>
                </a:cxn>
                <a:cxn ang="0">
                  <a:pos x="3" y="19"/>
                </a:cxn>
                <a:cxn ang="0">
                  <a:pos x="0" y="27"/>
                </a:cxn>
                <a:cxn ang="0">
                  <a:pos x="6" y="32"/>
                </a:cxn>
                <a:cxn ang="0">
                  <a:pos x="5" y="44"/>
                </a:cxn>
                <a:cxn ang="0">
                  <a:pos x="11" y="48"/>
                </a:cxn>
                <a:cxn ang="0">
                  <a:pos x="13" y="50"/>
                </a:cxn>
                <a:cxn ang="0">
                  <a:pos x="16" y="48"/>
                </a:cxn>
                <a:cxn ang="0">
                  <a:pos x="27" y="39"/>
                </a:cxn>
                <a:cxn ang="0">
                  <a:pos x="44" y="31"/>
                </a:cxn>
                <a:cxn ang="0">
                  <a:pos x="42" y="22"/>
                </a:cxn>
                <a:cxn ang="0">
                  <a:pos x="42" y="13"/>
                </a:cxn>
                <a:cxn ang="0">
                  <a:pos x="39" y="5"/>
                </a:cxn>
                <a:cxn ang="0">
                  <a:pos x="34" y="4"/>
                </a:cxn>
                <a:cxn ang="0">
                  <a:pos x="32" y="4"/>
                </a:cxn>
                <a:cxn ang="0">
                  <a:pos x="29" y="1"/>
                </a:cxn>
                <a:cxn ang="0">
                  <a:pos x="20" y="18"/>
                </a:cxn>
                <a:cxn ang="0">
                  <a:pos x="5" y="17"/>
                </a:cxn>
                <a:cxn ang="0">
                  <a:pos x="5" y="18"/>
                </a:cxn>
              </a:cxnLst>
              <a:rect l="0" t="0" r="r" b="b"/>
              <a:pathLst>
                <a:path w="45" h="50">
                  <a:moveTo>
                    <a:pt x="5" y="18"/>
                  </a:moveTo>
                  <a:cubicBezTo>
                    <a:pt x="4" y="18"/>
                    <a:pt x="4" y="18"/>
                    <a:pt x="3" y="19"/>
                  </a:cubicBezTo>
                  <a:cubicBezTo>
                    <a:pt x="3" y="21"/>
                    <a:pt x="0" y="25"/>
                    <a:pt x="0" y="27"/>
                  </a:cubicBezTo>
                  <a:cubicBezTo>
                    <a:pt x="1" y="30"/>
                    <a:pt x="5" y="31"/>
                    <a:pt x="6" y="32"/>
                  </a:cubicBezTo>
                  <a:cubicBezTo>
                    <a:pt x="10" y="37"/>
                    <a:pt x="3" y="38"/>
                    <a:pt x="5" y="44"/>
                  </a:cubicBezTo>
                  <a:cubicBezTo>
                    <a:pt x="6" y="48"/>
                    <a:pt x="8" y="47"/>
                    <a:pt x="11" y="48"/>
                  </a:cubicBezTo>
                  <a:cubicBezTo>
                    <a:pt x="12" y="49"/>
                    <a:pt x="12" y="50"/>
                    <a:pt x="13" y="50"/>
                  </a:cubicBezTo>
                  <a:cubicBezTo>
                    <a:pt x="16" y="50"/>
                    <a:pt x="15" y="50"/>
                    <a:pt x="16" y="48"/>
                  </a:cubicBezTo>
                  <a:cubicBezTo>
                    <a:pt x="20" y="43"/>
                    <a:pt x="19" y="39"/>
                    <a:pt x="27" y="39"/>
                  </a:cubicBezTo>
                  <a:cubicBezTo>
                    <a:pt x="35" y="39"/>
                    <a:pt x="45" y="43"/>
                    <a:pt x="44" y="31"/>
                  </a:cubicBezTo>
                  <a:cubicBezTo>
                    <a:pt x="44" y="27"/>
                    <a:pt x="43" y="25"/>
                    <a:pt x="42" y="22"/>
                  </a:cubicBezTo>
                  <a:cubicBezTo>
                    <a:pt x="42" y="19"/>
                    <a:pt x="42" y="16"/>
                    <a:pt x="42" y="13"/>
                  </a:cubicBezTo>
                  <a:cubicBezTo>
                    <a:pt x="42" y="9"/>
                    <a:pt x="42" y="7"/>
                    <a:pt x="39" y="5"/>
                  </a:cubicBezTo>
                  <a:cubicBezTo>
                    <a:pt x="37" y="4"/>
                    <a:pt x="35" y="4"/>
                    <a:pt x="34" y="4"/>
                  </a:cubicBezTo>
                  <a:cubicBezTo>
                    <a:pt x="33" y="4"/>
                    <a:pt x="32" y="4"/>
                    <a:pt x="32" y="4"/>
                  </a:cubicBezTo>
                  <a:cubicBezTo>
                    <a:pt x="31" y="3"/>
                    <a:pt x="30" y="2"/>
                    <a:pt x="29" y="1"/>
                  </a:cubicBezTo>
                  <a:cubicBezTo>
                    <a:pt x="22" y="0"/>
                    <a:pt x="19" y="12"/>
                    <a:pt x="20" y="18"/>
                  </a:cubicBezTo>
                  <a:cubicBezTo>
                    <a:pt x="15" y="19"/>
                    <a:pt x="10" y="17"/>
                    <a:pt x="5" y="17"/>
                  </a:cubicBezTo>
                  <a:lnTo>
                    <a:pt x="5" y="18"/>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8" name="Freeform 267"/>
            <p:cNvSpPr>
              <a:spLocks/>
            </p:cNvSpPr>
            <p:nvPr/>
          </p:nvSpPr>
          <p:spPr bwMode="auto">
            <a:xfrm>
              <a:off x="5334674" y="2056465"/>
              <a:ext cx="21845" cy="37042"/>
            </a:xfrm>
            <a:custGeom>
              <a:avLst/>
              <a:gdLst/>
              <a:ahLst/>
              <a:cxnLst>
                <a:cxn ang="0">
                  <a:pos x="9" y="0"/>
                </a:cxn>
                <a:cxn ang="0">
                  <a:pos x="2" y="11"/>
                </a:cxn>
                <a:cxn ang="0">
                  <a:pos x="7" y="19"/>
                </a:cxn>
                <a:cxn ang="0">
                  <a:pos x="6" y="27"/>
                </a:cxn>
                <a:cxn ang="0">
                  <a:pos x="9" y="30"/>
                </a:cxn>
                <a:cxn ang="0">
                  <a:pos x="13" y="33"/>
                </a:cxn>
                <a:cxn ang="0">
                  <a:pos x="16" y="29"/>
                </a:cxn>
                <a:cxn ang="0">
                  <a:pos x="18" y="20"/>
                </a:cxn>
                <a:cxn ang="0">
                  <a:pos x="13" y="3"/>
                </a:cxn>
                <a:cxn ang="0">
                  <a:pos x="9" y="0"/>
                </a:cxn>
              </a:cxnLst>
              <a:rect l="0" t="0" r="r" b="b"/>
              <a:pathLst>
                <a:path w="20" h="33">
                  <a:moveTo>
                    <a:pt x="9" y="0"/>
                  </a:moveTo>
                  <a:cubicBezTo>
                    <a:pt x="5" y="2"/>
                    <a:pt x="0" y="5"/>
                    <a:pt x="2" y="11"/>
                  </a:cubicBezTo>
                  <a:cubicBezTo>
                    <a:pt x="2" y="14"/>
                    <a:pt x="6" y="15"/>
                    <a:pt x="7" y="19"/>
                  </a:cubicBezTo>
                  <a:cubicBezTo>
                    <a:pt x="7" y="21"/>
                    <a:pt x="6" y="24"/>
                    <a:pt x="6" y="27"/>
                  </a:cubicBezTo>
                  <a:cubicBezTo>
                    <a:pt x="6" y="28"/>
                    <a:pt x="7" y="29"/>
                    <a:pt x="9" y="30"/>
                  </a:cubicBezTo>
                  <a:cubicBezTo>
                    <a:pt x="9" y="29"/>
                    <a:pt x="14" y="33"/>
                    <a:pt x="13" y="33"/>
                  </a:cubicBezTo>
                  <a:cubicBezTo>
                    <a:pt x="17" y="33"/>
                    <a:pt x="16" y="32"/>
                    <a:pt x="16" y="29"/>
                  </a:cubicBezTo>
                  <a:cubicBezTo>
                    <a:pt x="16" y="25"/>
                    <a:pt x="17" y="23"/>
                    <a:pt x="18" y="20"/>
                  </a:cubicBezTo>
                  <a:cubicBezTo>
                    <a:pt x="20" y="12"/>
                    <a:pt x="15" y="9"/>
                    <a:pt x="13" y="3"/>
                  </a:cubicBezTo>
                  <a:lnTo>
                    <a:pt x="9"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69" name="Freeform 268"/>
            <p:cNvSpPr>
              <a:spLocks/>
            </p:cNvSpPr>
            <p:nvPr/>
          </p:nvSpPr>
          <p:spPr bwMode="auto">
            <a:xfrm>
              <a:off x="5144718" y="2143845"/>
              <a:ext cx="43690" cy="51288"/>
            </a:xfrm>
            <a:custGeom>
              <a:avLst/>
              <a:gdLst/>
              <a:ahLst/>
              <a:cxnLst>
                <a:cxn ang="0">
                  <a:pos x="35" y="15"/>
                </a:cxn>
                <a:cxn ang="0">
                  <a:pos x="25" y="3"/>
                </a:cxn>
                <a:cxn ang="0">
                  <a:pos x="8" y="12"/>
                </a:cxn>
                <a:cxn ang="0">
                  <a:pos x="3" y="26"/>
                </a:cxn>
                <a:cxn ang="0">
                  <a:pos x="1" y="35"/>
                </a:cxn>
                <a:cxn ang="0">
                  <a:pos x="15" y="35"/>
                </a:cxn>
                <a:cxn ang="0">
                  <a:pos x="23" y="45"/>
                </a:cxn>
                <a:cxn ang="0">
                  <a:pos x="37" y="25"/>
                </a:cxn>
                <a:cxn ang="0">
                  <a:pos x="35" y="8"/>
                </a:cxn>
                <a:cxn ang="0">
                  <a:pos x="35" y="15"/>
                </a:cxn>
              </a:cxnLst>
              <a:rect l="0" t="0" r="r" b="b"/>
              <a:pathLst>
                <a:path w="39" h="46">
                  <a:moveTo>
                    <a:pt x="35" y="15"/>
                  </a:moveTo>
                  <a:cubicBezTo>
                    <a:pt x="33" y="11"/>
                    <a:pt x="30" y="5"/>
                    <a:pt x="25" y="3"/>
                  </a:cubicBezTo>
                  <a:cubicBezTo>
                    <a:pt x="18" y="0"/>
                    <a:pt x="12" y="8"/>
                    <a:pt x="8" y="12"/>
                  </a:cubicBezTo>
                  <a:cubicBezTo>
                    <a:pt x="4" y="17"/>
                    <a:pt x="4" y="20"/>
                    <a:pt x="3" y="26"/>
                  </a:cubicBezTo>
                  <a:cubicBezTo>
                    <a:pt x="2" y="29"/>
                    <a:pt x="0" y="31"/>
                    <a:pt x="1" y="35"/>
                  </a:cubicBezTo>
                  <a:cubicBezTo>
                    <a:pt x="5" y="35"/>
                    <a:pt x="12" y="33"/>
                    <a:pt x="15" y="35"/>
                  </a:cubicBezTo>
                  <a:cubicBezTo>
                    <a:pt x="20" y="38"/>
                    <a:pt x="16" y="45"/>
                    <a:pt x="23" y="45"/>
                  </a:cubicBezTo>
                  <a:cubicBezTo>
                    <a:pt x="32" y="46"/>
                    <a:pt x="36" y="32"/>
                    <a:pt x="37" y="25"/>
                  </a:cubicBezTo>
                  <a:cubicBezTo>
                    <a:pt x="37" y="19"/>
                    <a:pt x="39" y="13"/>
                    <a:pt x="35" y="8"/>
                  </a:cubicBezTo>
                  <a:lnTo>
                    <a:pt x="35" y="15"/>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0" name="Freeform 269"/>
            <p:cNvSpPr>
              <a:spLocks/>
            </p:cNvSpPr>
            <p:nvPr/>
          </p:nvSpPr>
          <p:spPr bwMode="auto">
            <a:xfrm>
              <a:off x="5201705" y="2140046"/>
              <a:ext cx="55087" cy="51288"/>
            </a:xfrm>
            <a:custGeom>
              <a:avLst/>
              <a:gdLst/>
              <a:ahLst/>
              <a:cxnLst>
                <a:cxn ang="0">
                  <a:pos x="9" y="0"/>
                </a:cxn>
                <a:cxn ang="0">
                  <a:pos x="1" y="10"/>
                </a:cxn>
                <a:cxn ang="0">
                  <a:pos x="4" y="18"/>
                </a:cxn>
                <a:cxn ang="0">
                  <a:pos x="8" y="22"/>
                </a:cxn>
                <a:cxn ang="0">
                  <a:pos x="9" y="36"/>
                </a:cxn>
                <a:cxn ang="0">
                  <a:pos x="20" y="38"/>
                </a:cxn>
                <a:cxn ang="0">
                  <a:pos x="39" y="41"/>
                </a:cxn>
                <a:cxn ang="0">
                  <a:pos x="44" y="46"/>
                </a:cxn>
                <a:cxn ang="0">
                  <a:pos x="48" y="40"/>
                </a:cxn>
                <a:cxn ang="0">
                  <a:pos x="34" y="17"/>
                </a:cxn>
                <a:cxn ang="0">
                  <a:pos x="30" y="16"/>
                </a:cxn>
                <a:cxn ang="0">
                  <a:pos x="24" y="11"/>
                </a:cxn>
                <a:cxn ang="0">
                  <a:pos x="12" y="2"/>
                </a:cxn>
                <a:cxn ang="0">
                  <a:pos x="9" y="0"/>
                </a:cxn>
              </a:cxnLst>
              <a:rect l="0" t="0" r="r" b="b"/>
              <a:pathLst>
                <a:path w="49" h="46">
                  <a:moveTo>
                    <a:pt x="9" y="0"/>
                  </a:moveTo>
                  <a:cubicBezTo>
                    <a:pt x="3" y="0"/>
                    <a:pt x="0" y="3"/>
                    <a:pt x="1" y="10"/>
                  </a:cubicBezTo>
                  <a:cubicBezTo>
                    <a:pt x="1" y="12"/>
                    <a:pt x="3" y="17"/>
                    <a:pt x="4" y="18"/>
                  </a:cubicBezTo>
                  <a:cubicBezTo>
                    <a:pt x="6" y="20"/>
                    <a:pt x="7" y="20"/>
                    <a:pt x="8" y="22"/>
                  </a:cubicBezTo>
                  <a:cubicBezTo>
                    <a:pt x="10" y="27"/>
                    <a:pt x="8" y="31"/>
                    <a:pt x="9" y="36"/>
                  </a:cubicBezTo>
                  <a:cubicBezTo>
                    <a:pt x="11" y="40"/>
                    <a:pt x="16" y="38"/>
                    <a:pt x="20" y="38"/>
                  </a:cubicBezTo>
                  <a:cubicBezTo>
                    <a:pt x="25" y="38"/>
                    <a:pt x="35" y="38"/>
                    <a:pt x="39" y="41"/>
                  </a:cubicBezTo>
                  <a:cubicBezTo>
                    <a:pt x="41" y="43"/>
                    <a:pt x="40" y="46"/>
                    <a:pt x="44" y="46"/>
                  </a:cubicBezTo>
                  <a:cubicBezTo>
                    <a:pt x="48" y="46"/>
                    <a:pt x="48" y="43"/>
                    <a:pt x="48" y="40"/>
                  </a:cubicBezTo>
                  <a:cubicBezTo>
                    <a:pt x="49" y="30"/>
                    <a:pt x="44" y="20"/>
                    <a:pt x="34" y="17"/>
                  </a:cubicBezTo>
                  <a:cubicBezTo>
                    <a:pt x="32" y="17"/>
                    <a:pt x="32" y="17"/>
                    <a:pt x="30" y="16"/>
                  </a:cubicBezTo>
                  <a:cubicBezTo>
                    <a:pt x="28" y="15"/>
                    <a:pt x="26" y="12"/>
                    <a:pt x="24" y="11"/>
                  </a:cubicBezTo>
                  <a:cubicBezTo>
                    <a:pt x="21" y="8"/>
                    <a:pt x="12" y="6"/>
                    <a:pt x="12" y="2"/>
                  </a:cubicBezTo>
                  <a:lnTo>
                    <a:pt x="9"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1" name="Freeform 270"/>
            <p:cNvSpPr>
              <a:spLocks/>
            </p:cNvSpPr>
            <p:nvPr/>
          </p:nvSpPr>
          <p:spPr bwMode="auto">
            <a:xfrm>
              <a:off x="5158964" y="2196083"/>
              <a:ext cx="22795" cy="13297"/>
            </a:xfrm>
            <a:custGeom>
              <a:avLst/>
              <a:gdLst/>
              <a:ahLst/>
              <a:cxnLst>
                <a:cxn ang="0">
                  <a:pos x="14" y="0"/>
                </a:cxn>
                <a:cxn ang="0">
                  <a:pos x="6" y="9"/>
                </a:cxn>
                <a:cxn ang="0">
                  <a:pos x="18" y="11"/>
                </a:cxn>
                <a:cxn ang="0">
                  <a:pos x="18" y="0"/>
                </a:cxn>
                <a:cxn ang="0">
                  <a:pos x="14" y="0"/>
                </a:cxn>
              </a:cxnLst>
              <a:rect l="0" t="0" r="r" b="b"/>
              <a:pathLst>
                <a:path w="20" h="12">
                  <a:moveTo>
                    <a:pt x="14" y="0"/>
                  </a:moveTo>
                  <a:cubicBezTo>
                    <a:pt x="9" y="0"/>
                    <a:pt x="0" y="1"/>
                    <a:pt x="6" y="9"/>
                  </a:cubicBezTo>
                  <a:cubicBezTo>
                    <a:pt x="8" y="11"/>
                    <a:pt x="15" y="12"/>
                    <a:pt x="18" y="11"/>
                  </a:cubicBezTo>
                  <a:cubicBezTo>
                    <a:pt x="20" y="9"/>
                    <a:pt x="20" y="3"/>
                    <a:pt x="18" y="0"/>
                  </a:cubicBezTo>
                  <a:lnTo>
                    <a:pt x="14"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2" name="Freeform 271"/>
            <p:cNvSpPr>
              <a:spLocks/>
            </p:cNvSpPr>
            <p:nvPr/>
          </p:nvSpPr>
          <p:spPr bwMode="auto">
            <a:xfrm>
              <a:off x="5090580" y="2144795"/>
              <a:ext cx="36092" cy="46540"/>
            </a:xfrm>
            <a:custGeom>
              <a:avLst/>
              <a:gdLst/>
              <a:ahLst/>
              <a:cxnLst>
                <a:cxn ang="0">
                  <a:pos x="32" y="22"/>
                </a:cxn>
                <a:cxn ang="0">
                  <a:pos x="29" y="9"/>
                </a:cxn>
                <a:cxn ang="0">
                  <a:pos x="15" y="11"/>
                </a:cxn>
                <a:cxn ang="0">
                  <a:pos x="13" y="7"/>
                </a:cxn>
                <a:cxn ang="0">
                  <a:pos x="8" y="3"/>
                </a:cxn>
                <a:cxn ang="0">
                  <a:pos x="2" y="4"/>
                </a:cxn>
                <a:cxn ang="0">
                  <a:pos x="2" y="17"/>
                </a:cxn>
                <a:cxn ang="0">
                  <a:pos x="6" y="23"/>
                </a:cxn>
                <a:cxn ang="0">
                  <a:pos x="12" y="25"/>
                </a:cxn>
                <a:cxn ang="0">
                  <a:pos x="9" y="41"/>
                </a:cxn>
                <a:cxn ang="0">
                  <a:pos x="22" y="33"/>
                </a:cxn>
                <a:cxn ang="0">
                  <a:pos x="26" y="22"/>
                </a:cxn>
                <a:cxn ang="0">
                  <a:pos x="32" y="22"/>
                </a:cxn>
              </a:cxnLst>
              <a:rect l="0" t="0" r="r" b="b"/>
              <a:pathLst>
                <a:path w="32" h="42">
                  <a:moveTo>
                    <a:pt x="32" y="22"/>
                  </a:moveTo>
                  <a:cubicBezTo>
                    <a:pt x="28" y="22"/>
                    <a:pt x="32" y="11"/>
                    <a:pt x="29" y="9"/>
                  </a:cubicBezTo>
                  <a:cubicBezTo>
                    <a:pt x="27" y="7"/>
                    <a:pt x="17" y="14"/>
                    <a:pt x="15" y="11"/>
                  </a:cubicBezTo>
                  <a:cubicBezTo>
                    <a:pt x="14" y="10"/>
                    <a:pt x="14" y="8"/>
                    <a:pt x="13" y="7"/>
                  </a:cubicBezTo>
                  <a:cubicBezTo>
                    <a:pt x="11" y="5"/>
                    <a:pt x="10" y="4"/>
                    <a:pt x="8" y="3"/>
                  </a:cubicBezTo>
                  <a:cubicBezTo>
                    <a:pt x="4" y="1"/>
                    <a:pt x="3" y="0"/>
                    <a:pt x="2" y="4"/>
                  </a:cubicBezTo>
                  <a:cubicBezTo>
                    <a:pt x="0" y="7"/>
                    <a:pt x="1" y="14"/>
                    <a:pt x="2" y="17"/>
                  </a:cubicBezTo>
                  <a:cubicBezTo>
                    <a:pt x="3" y="19"/>
                    <a:pt x="4" y="21"/>
                    <a:pt x="6" y="23"/>
                  </a:cubicBezTo>
                  <a:cubicBezTo>
                    <a:pt x="8" y="23"/>
                    <a:pt x="10" y="24"/>
                    <a:pt x="12" y="25"/>
                  </a:cubicBezTo>
                  <a:cubicBezTo>
                    <a:pt x="15" y="31"/>
                    <a:pt x="7" y="35"/>
                    <a:pt x="9" y="41"/>
                  </a:cubicBezTo>
                  <a:cubicBezTo>
                    <a:pt x="12" y="42"/>
                    <a:pt x="21" y="36"/>
                    <a:pt x="22" y="33"/>
                  </a:cubicBezTo>
                  <a:cubicBezTo>
                    <a:pt x="28" y="25"/>
                    <a:pt x="29" y="30"/>
                    <a:pt x="26" y="22"/>
                  </a:cubicBezTo>
                  <a:lnTo>
                    <a:pt x="32" y="22"/>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3" name="Freeform 272"/>
            <p:cNvSpPr>
              <a:spLocks/>
            </p:cNvSpPr>
            <p:nvPr/>
          </p:nvSpPr>
          <p:spPr bwMode="auto">
            <a:xfrm>
              <a:off x="4407689" y="3171507"/>
              <a:ext cx="59836" cy="34192"/>
            </a:xfrm>
            <a:custGeom>
              <a:avLst/>
              <a:gdLst/>
              <a:ahLst/>
              <a:cxnLst>
                <a:cxn ang="0">
                  <a:pos x="33" y="0"/>
                </a:cxn>
                <a:cxn ang="0">
                  <a:pos x="18" y="7"/>
                </a:cxn>
                <a:cxn ang="0">
                  <a:pos x="14" y="11"/>
                </a:cxn>
                <a:cxn ang="0">
                  <a:pos x="11" y="13"/>
                </a:cxn>
                <a:cxn ang="0">
                  <a:pos x="6" y="15"/>
                </a:cxn>
                <a:cxn ang="0">
                  <a:pos x="3" y="29"/>
                </a:cxn>
                <a:cxn ang="0">
                  <a:pos x="11" y="29"/>
                </a:cxn>
                <a:cxn ang="0">
                  <a:pos x="19" y="25"/>
                </a:cxn>
                <a:cxn ang="0">
                  <a:pos x="26" y="25"/>
                </a:cxn>
                <a:cxn ang="0">
                  <a:pos x="31" y="26"/>
                </a:cxn>
                <a:cxn ang="0">
                  <a:pos x="39" y="23"/>
                </a:cxn>
                <a:cxn ang="0">
                  <a:pos x="44" y="20"/>
                </a:cxn>
                <a:cxn ang="0">
                  <a:pos x="50" y="19"/>
                </a:cxn>
                <a:cxn ang="0">
                  <a:pos x="53" y="15"/>
                </a:cxn>
                <a:cxn ang="0">
                  <a:pos x="54" y="13"/>
                </a:cxn>
                <a:cxn ang="0">
                  <a:pos x="46" y="10"/>
                </a:cxn>
                <a:cxn ang="0">
                  <a:pos x="41" y="9"/>
                </a:cxn>
                <a:cxn ang="0">
                  <a:pos x="40" y="4"/>
                </a:cxn>
                <a:cxn ang="0">
                  <a:pos x="39" y="1"/>
                </a:cxn>
                <a:cxn ang="0">
                  <a:pos x="32" y="2"/>
                </a:cxn>
                <a:cxn ang="0">
                  <a:pos x="33" y="0"/>
                </a:cxn>
              </a:cxnLst>
              <a:rect l="0" t="0" r="r" b="b"/>
              <a:pathLst>
                <a:path w="54" h="31">
                  <a:moveTo>
                    <a:pt x="33" y="0"/>
                  </a:moveTo>
                  <a:cubicBezTo>
                    <a:pt x="28" y="0"/>
                    <a:pt x="21" y="4"/>
                    <a:pt x="18" y="7"/>
                  </a:cubicBezTo>
                  <a:cubicBezTo>
                    <a:pt x="16" y="9"/>
                    <a:pt x="16" y="10"/>
                    <a:pt x="14" y="11"/>
                  </a:cubicBezTo>
                  <a:cubicBezTo>
                    <a:pt x="13" y="12"/>
                    <a:pt x="12" y="12"/>
                    <a:pt x="11" y="13"/>
                  </a:cubicBezTo>
                  <a:cubicBezTo>
                    <a:pt x="9" y="14"/>
                    <a:pt x="8" y="15"/>
                    <a:pt x="6" y="15"/>
                  </a:cubicBezTo>
                  <a:cubicBezTo>
                    <a:pt x="3" y="18"/>
                    <a:pt x="0" y="25"/>
                    <a:pt x="3" y="29"/>
                  </a:cubicBezTo>
                  <a:cubicBezTo>
                    <a:pt x="5" y="31"/>
                    <a:pt x="8" y="30"/>
                    <a:pt x="11" y="29"/>
                  </a:cubicBezTo>
                  <a:cubicBezTo>
                    <a:pt x="14" y="27"/>
                    <a:pt x="15" y="25"/>
                    <a:pt x="19" y="25"/>
                  </a:cubicBezTo>
                  <a:cubicBezTo>
                    <a:pt x="21" y="24"/>
                    <a:pt x="24" y="24"/>
                    <a:pt x="26" y="25"/>
                  </a:cubicBezTo>
                  <a:cubicBezTo>
                    <a:pt x="28" y="25"/>
                    <a:pt x="29" y="26"/>
                    <a:pt x="31" y="26"/>
                  </a:cubicBezTo>
                  <a:cubicBezTo>
                    <a:pt x="34" y="26"/>
                    <a:pt x="37" y="25"/>
                    <a:pt x="39" y="23"/>
                  </a:cubicBezTo>
                  <a:cubicBezTo>
                    <a:pt x="41" y="22"/>
                    <a:pt x="42" y="21"/>
                    <a:pt x="44" y="20"/>
                  </a:cubicBezTo>
                  <a:cubicBezTo>
                    <a:pt x="46" y="20"/>
                    <a:pt x="48" y="20"/>
                    <a:pt x="50" y="19"/>
                  </a:cubicBezTo>
                  <a:cubicBezTo>
                    <a:pt x="52" y="18"/>
                    <a:pt x="52" y="17"/>
                    <a:pt x="53" y="15"/>
                  </a:cubicBezTo>
                  <a:cubicBezTo>
                    <a:pt x="54" y="14"/>
                    <a:pt x="54" y="14"/>
                    <a:pt x="54" y="13"/>
                  </a:cubicBezTo>
                  <a:cubicBezTo>
                    <a:pt x="51" y="11"/>
                    <a:pt x="49" y="10"/>
                    <a:pt x="46" y="10"/>
                  </a:cubicBezTo>
                  <a:cubicBezTo>
                    <a:pt x="44" y="9"/>
                    <a:pt x="43" y="9"/>
                    <a:pt x="41" y="9"/>
                  </a:cubicBezTo>
                  <a:cubicBezTo>
                    <a:pt x="41" y="8"/>
                    <a:pt x="40" y="6"/>
                    <a:pt x="40" y="4"/>
                  </a:cubicBezTo>
                  <a:cubicBezTo>
                    <a:pt x="40" y="3"/>
                    <a:pt x="40" y="2"/>
                    <a:pt x="39" y="1"/>
                  </a:cubicBezTo>
                  <a:cubicBezTo>
                    <a:pt x="38" y="1"/>
                    <a:pt x="34" y="2"/>
                    <a:pt x="32" y="2"/>
                  </a:cubicBezTo>
                  <a:lnTo>
                    <a:pt x="33" y="0"/>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4" name="Freeform 273"/>
            <p:cNvSpPr>
              <a:spLocks/>
            </p:cNvSpPr>
            <p:nvPr/>
          </p:nvSpPr>
          <p:spPr bwMode="auto">
            <a:xfrm>
              <a:off x="4413387" y="3146812"/>
              <a:ext cx="35142" cy="19946"/>
            </a:xfrm>
            <a:custGeom>
              <a:avLst/>
              <a:gdLst/>
              <a:ahLst/>
              <a:cxnLst>
                <a:cxn ang="0">
                  <a:pos x="23" y="2"/>
                </a:cxn>
                <a:cxn ang="0">
                  <a:pos x="9" y="7"/>
                </a:cxn>
                <a:cxn ang="0">
                  <a:pos x="3" y="12"/>
                </a:cxn>
                <a:cxn ang="0">
                  <a:pos x="1" y="16"/>
                </a:cxn>
                <a:cxn ang="0">
                  <a:pos x="9" y="17"/>
                </a:cxn>
                <a:cxn ang="0">
                  <a:pos x="24" y="15"/>
                </a:cxn>
                <a:cxn ang="0">
                  <a:pos x="28" y="13"/>
                </a:cxn>
                <a:cxn ang="0">
                  <a:pos x="26" y="0"/>
                </a:cxn>
                <a:cxn ang="0">
                  <a:pos x="23" y="2"/>
                </a:cxn>
              </a:cxnLst>
              <a:rect l="0" t="0" r="r" b="b"/>
              <a:pathLst>
                <a:path w="32" h="18">
                  <a:moveTo>
                    <a:pt x="23" y="2"/>
                  </a:moveTo>
                  <a:cubicBezTo>
                    <a:pt x="19" y="2"/>
                    <a:pt x="13" y="5"/>
                    <a:pt x="9" y="7"/>
                  </a:cubicBezTo>
                  <a:cubicBezTo>
                    <a:pt x="5" y="8"/>
                    <a:pt x="5" y="10"/>
                    <a:pt x="3" y="12"/>
                  </a:cubicBezTo>
                  <a:cubicBezTo>
                    <a:pt x="2" y="13"/>
                    <a:pt x="0" y="14"/>
                    <a:pt x="1" y="16"/>
                  </a:cubicBezTo>
                  <a:cubicBezTo>
                    <a:pt x="2" y="18"/>
                    <a:pt x="6" y="17"/>
                    <a:pt x="9" y="17"/>
                  </a:cubicBezTo>
                  <a:cubicBezTo>
                    <a:pt x="14" y="17"/>
                    <a:pt x="19" y="17"/>
                    <a:pt x="24" y="15"/>
                  </a:cubicBezTo>
                  <a:cubicBezTo>
                    <a:pt x="25" y="14"/>
                    <a:pt x="27" y="14"/>
                    <a:pt x="28" y="13"/>
                  </a:cubicBezTo>
                  <a:cubicBezTo>
                    <a:pt x="32" y="9"/>
                    <a:pt x="29" y="3"/>
                    <a:pt x="26" y="0"/>
                  </a:cubicBezTo>
                  <a:lnTo>
                    <a:pt x="23" y="2"/>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5" name="Freeform 274"/>
            <p:cNvSpPr>
              <a:spLocks/>
            </p:cNvSpPr>
            <p:nvPr/>
          </p:nvSpPr>
          <p:spPr bwMode="auto">
            <a:xfrm>
              <a:off x="4382994" y="3193352"/>
              <a:ext cx="24694" cy="23745"/>
            </a:xfrm>
            <a:custGeom>
              <a:avLst/>
              <a:gdLst/>
              <a:ahLst/>
              <a:cxnLst>
                <a:cxn ang="0">
                  <a:pos x="16" y="5"/>
                </a:cxn>
                <a:cxn ang="0">
                  <a:pos x="7" y="4"/>
                </a:cxn>
                <a:cxn ang="0">
                  <a:pos x="0" y="12"/>
                </a:cxn>
                <a:cxn ang="0">
                  <a:pos x="7" y="19"/>
                </a:cxn>
                <a:cxn ang="0">
                  <a:pos x="10" y="20"/>
                </a:cxn>
                <a:cxn ang="0">
                  <a:pos x="17" y="18"/>
                </a:cxn>
                <a:cxn ang="0">
                  <a:pos x="21" y="13"/>
                </a:cxn>
                <a:cxn ang="0">
                  <a:pos x="14" y="0"/>
                </a:cxn>
                <a:cxn ang="0">
                  <a:pos x="16" y="5"/>
                </a:cxn>
              </a:cxnLst>
              <a:rect l="0" t="0" r="r" b="b"/>
              <a:pathLst>
                <a:path w="22" h="21">
                  <a:moveTo>
                    <a:pt x="16" y="5"/>
                  </a:moveTo>
                  <a:cubicBezTo>
                    <a:pt x="13" y="3"/>
                    <a:pt x="10" y="2"/>
                    <a:pt x="7" y="4"/>
                  </a:cubicBezTo>
                  <a:cubicBezTo>
                    <a:pt x="4" y="5"/>
                    <a:pt x="1" y="9"/>
                    <a:pt x="0" y="12"/>
                  </a:cubicBezTo>
                  <a:cubicBezTo>
                    <a:pt x="0" y="15"/>
                    <a:pt x="4" y="18"/>
                    <a:pt x="7" y="19"/>
                  </a:cubicBezTo>
                  <a:cubicBezTo>
                    <a:pt x="8" y="19"/>
                    <a:pt x="9" y="20"/>
                    <a:pt x="10" y="20"/>
                  </a:cubicBezTo>
                  <a:cubicBezTo>
                    <a:pt x="13" y="21"/>
                    <a:pt x="15" y="19"/>
                    <a:pt x="17" y="18"/>
                  </a:cubicBezTo>
                  <a:cubicBezTo>
                    <a:pt x="19" y="16"/>
                    <a:pt x="21" y="16"/>
                    <a:pt x="21" y="13"/>
                  </a:cubicBezTo>
                  <a:cubicBezTo>
                    <a:pt x="22" y="8"/>
                    <a:pt x="19" y="3"/>
                    <a:pt x="14" y="0"/>
                  </a:cubicBezTo>
                  <a:lnTo>
                    <a:pt x="16" y="5"/>
                  </a:lnTo>
                  <a:close/>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6" name="Freeform 275"/>
            <p:cNvSpPr>
              <a:spLocks noEditPoints="1"/>
            </p:cNvSpPr>
            <p:nvPr/>
          </p:nvSpPr>
          <p:spPr bwMode="auto">
            <a:xfrm>
              <a:off x="5002251" y="2153342"/>
              <a:ext cx="112074" cy="123471"/>
            </a:xfrm>
            <a:custGeom>
              <a:avLst/>
              <a:gdLst/>
              <a:ahLst/>
              <a:cxnLst>
                <a:cxn ang="0">
                  <a:pos x="39" y="61"/>
                </a:cxn>
                <a:cxn ang="0">
                  <a:pos x="38" y="59"/>
                </a:cxn>
                <a:cxn ang="0">
                  <a:pos x="29" y="68"/>
                </a:cxn>
                <a:cxn ang="0">
                  <a:pos x="15" y="70"/>
                </a:cxn>
                <a:cxn ang="0">
                  <a:pos x="18" y="80"/>
                </a:cxn>
                <a:cxn ang="0">
                  <a:pos x="3" y="82"/>
                </a:cxn>
                <a:cxn ang="0">
                  <a:pos x="0" y="93"/>
                </a:cxn>
                <a:cxn ang="0">
                  <a:pos x="5" y="102"/>
                </a:cxn>
                <a:cxn ang="0">
                  <a:pos x="22" y="104"/>
                </a:cxn>
                <a:cxn ang="0">
                  <a:pos x="26" y="109"/>
                </a:cxn>
                <a:cxn ang="0">
                  <a:pos x="27" y="105"/>
                </a:cxn>
                <a:cxn ang="0">
                  <a:pos x="31" y="96"/>
                </a:cxn>
                <a:cxn ang="0">
                  <a:pos x="40" y="92"/>
                </a:cxn>
                <a:cxn ang="0">
                  <a:pos x="39" y="61"/>
                </a:cxn>
                <a:cxn ang="0">
                  <a:pos x="96" y="40"/>
                </a:cxn>
                <a:cxn ang="0">
                  <a:pos x="87" y="36"/>
                </a:cxn>
                <a:cxn ang="0">
                  <a:pos x="82" y="35"/>
                </a:cxn>
                <a:cxn ang="0">
                  <a:pos x="78" y="32"/>
                </a:cxn>
                <a:cxn ang="0">
                  <a:pos x="72" y="30"/>
                </a:cxn>
                <a:cxn ang="0">
                  <a:pos x="69" y="30"/>
                </a:cxn>
                <a:cxn ang="0">
                  <a:pos x="67" y="29"/>
                </a:cxn>
                <a:cxn ang="0">
                  <a:pos x="68" y="29"/>
                </a:cxn>
                <a:cxn ang="0">
                  <a:pos x="67" y="29"/>
                </a:cxn>
                <a:cxn ang="0">
                  <a:pos x="64" y="25"/>
                </a:cxn>
                <a:cxn ang="0">
                  <a:pos x="56" y="15"/>
                </a:cxn>
                <a:cxn ang="0">
                  <a:pos x="57" y="2"/>
                </a:cxn>
                <a:cxn ang="0">
                  <a:pos x="49" y="1"/>
                </a:cxn>
                <a:cxn ang="0">
                  <a:pos x="45" y="7"/>
                </a:cxn>
                <a:cxn ang="0">
                  <a:pos x="46" y="11"/>
                </a:cxn>
                <a:cxn ang="0">
                  <a:pos x="46" y="18"/>
                </a:cxn>
                <a:cxn ang="0">
                  <a:pos x="41" y="23"/>
                </a:cxn>
                <a:cxn ang="0">
                  <a:pos x="37" y="24"/>
                </a:cxn>
                <a:cxn ang="0">
                  <a:pos x="38" y="37"/>
                </a:cxn>
                <a:cxn ang="0">
                  <a:pos x="38" y="59"/>
                </a:cxn>
                <a:cxn ang="0">
                  <a:pos x="39" y="58"/>
                </a:cxn>
                <a:cxn ang="0">
                  <a:pos x="43" y="62"/>
                </a:cxn>
                <a:cxn ang="0">
                  <a:pos x="47" y="65"/>
                </a:cxn>
                <a:cxn ang="0">
                  <a:pos x="50" y="67"/>
                </a:cxn>
                <a:cxn ang="0">
                  <a:pos x="53" y="71"/>
                </a:cxn>
                <a:cxn ang="0">
                  <a:pos x="56" y="71"/>
                </a:cxn>
                <a:cxn ang="0">
                  <a:pos x="58" y="71"/>
                </a:cxn>
                <a:cxn ang="0">
                  <a:pos x="59" y="72"/>
                </a:cxn>
                <a:cxn ang="0">
                  <a:pos x="73" y="68"/>
                </a:cxn>
                <a:cxn ang="0">
                  <a:pos x="81" y="57"/>
                </a:cxn>
                <a:cxn ang="0">
                  <a:pos x="82" y="51"/>
                </a:cxn>
                <a:cxn ang="0">
                  <a:pos x="94" y="46"/>
                </a:cxn>
                <a:cxn ang="0">
                  <a:pos x="99" y="43"/>
                </a:cxn>
                <a:cxn ang="0">
                  <a:pos x="96" y="40"/>
                </a:cxn>
              </a:cxnLst>
              <a:rect l="0" t="0" r="r" b="b"/>
              <a:pathLst>
                <a:path w="100" h="110">
                  <a:moveTo>
                    <a:pt x="39" y="61"/>
                  </a:moveTo>
                  <a:cubicBezTo>
                    <a:pt x="39" y="61"/>
                    <a:pt x="38" y="60"/>
                    <a:pt x="38" y="59"/>
                  </a:cubicBezTo>
                  <a:cubicBezTo>
                    <a:pt x="29" y="68"/>
                    <a:pt x="29" y="68"/>
                    <a:pt x="29" y="68"/>
                  </a:cubicBezTo>
                  <a:cubicBezTo>
                    <a:pt x="29" y="62"/>
                    <a:pt x="17" y="67"/>
                    <a:pt x="15" y="70"/>
                  </a:cubicBezTo>
                  <a:cubicBezTo>
                    <a:pt x="13" y="73"/>
                    <a:pt x="16" y="78"/>
                    <a:pt x="18" y="80"/>
                  </a:cubicBezTo>
                  <a:cubicBezTo>
                    <a:pt x="14" y="84"/>
                    <a:pt x="8" y="79"/>
                    <a:pt x="3" y="82"/>
                  </a:cubicBezTo>
                  <a:cubicBezTo>
                    <a:pt x="0" y="83"/>
                    <a:pt x="0" y="89"/>
                    <a:pt x="0" y="93"/>
                  </a:cubicBezTo>
                  <a:cubicBezTo>
                    <a:pt x="0" y="98"/>
                    <a:pt x="0" y="100"/>
                    <a:pt x="5" y="102"/>
                  </a:cubicBezTo>
                  <a:cubicBezTo>
                    <a:pt x="11" y="104"/>
                    <a:pt x="18" y="102"/>
                    <a:pt x="22" y="104"/>
                  </a:cubicBezTo>
                  <a:cubicBezTo>
                    <a:pt x="22" y="106"/>
                    <a:pt x="23" y="110"/>
                    <a:pt x="26" y="109"/>
                  </a:cubicBezTo>
                  <a:cubicBezTo>
                    <a:pt x="26" y="109"/>
                    <a:pt x="26" y="105"/>
                    <a:pt x="27" y="105"/>
                  </a:cubicBezTo>
                  <a:cubicBezTo>
                    <a:pt x="27" y="102"/>
                    <a:pt x="29" y="99"/>
                    <a:pt x="31" y="96"/>
                  </a:cubicBezTo>
                  <a:cubicBezTo>
                    <a:pt x="34" y="93"/>
                    <a:pt x="35" y="93"/>
                    <a:pt x="40" y="92"/>
                  </a:cubicBezTo>
                  <a:cubicBezTo>
                    <a:pt x="41" y="81"/>
                    <a:pt x="44" y="72"/>
                    <a:pt x="39" y="61"/>
                  </a:cubicBezTo>
                  <a:moveTo>
                    <a:pt x="96" y="40"/>
                  </a:moveTo>
                  <a:cubicBezTo>
                    <a:pt x="93" y="38"/>
                    <a:pt x="90" y="37"/>
                    <a:pt x="87" y="36"/>
                  </a:cubicBezTo>
                  <a:cubicBezTo>
                    <a:pt x="85" y="36"/>
                    <a:pt x="83" y="36"/>
                    <a:pt x="82" y="35"/>
                  </a:cubicBezTo>
                  <a:cubicBezTo>
                    <a:pt x="81" y="35"/>
                    <a:pt x="79" y="33"/>
                    <a:pt x="78" y="32"/>
                  </a:cubicBezTo>
                  <a:cubicBezTo>
                    <a:pt x="76" y="31"/>
                    <a:pt x="75" y="30"/>
                    <a:pt x="72" y="30"/>
                  </a:cubicBezTo>
                  <a:cubicBezTo>
                    <a:pt x="71" y="30"/>
                    <a:pt x="70" y="31"/>
                    <a:pt x="69" y="30"/>
                  </a:cubicBezTo>
                  <a:cubicBezTo>
                    <a:pt x="68" y="30"/>
                    <a:pt x="68" y="30"/>
                    <a:pt x="67" y="29"/>
                  </a:cubicBezTo>
                  <a:cubicBezTo>
                    <a:pt x="68" y="29"/>
                    <a:pt x="68" y="29"/>
                    <a:pt x="68" y="29"/>
                  </a:cubicBezTo>
                  <a:cubicBezTo>
                    <a:pt x="67" y="29"/>
                    <a:pt x="67" y="29"/>
                    <a:pt x="67" y="29"/>
                  </a:cubicBezTo>
                  <a:cubicBezTo>
                    <a:pt x="66" y="28"/>
                    <a:pt x="65" y="26"/>
                    <a:pt x="64" y="25"/>
                  </a:cubicBezTo>
                  <a:cubicBezTo>
                    <a:pt x="61" y="22"/>
                    <a:pt x="58" y="19"/>
                    <a:pt x="56" y="15"/>
                  </a:cubicBezTo>
                  <a:cubicBezTo>
                    <a:pt x="54" y="11"/>
                    <a:pt x="57" y="6"/>
                    <a:pt x="57" y="2"/>
                  </a:cubicBezTo>
                  <a:cubicBezTo>
                    <a:pt x="56" y="0"/>
                    <a:pt x="51" y="0"/>
                    <a:pt x="49" y="1"/>
                  </a:cubicBezTo>
                  <a:cubicBezTo>
                    <a:pt x="46" y="2"/>
                    <a:pt x="45" y="4"/>
                    <a:pt x="45" y="7"/>
                  </a:cubicBezTo>
                  <a:cubicBezTo>
                    <a:pt x="45" y="8"/>
                    <a:pt x="45" y="10"/>
                    <a:pt x="46" y="11"/>
                  </a:cubicBezTo>
                  <a:cubicBezTo>
                    <a:pt x="46" y="14"/>
                    <a:pt x="48" y="15"/>
                    <a:pt x="46" y="18"/>
                  </a:cubicBezTo>
                  <a:cubicBezTo>
                    <a:pt x="46" y="19"/>
                    <a:pt x="43" y="22"/>
                    <a:pt x="41" y="23"/>
                  </a:cubicBezTo>
                  <a:cubicBezTo>
                    <a:pt x="40" y="24"/>
                    <a:pt x="39" y="23"/>
                    <a:pt x="37" y="24"/>
                  </a:cubicBezTo>
                  <a:cubicBezTo>
                    <a:pt x="35" y="27"/>
                    <a:pt x="36" y="34"/>
                    <a:pt x="38" y="37"/>
                  </a:cubicBezTo>
                  <a:cubicBezTo>
                    <a:pt x="29" y="41"/>
                    <a:pt x="34" y="52"/>
                    <a:pt x="38" y="59"/>
                  </a:cubicBezTo>
                  <a:cubicBezTo>
                    <a:pt x="39" y="58"/>
                    <a:pt x="39" y="58"/>
                    <a:pt x="39" y="58"/>
                  </a:cubicBezTo>
                  <a:cubicBezTo>
                    <a:pt x="40" y="59"/>
                    <a:pt x="41" y="60"/>
                    <a:pt x="43" y="62"/>
                  </a:cubicBezTo>
                  <a:cubicBezTo>
                    <a:pt x="44" y="63"/>
                    <a:pt x="45" y="64"/>
                    <a:pt x="47" y="65"/>
                  </a:cubicBezTo>
                  <a:cubicBezTo>
                    <a:pt x="48" y="65"/>
                    <a:pt x="49" y="65"/>
                    <a:pt x="50" y="67"/>
                  </a:cubicBezTo>
                  <a:cubicBezTo>
                    <a:pt x="51" y="68"/>
                    <a:pt x="53" y="70"/>
                    <a:pt x="53" y="71"/>
                  </a:cubicBezTo>
                  <a:cubicBezTo>
                    <a:pt x="54" y="71"/>
                    <a:pt x="55" y="71"/>
                    <a:pt x="56" y="71"/>
                  </a:cubicBezTo>
                  <a:cubicBezTo>
                    <a:pt x="57" y="71"/>
                    <a:pt x="57" y="71"/>
                    <a:pt x="58" y="71"/>
                  </a:cubicBezTo>
                  <a:cubicBezTo>
                    <a:pt x="59" y="71"/>
                    <a:pt x="59" y="72"/>
                    <a:pt x="59" y="72"/>
                  </a:cubicBezTo>
                  <a:cubicBezTo>
                    <a:pt x="65" y="74"/>
                    <a:pt x="68" y="72"/>
                    <a:pt x="73" y="68"/>
                  </a:cubicBezTo>
                  <a:cubicBezTo>
                    <a:pt x="76" y="65"/>
                    <a:pt x="79" y="61"/>
                    <a:pt x="81" y="57"/>
                  </a:cubicBezTo>
                  <a:cubicBezTo>
                    <a:pt x="83" y="55"/>
                    <a:pt x="82" y="54"/>
                    <a:pt x="82" y="51"/>
                  </a:cubicBezTo>
                  <a:cubicBezTo>
                    <a:pt x="86" y="49"/>
                    <a:pt x="90" y="48"/>
                    <a:pt x="94" y="46"/>
                  </a:cubicBezTo>
                  <a:cubicBezTo>
                    <a:pt x="95" y="45"/>
                    <a:pt x="98" y="44"/>
                    <a:pt x="99" y="43"/>
                  </a:cubicBezTo>
                  <a:cubicBezTo>
                    <a:pt x="100" y="41"/>
                    <a:pt x="97" y="40"/>
                    <a:pt x="96" y="40"/>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de-DE" sz="400">
                <a:solidFill>
                  <a:srgbClr val="000000"/>
                </a:solidFill>
                <a:latin typeface="Arial"/>
                <a:ea typeface="+mn-ea"/>
                <a:cs typeface="+mn-cs"/>
              </a:endParaRPr>
            </a:p>
          </p:txBody>
        </p:sp>
        <p:sp>
          <p:nvSpPr>
            <p:cNvPr id="277" name="Freeform 276"/>
            <p:cNvSpPr>
              <a:spLocks noEditPoints="1"/>
            </p:cNvSpPr>
            <p:nvPr/>
          </p:nvSpPr>
          <p:spPr bwMode="auto">
            <a:xfrm>
              <a:off x="4194938" y="1981432"/>
              <a:ext cx="1598480" cy="1902410"/>
            </a:xfrm>
            <a:custGeom>
              <a:avLst/>
              <a:gdLst/>
              <a:ahLst/>
              <a:cxnLst>
                <a:cxn ang="0">
                  <a:pos x="1352" y="75"/>
                </a:cxn>
                <a:cxn ang="0">
                  <a:pos x="1254" y="97"/>
                </a:cxn>
                <a:cxn ang="0">
                  <a:pos x="1215" y="46"/>
                </a:cxn>
                <a:cxn ang="0">
                  <a:pos x="1183" y="71"/>
                </a:cxn>
                <a:cxn ang="0">
                  <a:pos x="1101" y="166"/>
                </a:cxn>
                <a:cxn ang="0">
                  <a:pos x="1114" y="16"/>
                </a:cxn>
                <a:cxn ang="0">
                  <a:pos x="1066" y="82"/>
                </a:cxn>
                <a:cxn ang="0">
                  <a:pos x="988" y="172"/>
                </a:cxn>
                <a:cxn ang="0">
                  <a:pos x="855" y="247"/>
                </a:cxn>
                <a:cxn ang="0">
                  <a:pos x="779" y="240"/>
                </a:cxn>
                <a:cxn ang="0">
                  <a:pos x="723" y="294"/>
                </a:cxn>
                <a:cxn ang="0">
                  <a:pos x="676" y="334"/>
                </a:cxn>
                <a:cxn ang="0">
                  <a:pos x="682" y="368"/>
                </a:cxn>
                <a:cxn ang="0">
                  <a:pos x="594" y="355"/>
                </a:cxn>
                <a:cxn ang="0">
                  <a:pos x="571" y="378"/>
                </a:cxn>
                <a:cxn ang="0">
                  <a:pos x="539" y="409"/>
                </a:cxn>
                <a:cxn ang="0">
                  <a:pos x="476" y="472"/>
                </a:cxn>
                <a:cxn ang="0">
                  <a:pos x="535" y="461"/>
                </a:cxn>
                <a:cxn ang="0">
                  <a:pos x="652" y="435"/>
                </a:cxn>
                <a:cxn ang="0">
                  <a:pos x="591" y="478"/>
                </a:cxn>
                <a:cxn ang="0">
                  <a:pos x="568" y="557"/>
                </a:cxn>
                <a:cxn ang="0">
                  <a:pos x="499" y="629"/>
                </a:cxn>
                <a:cxn ang="0">
                  <a:pos x="447" y="712"/>
                </a:cxn>
                <a:cxn ang="0">
                  <a:pos x="429" y="788"/>
                </a:cxn>
                <a:cxn ang="0">
                  <a:pos x="368" y="906"/>
                </a:cxn>
                <a:cxn ang="0">
                  <a:pos x="355" y="948"/>
                </a:cxn>
                <a:cxn ang="0">
                  <a:pos x="285" y="1042"/>
                </a:cxn>
                <a:cxn ang="0">
                  <a:pos x="326" y="1063"/>
                </a:cxn>
                <a:cxn ang="0">
                  <a:pos x="324" y="1087"/>
                </a:cxn>
                <a:cxn ang="0">
                  <a:pos x="247" y="1099"/>
                </a:cxn>
                <a:cxn ang="0">
                  <a:pos x="193" y="1128"/>
                </a:cxn>
                <a:cxn ang="0">
                  <a:pos x="170" y="1142"/>
                </a:cxn>
                <a:cxn ang="0">
                  <a:pos x="177" y="1172"/>
                </a:cxn>
                <a:cxn ang="0">
                  <a:pos x="77" y="1210"/>
                </a:cxn>
                <a:cxn ang="0">
                  <a:pos x="98" y="1233"/>
                </a:cxn>
                <a:cxn ang="0">
                  <a:pos x="62" y="1256"/>
                </a:cxn>
                <a:cxn ang="0">
                  <a:pos x="66" y="1277"/>
                </a:cxn>
                <a:cxn ang="0">
                  <a:pos x="29" y="1343"/>
                </a:cxn>
                <a:cxn ang="0">
                  <a:pos x="40" y="1371"/>
                </a:cxn>
                <a:cxn ang="0">
                  <a:pos x="21" y="1424"/>
                </a:cxn>
                <a:cxn ang="0">
                  <a:pos x="37" y="1490"/>
                </a:cxn>
                <a:cxn ang="0">
                  <a:pos x="47" y="1580"/>
                </a:cxn>
                <a:cxn ang="0">
                  <a:pos x="69" y="1646"/>
                </a:cxn>
                <a:cxn ang="0">
                  <a:pos x="207" y="1675"/>
                </a:cxn>
                <a:cxn ang="0">
                  <a:pos x="315" y="1549"/>
                </a:cxn>
                <a:cxn ang="0">
                  <a:pos x="357" y="1589"/>
                </a:cxn>
                <a:cxn ang="0">
                  <a:pos x="433" y="1431"/>
                </a:cxn>
                <a:cxn ang="0">
                  <a:pos x="410" y="1221"/>
                </a:cxn>
                <a:cxn ang="0">
                  <a:pos x="444" y="1021"/>
                </a:cxn>
                <a:cxn ang="0">
                  <a:pos x="529" y="825"/>
                </a:cxn>
                <a:cxn ang="0">
                  <a:pos x="624" y="594"/>
                </a:cxn>
                <a:cxn ang="0">
                  <a:pos x="735" y="459"/>
                </a:cxn>
                <a:cxn ang="0">
                  <a:pos x="869" y="334"/>
                </a:cxn>
                <a:cxn ang="0">
                  <a:pos x="982" y="393"/>
                </a:cxn>
                <a:cxn ang="0">
                  <a:pos x="1100" y="388"/>
                </a:cxn>
                <a:cxn ang="0">
                  <a:pos x="1145" y="252"/>
                </a:cxn>
                <a:cxn ang="0">
                  <a:pos x="1261" y="192"/>
                </a:cxn>
                <a:cxn ang="0">
                  <a:pos x="1316" y="340"/>
                </a:cxn>
                <a:cxn ang="0">
                  <a:pos x="1375" y="252"/>
                </a:cxn>
                <a:cxn ang="0">
                  <a:pos x="1383" y="212"/>
                </a:cxn>
                <a:cxn ang="0">
                  <a:pos x="1340" y="204"/>
                </a:cxn>
              </a:cxnLst>
              <a:rect l="0" t="0" r="r" b="b"/>
              <a:pathLst>
                <a:path w="1429" h="1701">
                  <a:moveTo>
                    <a:pt x="1115" y="33"/>
                  </a:moveTo>
                  <a:cubicBezTo>
                    <a:pt x="1116" y="33"/>
                    <a:pt x="1117" y="33"/>
                    <a:pt x="1118" y="33"/>
                  </a:cubicBezTo>
                  <a:cubicBezTo>
                    <a:pt x="1117" y="32"/>
                    <a:pt x="1116" y="32"/>
                    <a:pt x="1115" y="33"/>
                  </a:cubicBezTo>
                  <a:moveTo>
                    <a:pt x="272" y="1065"/>
                  </a:moveTo>
                  <a:cubicBezTo>
                    <a:pt x="272" y="1065"/>
                    <a:pt x="272" y="1065"/>
                    <a:pt x="272" y="1065"/>
                  </a:cubicBezTo>
                  <a:cubicBezTo>
                    <a:pt x="271" y="1066"/>
                    <a:pt x="270" y="1066"/>
                    <a:pt x="270" y="1067"/>
                  </a:cubicBezTo>
                  <a:cubicBezTo>
                    <a:pt x="271" y="1067"/>
                    <a:pt x="272" y="1066"/>
                    <a:pt x="272" y="1065"/>
                  </a:cubicBezTo>
                  <a:moveTo>
                    <a:pt x="422" y="1463"/>
                  </a:moveTo>
                  <a:cubicBezTo>
                    <a:pt x="423" y="1463"/>
                    <a:pt x="424" y="1463"/>
                    <a:pt x="425" y="1463"/>
                  </a:cubicBezTo>
                  <a:cubicBezTo>
                    <a:pt x="424" y="1461"/>
                    <a:pt x="423" y="1462"/>
                    <a:pt x="422" y="1463"/>
                  </a:cubicBezTo>
                  <a:moveTo>
                    <a:pt x="1418" y="124"/>
                  </a:moveTo>
                  <a:cubicBezTo>
                    <a:pt x="1416" y="126"/>
                    <a:pt x="1415" y="124"/>
                    <a:pt x="1414" y="123"/>
                  </a:cubicBezTo>
                  <a:cubicBezTo>
                    <a:pt x="1411" y="121"/>
                    <a:pt x="1408" y="119"/>
                    <a:pt x="1405" y="118"/>
                  </a:cubicBezTo>
                  <a:cubicBezTo>
                    <a:pt x="1403" y="117"/>
                    <a:pt x="1401" y="115"/>
                    <a:pt x="1400" y="113"/>
                  </a:cubicBezTo>
                  <a:cubicBezTo>
                    <a:pt x="1399" y="111"/>
                    <a:pt x="1401" y="108"/>
                    <a:pt x="1398" y="106"/>
                  </a:cubicBezTo>
                  <a:cubicBezTo>
                    <a:pt x="1391" y="110"/>
                    <a:pt x="1379" y="109"/>
                    <a:pt x="1370" y="108"/>
                  </a:cubicBezTo>
                  <a:cubicBezTo>
                    <a:pt x="1370" y="104"/>
                    <a:pt x="1378" y="103"/>
                    <a:pt x="1380" y="101"/>
                  </a:cubicBezTo>
                  <a:cubicBezTo>
                    <a:pt x="1385" y="97"/>
                    <a:pt x="1382" y="94"/>
                    <a:pt x="1378" y="90"/>
                  </a:cubicBezTo>
                  <a:cubicBezTo>
                    <a:pt x="1376" y="87"/>
                    <a:pt x="1375" y="80"/>
                    <a:pt x="1371" y="79"/>
                  </a:cubicBezTo>
                  <a:cubicBezTo>
                    <a:pt x="1368" y="77"/>
                    <a:pt x="1366" y="80"/>
                    <a:pt x="1365" y="82"/>
                  </a:cubicBezTo>
                  <a:cubicBezTo>
                    <a:pt x="1361" y="85"/>
                    <a:pt x="1357" y="89"/>
                    <a:pt x="1353" y="91"/>
                  </a:cubicBezTo>
                  <a:cubicBezTo>
                    <a:pt x="1355" y="86"/>
                    <a:pt x="1358" y="77"/>
                    <a:pt x="1352" y="75"/>
                  </a:cubicBezTo>
                  <a:cubicBezTo>
                    <a:pt x="1348" y="74"/>
                    <a:pt x="1343" y="75"/>
                    <a:pt x="1341" y="77"/>
                  </a:cubicBezTo>
                  <a:cubicBezTo>
                    <a:pt x="1338" y="79"/>
                    <a:pt x="1337" y="83"/>
                    <a:pt x="1335" y="85"/>
                  </a:cubicBezTo>
                  <a:cubicBezTo>
                    <a:pt x="1332" y="87"/>
                    <a:pt x="1335" y="87"/>
                    <a:pt x="1332" y="85"/>
                  </a:cubicBezTo>
                  <a:cubicBezTo>
                    <a:pt x="1329" y="84"/>
                    <a:pt x="1328" y="80"/>
                    <a:pt x="1328" y="77"/>
                  </a:cubicBezTo>
                  <a:cubicBezTo>
                    <a:pt x="1328" y="74"/>
                    <a:pt x="1329" y="75"/>
                    <a:pt x="1330" y="72"/>
                  </a:cubicBezTo>
                  <a:cubicBezTo>
                    <a:pt x="1331" y="69"/>
                    <a:pt x="1331" y="65"/>
                    <a:pt x="1330" y="62"/>
                  </a:cubicBezTo>
                  <a:cubicBezTo>
                    <a:pt x="1328" y="58"/>
                    <a:pt x="1324" y="57"/>
                    <a:pt x="1320" y="56"/>
                  </a:cubicBezTo>
                  <a:cubicBezTo>
                    <a:pt x="1317" y="54"/>
                    <a:pt x="1312" y="49"/>
                    <a:pt x="1308" y="51"/>
                  </a:cubicBezTo>
                  <a:cubicBezTo>
                    <a:pt x="1308" y="53"/>
                    <a:pt x="1305" y="55"/>
                    <a:pt x="1304" y="56"/>
                  </a:cubicBezTo>
                  <a:cubicBezTo>
                    <a:pt x="1301" y="59"/>
                    <a:pt x="1299" y="62"/>
                    <a:pt x="1296" y="65"/>
                  </a:cubicBezTo>
                  <a:cubicBezTo>
                    <a:pt x="1291" y="70"/>
                    <a:pt x="1289" y="75"/>
                    <a:pt x="1289" y="82"/>
                  </a:cubicBezTo>
                  <a:cubicBezTo>
                    <a:pt x="1289" y="88"/>
                    <a:pt x="1289" y="94"/>
                    <a:pt x="1289" y="99"/>
                  </a:cubicBezTo>
                  <a:cubicBezTo>
                    <a:pt x="1289" y="106"/>
                    <a:pt x="1286" y="111"/>
                    <a:pt x="1285" y="118"/>
                  </a:cubicBezTo>
                  <a:cubicBezTo>
                    <a:pt x="1281" y="111"/>
                    <a:pt x="1276" y="115"/>
                    <a:pt x="1270" y="118"/>
                  </a:cubicBezTo>
                  <a:cubicBezTo>
                    <a:pt x="1268" y="119"/>
                    <a:pt x="1265" y="120"/>
                    <a:pt x="1263" y="121"/>
                  </a:cubicBezTo>
                  <a:cubicBezTo>
                    <a:pt x="1260" y="122"/>
                    <a:pt x="1247" y="123"/>
                    <a:pt x="1245" y="120"/>
                  </a:cubicBezTo>
                  <a:cubicBezTo>
                    <a:pt x="1248" y="117"/>
                    <a:pt x="1252" y="118"/>
                    <a:pt x="1255" y="115"/>
                  </a:cubicBezTo>
                  <a:cubicBezTo>
                    <a:pt x="1257" y="114"/>
                    <a:pt x="1257" y="112"/>
                    <a:pt x="1259" y="110"/>
                  </a:cubicBezTo>
                  <a:cubicBezTo>
                    <a:pt x="1261" y="107"/>
                    <a:pt x="1265" y="105"/>
                    <a:pt x="1268" y="103"/>
                  </a:cubicBezTo>
                  <a:cubicBezTo>
                    <a:pt x="1274" y="99"/>
                    <a:pt x="1279" y="95"/>
                    <a:pt x="1283" y="89"/>
                  </a:cubicBezTo>
                  <a:cubicBezTo>
                    <a:pt x="1278" y="93"/>
                    <a:pt x="1272" y="93"/>
                    <a:pt x="1267" y="94"/>
                  </a:cubicBezTo>
                  <a:cubicBezTo>
                    <a:pt x="1262" y="95"/>
                    <a:pt x="1259" y="96"/>
                    <a:pt x="1254" y="97"/>
                  </a:cubicBezTo>
                  <a:cubicBezTo>
                    <a:pt x="1247" y="97"/>
                    <a:pt x="1239" y="98"/>
                    <a:pt x="1232" y="97"/>
                  </a:cubicBezTo>
                  <a:cubicBezTo>
                    <a:pt x="1236" y="94"/>
                    <a:pt x="1239" y="90"/>
                    <a:pt x="1243" y="88"/>
                  </a:cubicBezTo>
                  <a:cubicBezTo>
                    <a:pt x="1248" y="85"/>
                    <a:pt x="1254" y="81"/>
                    <a:pt x="1257" y="76"/>
                  </a:cubicBezTo>
                  <a:cubicBezTo>
                    <a:pt x="1260" y="71"/>
                    <a:pt x="1259" y="69"/>
                    <a:pt x="1255" y="67"/>
                  </a:cubicBezTo>
                  <a:cubicBezTo>
                    <a:pt x="1253" y="66"/>
                    <a:pt x="1247" y="66"/>
                    <a:pt x="1249" y="62"/>
                  </a:cubicBezTo>
                  <a:cubicBezTo>
                    <a:pt x="1249" y="61"/>
                    <a:pt x="1252" y="60"/>
                    <a:pt x="1253" y="60"/>
                  </a:cubicBezTo>
                  <a:cubicBezTo>
                    <a:pt x="1258" y="60"/>
                    <a:pt x="1261" y="60"/>
                    <a:pt x="1265" y="62"/>
                  </a:cubicBezTo>
                  <a:cubicBezTo>
                    <a:pt x="1269" y="63"/>
                    <a:pt x="1277" y="63"/>
                    <a:pt x="1279" y="58"/>
                  </a:cubicBezTo>
                  <a:cubicBezTo>
                    <a:pt x="1279" y="57"/>
                    <a:pt x="1278" y="55"/>
                    <a:pt x="1279" y="54"/>
                  </a:cubicBezTo>
                  <a:cubicBezTo>
                    <a:pt x="1279" y="52"/>
                    <a:pt x="1282" y="50"/>
                    <a:pt x="1283" y="48"/>
                  </a:cubicBezTo>
                  <a:cubicBezTo>
                    <a:pt x="1287" y="44"/>
                    <a:pt x="1292" y="41"/>
                    <a:pt x="1290" y="36"/>
                  </a:cubicBezTo>
                  <a:cubicBezTo>
                    <a:pt x="1287" y="30"/>
                    <a:pt x="1276" y="33"/>
                    <a:pt x="1270" y="33"/>
                  </a:cubicBezTo>
                  <a:cubicBezTo>
                    <a:pt x="1270" y="29"/>
                    <a:pt x="1272" y="21"/>
                    <a:pt x="1268" y="18"/>
                  </a:cubicBezTo>
                  <a:cubicBezTo>
                    <a:pt x="1263" y="14"/>
                    <a:pt x="1254" y="21"/>
                    <a:pt x="1250" y="20"/>
                  </a:cubicBezTo>
                  <a:cubicBezTo>
                    <a:pt x="1249" y="16"/>
                    <a:pt x="1251" y="4"/>
                    <a:pt x="1244" y="6"/>
                  </a:cubicBezTo>
                  <a:cubicBezTo>
                    <a:pt x="1240" y="8"/>
                    <a:pt x="1239" y="16"/>
                    <a:pt x="1238" y="20"/>
                  </a:cubicBezTo>
                  <a:cubicBezTo>
                    <a:pt x="1237" y="22"/>
                    <a:pt x="1234" y="32"/>
                    <a:pt x="1231" y="33"/>
                  </a:cubicBezTo>
                  <a:cubicBezTo>
                    <a:pt x="1227" y="34"/>
                    <a:pt x="1225" y="25"/>
                    <a:pt x="1221" y="25"/>
                  </a:cubicBezTo>
                  <a:cubicBezTo>
                    <a:pt x="1215" y="24"/>
                    <a:pt x="1217" y="32"/>
                    <a:pt x="1217" y="36"/>
                  </a:cubicBezTo>
                  <a:cubicBezTo>
                    <a:pt x="1217" y="36"/>
                    <a:pt x="1217" y="36"/>
                    <a:pt x="1217" y="36"/>
                  </a:cubicBezTo>
                  <a:cubicBezTo>
                    <a:pt x="1216" y="38"/>
                    <a:pt x="1211" y="39"/>
                    <a:pt x="1210" y="42"/>
                  </a:cubicBezTo>
                  <a:cubicBezTo>
                    <a:pt x="1209" y="47"/>
                    <a:pt x="1213" y="43"/>
                    <a:pt x="1215" y="46"/>
                  </a:cubicBezTo>
                  <a:cubicBezTo>
                    <a:pt x="1216" y="47"/>
                    <a:pt x="1216" y="49"/>
                    <a:pt x="1217" y="50"/>
                  </a:cubicBezTo>
                  <a:cubicBezTo>
                    <a:pt x="1218" y="51"/>
                    <a:pt x="1222" y="53"/>
                    <a:pt x="1224" y="53"/>
                  </a:cubicBezTo>
                  <a:cubicBezTo>
                    <a:pt x="1219" y="52"/>
                    <a:pt x="1219" y="56"/>
                    <a:pt x="1219" y="60"/>
                  </a:cubicBezTo>
                  <a:cubicBezTo>
                    <a:pt x="1219" y="65"/>
                    <a:pt x="1219" y="67"/>
                    <a:pt x="1216" y="71"/>
                  </a:cubicBezTo>
                  <a:cubicBezTo>
                    <a:pt x="1211" y="77"/>
                    <a:pt x="1205" y="81"/>
                    <a:pt x="1204" y="90"/>
                  </a:cubicBezTo>
                  <a:cubicBezTo>
                    <a:pt x="1203" y="94"/>
                    <a:pt x="1204" y="99"/>
                    <a:pt x="1202" y="104"/>
                  </a:cubicBezTo>
                  <a:cubicBezTo>
                    <a:pt x="1201" y="107"/>
                    <a:pt x="1198" y="108"/>
                    <a:pt x="1197" y="111"/>
                  </a:cubicBezTo>
                  <a:cubicBezTo>
                    <a:pt x="1197" y="114"/>
                    <a:pt x="1198" y="117"/>
                    <a:pt x="1198" y="119"/>
                  </a:cubicBezTo>
                  <a:cubicBezTo>
                    <a:pt x="1197" y="121"/>
                    <a:pt x="1194" y="123"/>
                    <a:pt x="1193" y="124"/>
                  </a:cubicBezTo>
                  <a:cubicBezTo>
                    <a:pt x="1189" y="127"/>
                    <a:pt x="1189" y="128"/>
                    <a:pt x="1187" y="132"/>
                  </a:cubicBezTo>
                  <a:cubicBezTo>
                    <a:pt x="1185" y="135"/>
                    <a:pt x="1183" y="135"/>
                    <a:pt x="1183" y="139"/>
                  </a:cubicBezTo>
                  <a:cubicBezTo>
                    <a:pt x="1183" y="140"/>
                    <a:pt x="1183" y="141"/>
                    <a:pt x="1183" y="142"/>
                  </a:cubicBezTo>
                  <a:cubicBezTo>
                    <a:pt x="1181" y="142"/>
                    <a:pt x="1178" y="142"/>
                    <a:pt x="1176" y="142"/>
                  </a:cubicBezTo>
                  <a:cubicBezTo>
                    <a:pt x="1176" y="142"/>
                    <a:pt x="1176" y="142"/>
                    <a:pt x="1176" y="142"/>
                  </a:cubicBezTo>
                  <a:cubicBezTo>
                    <a:pt x="1177" y="138"/>
                    <a:pt x="1180" y="134"/>
                    <a:pt x="1182" y="129"/>
                  </a:cubicBezTo>
                  <a:cubicBezTo>
                    <a:pt x="1183" y="127"/>
                    <a:pt x="1182" y="125"/>
                    <a:pt x="1183" y="122"/>
                  </a:cubicBezTo>
                  <a:cubicBezTo>
                    <a:pt x="1184" y="119"/>
                    <a:pt x="1185" y="117"/>
                    <a:pt x="1185" y="113"/>
                  </a:cubicBezTo>
                  <a:cubicBezTo>
                    <a:pt x="1185" y="109"/>
                    <a:pt x="1185" y="105"/>
                    <a:pt x="1185" y="101"/>
                  </a:cubicBezTo>
                  <a:cubicBezTo>
                    <a:pt x="1186" y="97"/>
                    <a:pt x="1188" y="92"/>
                    <a:pt x="1187" y="88"/>
                  </a:cubicBezTo>
                  <a:cubicBezTo>
                    <a:pt x="1187" y="87"/>
                    <a:pt x="1186" y="83"/>
                    <a:pt x="1185" y="83"/>
                  </a:cubicBezTo>
                  <a:cubicBezTo>
                    <a:pt x="1182" y="81"/>
                    <a:pt x="1178" y="82"/>
                    <a:pt x="1179" y="77"/>
                  </a:cubicBezTo>
                  <a:cubicBezTo>
                    <a:pt x="1179" y="74"/>
                    <a:pt x="1181" y="73"/>
                    <a:pt x="1183" y="71"/>
                  </a:cubicBezTo>
                  <a:cubicBezTo>
                    <a:pt x="1187" y="69"/>
                    <a:pt x="1189" y="68"/>
                    <a:pt x="1189" y="63"/>
                  </a:cubicBezTo>
                  <a:cubicBezTo>
                    <a:pt x="1189" y="60"/>
                    <a:pt x="1189" y="58"/>
                    <a:pt x="1189" y="55"/>
                  </a:cubicBezTo>
                  <a:cubicBezTo>
                    <a:pt x="1189" y="47"/>
                    <a:pt x="1198" y="40"/>
                    <a:pt x="1193" y="32"/>
                  </a:cubicBezTo>
                  <a:cubicBezTo>
                    <a:pt x="1191" y="32"/>
                    <a:pt x="1185" y="32"/>
                    <a:pt x="1183" y="32"/>
                  </a:cubicBezTo>
                  <a:cubicBezTo>
                    <a:pt x="1182" y="33"/>
                    <a:pt x="1181" y="35"/>
                    <a:pt x="1180" y="37"/>
                  </a:cubicBezTo>
                  <a:cubicBezTo>
                    <a:pt x="1176" y="41"/>
                    <a:pt x="1171" y="45"/>
                    <a:pt x="1167" y="49"/>
                  </a:cubicBezTo>
                  <a:cubicBezTo>
                    <a:pt x="1161" y="53"/>
                    <a:pt x="1156" y="54"/>
                    <a:pt x="1156" y="61"/>
                  </a:cubicBezTo>
                  <a:cubicBezTo>
                    <a:pt x="1156" y="66"/>
                    <a:pt x="1156" y="70"/>
                    <a:pt x="1156" y="75"/>
                  </a:cubicBezTo>
                  <a:cubicBezTo>
                    <a:pt x="1156" y="80"/>
                    <a:pt x="1154" y="83"/>
                    <a:pt x="1151" y="87"/>
                  </a:cubicBezTo>
                  <a:cubicBezTo>
                    <a:pt x="1147" y="93"/>
                    <a:pt x="1141" y="99"/>
                    <a:pt x="1139" y="106"/>
                  </a:cubicBezTo>
                  <a:cubicBezTo>
                    <a:pt x="1138" y="113"/>
                    <a:pt x="1141" y="122"/>
                    <a:pt x="1134" y="128"/>
                  </a:cubicBezTo>
                  <a:cubicBezTo>
                    <a:pt x="1130" y="132"/>
                    <a:pt x="1121" y="131"/>
                    <a:pt x="1118" y="134"/>
                  </a:cubicBezTo>
                  <a:cubicBezTo>
                    <a:pt x="1117" y="135"/>
                    <a:pt x="1116" y="138"/>
                    <a:pt x="1116" y="139"/>
                  </a:cubicBezTo>
                  <a:cubicBezTo>
                    <a:pt x="1117" y="141"/>
                    <a:pt x="1119" y="141"/>
                    <a:pt x="1120" y="142"/>
                  </a:cubicBezTo>
                  <a:cubicBezTo>
                    <a:pt x="1123" y="145"/>
                    <a:pt x="1122" y="147"/>
                    <a:pt x="1119" y="148"/>
                  </a:cubicBezTo>
                  <a:cubicBezTo>
                    <a:pt x="1117" y="149"/>
                    <a:pt x="1116" y="147"/>
                    <a:pt x="1114" y="149"/>
                  </a:cubicBezTo>
                  <a:cubicBezTo>
                    <a:pt x="1115" y="148"/>
                    <a:pt x="1112" y="155"/>
                    <a:pt x="1113" y="153"/>
                  </a:cubicBezTo>
                  <a:cubicBezTo>
                    <a:pt x="1111" y="156"/>
                    <a:pt x="1109" y="160"/>
                    <a:pt x="1108" y="164"/>
                  </a:cubicBezTo>
                  <a:cubicBezTo>
                    <a:pt x="1107" y="168"/>
                    <a:pt x="1108" y="171"/>
                    <a:pt x="1108" y="175"/>
                  </a:cubicBezTo>
                  <a:cubicBezTo>
                    <a:pt x="1108" y="175"/>
                    <a:pt x="1107" y="175"/>
                    <a:pt x="1107" y="176"/>
                  </a:cubicBezTo>
                  <a:cubicBezTo>
                    <a:pt x="1106" y="177"/>
                    <a:pt x="1105" y="178"/>
                    <a:pt x="1103" y="175"/>
                  </a:cubicBezTo>
                  <a:cubicBezTo>
                    <a:pt x="1101" y="173"/>
                    <a:pt x="1102" y="169"/>
                    <a:pt x="1101" y="166"/>
                  </a:cubicBezTo>
                  <a:cubicBezTo>
                    <a:pt x="1101" y="165"/>
                    <a:pt x="1100" y="165"/>
                    <a:pt x="1100" y="164"/>
                  </a:cubicBezTo>
                  <a:cubicBezTo>
                    <a:pt x="1100" y="159"/>
                    <a:pt x="1101" y="159"/>
                    <a:pt x="1095" y="158"/>
                  </a:cubicBezTo>
                  <a:cubicBezTo>
                    <a:pt x="1094" y="158"/>
                    <a:pt x="1093" y="158"/>
                    <a:pt x="1093" y="158"/>
                  </a:cubicBezTo>
                  <a:cubicBezTo>
                    <a:pt x="1094" y="154"/>
                    <a:pt x="1096" y="154"/>
                    <a:pt x="1101" y="152"/>
                  </a:cubicBezTo>
                  <a:cubicBezTo>
                    <a:pt x="1110" y="148"/>
                    <a:pt x="1104" y="137"/>
                    <a:pt x="1106" y="129"/>
                  </a:cubicBezTo>
                  <a:cubicBezTo>
                    <a:pt x="1107" y="124"/>
                    <a:pt x="1112" y="119"/>
                    <a:pt x="1112" y="114"/>
                  </a:cubicBezTo>
                  <a:cubicBezTo>
                    <a:pt x="1111" y="111"/>
                    <a:pt x="1110" y="110"/>
                    <a:pt x="1110" y="108"/>
                  </a:cubicBezTo>
                  <a:cubicBezTo>
                    <a:pt x="1111" y="105"/>
                    <a:pt x="1114" y="101"/>
                    <a:pt x="1117" y="99"/>
                  </a:cubicBezTo>
                  <a:cubicBezTo>
                    <a:pt x="1119" y="96"/>
                    <a:pt x="1120" y="95"/>
                    <a:pt x="1122" y="92"/>
                  </a:cubicBezTo>
                  <a:cubicBezTo>
                    <a:pt x="1124" y="89"/>
                    <a:pt x="1126" y="85"/>
                    <a:pt x="1128" y="83"/>
                  </a:cubicBezTo>
                  <a:cubicBezTo>
                    <a:pt x="1130" y="80"/>
                    <a:pt x="1133" y="80"/>
                    <a:pt x="1134" y="77"/>
                  </a:cubicBezTo>
                  <a:cubicBezTo>
                    <a:pt x="1135" y="74"/>
                    <a:pt x="1132" y="70"/>
                    <a:pt x="1133" y="67"/>
                  </a:cubicBezTo>
                  <a:cubicBezTo>
                    <a:pt x="1133" y="62"/>
                    <a:pt x="1137" y="61"/>
                    <a:pt x="1141" y="58"/>
                  </a:cubicBezTo>
                  <a:cubicBezTo>
                    <a:pt x="1145" y="56"/>
                    <a:pt x="1149" y="47"/>
                    <a:pt x="1142" y="49"/>
                  </a:cubicBezTo>
                  <a:cubicBezTo>
                    <a:pt x="1141" y="45"/>
                    <a:pt x="1141" y="39"/>
                    <a:pt x="1143" y="36"/>
                  </a:cubicBezTo>
                  <a:cubicBezTo>
                    <a:pt x="1146" y="31"/>
                    <a:pt x="1155" y="35"/>
                    <a:pt x="1158" y="29"/>
                  </a:cubicBezTo>
                  <a:cubicBezTo>
                    <a:pt x="1156" y="26"/>
                    <a:pt x="1148" y="26"/>
                    <a:pt x="1145" y="24"/>
                  </a:cubicBezTo>
                  <a:cubicBezTo>
                    <a:pt x="1141" y="23"/>
                    <a:pt x="1139" y="21"/>
                    <a:pt x="1140" y="18"/>
                  </a:cubicBezTo>
                  <a:cubicBezTo>
                    <a:pt x="1141" y="16"/>
                    <a:pt x="1142" y="15"/>
                    <a:pt x="1144" y="15"/>
                  </a:cubicBezTo>
                  <a:cubicBezTo>
                    <a:pt x="1147" y="11"/>
                    <a:pt x="1141" y="0"/>
                    <a:pt x="1136" y="1"/>
                  </a:cubicBezTo>
                  <a:cubicBezTo>
                    <a:pt x="1135" y="5"/>
                    <a:pt x="1133" y="12"/>
                    <a:pt x="1130" y="15"/>
                  </a:cubicBezTo>
                  <a:cubicBezTo>
                    <a:pt x="1127" y="18"/>
                    <a:pt x="1118" y="15"/>
                    <a:pt x="1114" y="16"/>
                  </a:cubicBezTo>
                  <a:cubicBezTo>
                    <a:pt x="1112" y="17"/>
                    <a:pt x="1109" y="19"/>
                    <a:pt x="1111" y="22"/>
                  </a:cubicBezTo>
                  <a:cubicBezTo>
                    <a:pt x="1113" y="25"/>
                    <a:pt x="1115" y="24"/>
                    <a:pt x="1117" y="24"/>
                  </a:cubicBezTo>
                  <a:cubicBezTo>
                    <a:pt x="1121" y="25"/>
                    <a:pt x="1123" y="28"/>
                    <a:pt x="1124" y="32"/>
                  </a:cubicBezTo>
                  <a:cubicBezTo>
                    <a:pt x="1123" y="33"/>
                    <a:pt x="1120" y="33"/>
                    <a:pt x="1118" y="33"/>
                  </a:cubicBezTo>
                  <a:cubicBezTo>
                    <a:pt x="1121" y="34"/>
                    <a:pt x="1122" y="41"/>
                    <a:pt x="1124" y="44"/>
                  </a:cubicBezTo>
                  <a:cubicBezTo>
                    <a:pt x="1127" y="51"/>
                    <a:pt x="1125" y="57"/>
                    <a:pt x="1117" y="58"/>
                  </a:cubicBezTo>
                  <a:cubicBezTo>
                    <a:pt x="1114" y="58"/>
                    <a:pt x="1112" y="58"/>
                    <a:pt x="1111" y="56"/>
                  </a:cubicBezTo>
                  <a:cubicBezTo>
                    <a:pt x="1109" y="54"/>
                    <a:pt x="1108" y="51"/>
                    <a:pt x="1109" y="49"/>
                  </a:cubicBezTo>
                  <a:cubicBezTo>
                    <a:pt x="1106" y="47"/>
                    <a:pt x="1103" y="48"/>
                    <a:pt x="1100" y="48"/>
                  </a:cubicBezTo>
                  <a:cubicBezTo>
                    <a:pt x="1100" y="44"/>
                    <a:pt x="1099" y="38"/>
                    <a:pt x="1096" y="35"/>
                  </a:cubicBezTo>
                  <a:cubicBezTo>
                    <a:pt x="1092" y="37"/>
                    <a:pt x="1092" y="41"/>
                    <a:pt x="1087" y="39"/>
                  </a:cubicBezTo>
                  <a:cubicBezTo>
                    <a:pt x="1082" y="36"/>
                    <a:pt x="1083" y="29"/>
                    <a:pt x="1079" y="26"/>
                  </a:cubicBezTo>
                  <a:cubicBezTo>
                    <a:pt x="1069" y="16"/>
                    <a:pt x="1074" y="39"/>
                    <a:pt x="1075" y="43"/>
                  </a:cubicBezTo>
                  <a:cubicBezTo>
                    <a:pt x="1075" y="47"/>
                    <a:pt x="1077" y="48"/>
                    <a:pt x="1078" y="52"/>
                  </a:cubicBezTo>
                  <a:cubicBezTo>
                    <a:pt x="1078" y="57"/>
                    <a:pt x="1077" y="63"/>
                    <a:pt x="1070" y="60"/>
                  </a:cubicBezTo>
                  <a:cubicBezTo>
                    <a:pt x="1066" y="58"/>
                    <a:pt x="1063" y="50"/>
                    <a:pt x="1058" y="53"/>
                  </a:cubicBezTo>
                  <a:cubicBezTo>
                    <a:pt x="1053" y="56"/>
                    <a:pt x="1056" y="61"/>
                    <a:pt x="1059" y="64"/>
                  </a:cubicBezTo>
                  <a:cubicBezTo>
                    <a:pt x="1062" y="68"/>
                    <a:pt x="1068" y="68"/>
                    <a:pt x="1072" y="71"/>
                  </a:cubicBezTo>
                  <a:cubicBezTo>
                    <a:pt x="1075" y="74"/>
                    <a:pt x="1075" y="77"/>
                    <a:pt x="1076" y="80"/>
                  </a:cubicBezTo>
                  <a:cubicBezTo>
                    <a:pt x="1078" y="82"/>
                    <a:pt x="1081" y="89"/>
                    <a:pt x="1076" y="91"/>
                  </a:cubicBezTo>
                  <a:cubicBezTo>
                    <a:pt x="1072" y="92"/>
                    <a:pt x="1074" y="89"/>
                    <a:pt x="1072" y="87"/>
                  </a:cubicBezTo>
                  <a:cubicBezTo>
                    <a:pt x="1070" y="85"/>
                    <a:pt x="1067" y="86"/>
                    <a:pt x="1066" y="82"/>
                  </a:cubicBezTo>
                  <a:cubicBezTo>
                    <a:pt x="1063" y="83"/>
                    <a:pt x="1062" y="87"/>
                    <a:pt x="1060" y="90"/>
                  </a:cubicBezTo>
                  <a:cubicBezTo>
                    <a:pt x="1057" y="93"/>
                    <a:pt x="1050" y="96"/>
                    <a:pt x="1051" y="102"/>
                  </a:cubicBezTo>
                  <a:cubicBezTo>
                    <a:pt x="1051" y="106"/>
                    <a:pt x="1052" y="107"/>
                    <a:pt x="1055" y="109"/>
                  </a:cubicBezTo>
                  <a:cubicBezTo>
                    <a:pt x="1058" y="111"/>
                    <a:pt x="1058" y="108"/>
                    <a:pt x="1059" y="112"/>
                  </a:cubicBezTo>
                  <a:cubicBezTo>
                    <a:pt x="1060" y="115"/>
                    <a:pt x="1060" y="117"/>
                    <a:pt x="1059" y="119"/>
                  </a:cubicBezTo>
                  <a:cubicBezTo>
                    <a:pt x="1057" y="118"/>
                    <a:pt x="1053" y="117"/>
                    <a:pt x="1051" y="115"/>
                  </a:cubicBezTo>
                  <a:cubicBezTo>
                    <a:pt x="1047" y="113"/>
                    <a:pt x="1048" y="110"/>
                    <a:pt x="1042" y="110"/>
                  </a:cubicBezTo>
                  <a:cubicBezTo>
                    <a:pt x="1036" y="110"/>
                    <a:pt x="1034" y="117"/>
                    <a:pt x="1031" y="122"/>
                  </a:cubicBezTo>
                  <a:cubicBezTo>
                    <a:pt x="1028" y="125"/>
                    <a:pt x="1025" y="129"/>
                    <a:pt x="1022" y="132"/>
                  </a:cubicBezTo>
                  <a:cubicBezTo>
                    <a:pt x="1020" y="134"/>
                    <a:pt x="1015" y="136"/>
                    <a:pt x="1015" y="139"/>
                  </a:cubicBezTo>
                  <a:cubicBezTo>
                    <a:pt x="1016" y="139"/>
                    <a:pt x="1016" y="140"/>
                    <a:pt x="1016" y="141"/>
                  </a:cubicBezTo>
                  <a:cubicBezTo>
                    <a:pt x="1017" y="143"/>
                    <a:pt x="1017" y="144"/>
                    <a:pt x="1016" y="147"/>
                  </a:cubicBezTo>
                  <a:cubicBezTo>
                    <a:pt x="1013" y="158"/>
                    <a:pt x="1006" y="153"/>
                    <a:pt x="998" y="156"/>
                  </a:cubicBezTo>
                  <a:cubicBezTo>
                    <a:pt x="997" y="158"/>
                    <a:pt x="1011" y="165"/>
                    <a:pt x="1013" y="169"/>
                  </a:cubicBezTo>
                  <a:cubicBezTo>
                    <a:pt x="1008" y="171"/>
                    <a:pt x="1000" y="171"/>
                    <a:pt x="1002" y="178"/>
                  </a:cubicBezTo>
                  <a:cubicBezTo>
                    <a:pt x="1003" y="182"/>
                    <a:pt x="1006" y="188"/>
                    <a:pt x="1008" y="190"/>
                  </a:cubicBezTo>
                  <a:cubicBezTo>
                    <a:pt x="1010" y="193"/>
                    <a:pt x="1011" y="193"/>
                    <a:pt x="1012" y="194"/>
                  </a:cubicBezTo>
                  <a:cubicBezTo>
                    <a:pt x="1012" y="194"/>
                    <a:pt x="1011" y="194"/>
                    <a:pt x="1010" y="194"/>
                  </a:cubicBezTo>
                  <a:cubicBezTo>
                    <a:pt x="1006" y="193"/>
                    <a:pt x="1001" y="192"/>
                    <a:pt x="996" y="192"/>
                  </a:cubicBezTo>
                  <a:cubicBezTo>
                    <a:pt x="993" y="191"/>
                    <a:pt x="991" y="191"/>
                    <a:pt x="989" y="188"/>
                  </a:cubicBezTo>
                  <a:cubicBezTo>
                    <a:pt x="987" y="185"/>
                    <a:pt x="986" y="180"/>
                    <a:pt x="987" y="176"/>
                  </a:cubicBezTo>
                  <a:cubicBezTo>
                    <a:pt x="987" y="175"/>
                    <a:pt x="988" y="173"/>
                    <a:pt x="988" y="172"/>
                  </a:cubicBezTo>
                  <a:cubicBezTo>
                    <a:pt x="983" y="170"/>
                    <a:pt x="978" y="178"/>
                    <a:pt x="974" y="174"/>
                  </a:cubicBezTo>
                  <a:cubicBezTo>
                    <a:pt x="968" y="166"/>
                    <a:pt x="984" y="161"/>
                    <a:pt x="982" y="156"/>
                  </a:cubicBezTo>
                  <a:cubicBezTo>
                    <a:pt x="977" y="154"/>
                    <a:pt x="971" y="155"/>
                    <a:pt x="966" y="155"/>
                  </a:cubicBezTo>
                  <a:cubicBezTo>
                    <a:pt x="964" y="154"/>
                    <a:pt x="959" y="152"/>
                    <a:pt x="957" y="154"/>
                  </a:cubicBezTo>
                  <a:cubicBezTo>
                    <a:pt x="955" y="156"/>
                    <a:pt x="958" y="160"/>
                    <a:pt x="956" y="162"/>
                  </a:cubicBezTo>
                  <a:cubicBezTo>
                    <a:pt x="955" y="164"/>
                    <a:pt x="951" y="163"/>
                    <a:pt x="949" y="162"/>
                  </a:cubicBezTo>
                  <a:cubicBezTo>
                    <a:pt x="945" y="161"/>
                    <a:pt x="941" y="158"/>
                    <a:pt x="941" y="154"/>
                  </a:cubicBezTo>
                  <a:cubicBezTo>
                    <a:pt x="942" y="151"/>
                    <a:pt x="945" y="149"/>
                    <a:pt x="943" y="146"/>
                  </a:cubicBezTo>
                  <a:cubicBezTo>
                    <a:pt x="942" y="145"/>
                    <a:pt x="934" y="145"/>
                    <a:pt x="933" y="145"/>
                  </a:cubicBezTo>
                  <a:cubicBezTo>
                    <a:pt x="930" y="146"/>
                    <a:pt x="930" y="147"/>
                    <a:pt x="929" y="150"/>
                  </a:cubicBezTo>
                  <a:cubicBezTo>
                    <a:pt x="929" y="153"/>
                    <a:pt x="929" y="158"/>
                    <a:pt x="929" y="162"/>
                  </a:cubicBezTo>
                  <a:cubicBezTo>
                    <a:pt x="929" y="176"/>
                    <a:pt x="925" y="188"/>
                    <a:pt x="918" y="200"/>
                  </a:cubicBezTo>
                  <a:cubicBezTo>
                    <a:pt x="918" y="201"/>
                    <a:pt x="917" y="201"/>
                    <a:pt x="917" y="202"/>
                  </a:cubicBezTo>
                  <a:cubicBezTo>
                    <a:pt x="915" y="201"/>
                    <a:pt x="913" y="199"/>
                    <a:pt x="912" y="198"/>
                  </a:cubicBezTo>
                  <a:cubicBezTo>
                    <a:pt x="908" y="193"/>
                    <a:pt x="908" y="188"/>
                    <a:pt x="900" y="187"/>
                  </a:cubicBezTo>
                  <a:cubicBezTo>
                    <a:pt x="892" y="187"/>
                    <a:pt x="895" y="199"/>
                    <a:pt x="891" y="204"/>
                  </a:cubicBezTo>
                  <a:cubicBezTo>
                    <a:pt x="889" y="208"/>
                    <a:pt x="885" y="207"/>
                    <a:pt x="881" y="209"/>
                  </a:cubicBezTo>
                  <a:cubicBezTo>
                    <a:pt x="878" y="211"/>
                    <a:pt x="877" y="211"/>
                    <a:pt x="872" y="212"/>
                  </a:cubicBezTo>
                  <a:cubicBezTo>
                    <a:pt x="867" y="213"/>
                    <a:pt x="867" y="216"/>
                    <a:pt x="866" y="220"/>
                  </a:cubicBezTo>
                  <a:cubicBezTo>
                    <a:pt x="865" y="225"/>
                    <a:pt x="860" y="222"/>
                    <a:pt x="857" y="225"/>
                  </a:cubicBezTo>
                  <a:cubicBezTo>
                    <a:pt x="856" y="226"/>
                    <a:pt x="855" y="235"/>
                    <a:pt x="854" y="237"/>
                  </a:cubicBezTo>
                  <a:cubicBezTo>
                    <a:pt x="854" y="240"/>
                    <a:pt x="854" y="244"/>
                    <a:pt x="855" y="247"/>
                  </a:cubicBezTo>
                  <a:cubicBezTo>
                    <a:pt x="856" y="252"/>
                    <a:pt x="860" y="255"/>
                    <a:pt x="858" y="260"/>
                  </a:cubicBezTo>
                  <a:cubicBezTo>
                    <a:pt x="853" y="262"/>
                    <a:pt x="853" y="255"/>
                    <a:pt x="851" y="253"/>
                  </a:cubicBezTo>
                  <a:cubicBezTo>
                    <a:pt x="847" y="256"/>
                    <a:pt x="846" y="261"/>
                    <a:pt x="844" y="265"/>
                  </a:cubicBezTo>
                  <a:cubicBezTo>
                    <a:pt x="843" y="268"/>
                    <a:pt x="841" y="270"/>
                    <a:pt x="839" y="273"/>
                  </a:cubicBezTo>
                  <a:cubicBezTo>
                    <a:pt x="839" y="268"/>
                    <a:pt x="839" y="263"/>
                    <a:pt x="839" y="257"/>
                  </a:cubicBezTo>
                  <a:cubicBezTo>
                    <a:pt x="840" y="252"/>
                    <a:pt x="844" y="251"/>
                    <a:pt x="844" y="246"/>
                  </a:cubicBezTo>
                  <a:cubicBezTo>
                    <a:pt x="845" y="241"/>
                    <a:pt x="840" y="240"/>
                    <a:pt x="839" y="236"/>
                  </a:cubicBezTo>
                  <a:cubicBezTo>
                    <a:pt x="837" y="232"/>
                    <a:pt x="837" y="227"/>
                    <a:pt x="838" y="223"/>
                  </a:cubicBezTo>
                  <a:cubicBezTo>
                    <a:pt x="839" y="219"/>
                    <a:pt x="842" y="214"/>
                    <a:pt x="842" y="210"/>
                  </a:cubicBezTo>
                  <a:cubicBezTo>
                    <a:pt x="842" y="205"/>
                    <a:pt x="837" y="205"/>
                    <a:pt x="833" y="205"/>
                  </a:cubicBezTo>
                  <a:cubicBezTo>
                    <a:pt x="830" y="205"/>
                    <a:pt x="827" y="204"/>
                    <a:pt x="825" y="206"/>
                  </a:cubicBezTo>
                  <a:cubicBezTo>
                    <a:pt x="823" y="208"/>
                    <a:pt x="825" y="211"/>
                    <a:pt x="824" y="214"/>
                  </a:cubicBezTo>
                  <a:cubicBezTo>
                    <a:pt x="822" y="223"/>
                    <a:pt x="815" y="231"/>
                    <a:pt x="815" y="241"/>
                  </a:cubicBezTo>
                  <a:cubicBezTo>
                    <a:pt x="815" y="245"/>
                    <a:pt x="815" y="249"/>
                    <a:pt x="814" y="253"/>
                  </a:cubicBezTo>
                  <a:cubicBezTo>
                    <a:pt x="813" y="256"/>
                    <a:pt x="811" y="260"/>
                    <a:pt x="811" y="263"/>
                  </a:cubicBezTo>
                  <a:cubicBezTo>
                    <a:pt x="806" y="259"/>
                    <a:pt x="804" y="249"/>
                    <a:pt x="807" y="243"/>
                  </a:cubicBezTo>
                  <a:cubicBezTo>
                    <a:pt x="808" y="240"/>
                    <a:pt x="809" y="240"/>
                    <a:pt x="809" y="237"/>
                  </a:cubicBezTo>
                  <a:cubicBezTo>
                    <a:pt x="809" y="235"/>
                    <a:pt x="811" y="231"/>
                    <a:pt x="810" y="229"/>
                  </a:cubicBezTo>
                  <a:cubicBezTo>
                    <a:pt x="809" y="223"/>
                    <a:pt x="798" y="231"/>
                    <a:pt x="794" y="233"/>
                  </a:cubicBezTo>
                  <a:cubicBezTo>
                    <a:pt x="791" y="234"/>
                    <a:pt x="790" y="235"/>
                    <a:pt x="787" y="235"/>
                  </a:cubicBezTo>
                  <a:cubicBezTo>
                    <a:pt x="783" y="235"/>
                    <a:pt x="781" y="234"/>
                    <a:pt x="779" y="236"/>
                  </a:cubicBezTo>
                  <a:cubicBezTo>
                    <a:pt x="779" y="237"/>
                    <a:pt x="779" y="239"/>
                    <a:pt x="779" y="240"/>
                  </a:cubicBezTo>
                  <a:cubicBezTo>
                    <a:pt x="778" y="241"/>
                    <a:pt x="776" y="241"/>
                    <a:pt x="774" y="242"/>
                  </a:cubicBezTo>
                  <a:cubicBezTo>
                    <a:pt x="772" y="243"/>
                    <a:pt x="771" y="243"/>
                    <a:pt x="770" y="245"/>
                  </a:cubicBezTo>
                  <a:cubicBezTo>
                    <a:pt x="767" y="250"/>
                    <a:pt x="767" y="257"/>
                    <a:pt x="770" y="262"/>
                  </a:cubicBezTo>
                  <a:cubicBezTo>
                    <a:pt x="773" y="267"/>
                    <a:pt x="773" y="269"/>
                    <a:pt x="773" y="274"/>
                  </a:cubicBezTo>
                  <a:cubicBezTo>
                    <a:pt x="774" y="281"/>
                    <a:pt x="774" y="286"/>
                    <a:pt x="781" y="287"/>
                  </a:cubicBezTo>
                  <a:cubicBezTo>
                    <a:pt x="783" y="287"/>
                    <a:pt x="787" y="286"/>
                    <a:pt x="788" y="287"/>
                  </a:cubicBezTo>
                  <a:cubicBezTo>
                    <a:pt x="791" y="288"/>
                    <a:pt x="793" y="294"/>
                    <a:pt x="795" y="297"/>
                  </a:cubicBezTo>
                  <a:cubicBezTo>
                    <a:pt x="798" y="301"/>
                    <a:pt x="800" y="304"/>
                    <a:pt x="795" y="306"/>
                  </a:cubicBezTo>
                  <a:cubicBezTo>
                    <a:pt x="793" y="307"/>
                    <a:pt x="790" y="309"/>
                    <a:pt x="789" y="307"/>
                  </a:cubicBezTo>
                  <a:cubicBezTo>
                    <a:pt x="787" y="306"/>
                    <a:pt x="786" y="298"/>
                    <a:pt x="784" y="296"/>
                  </a:cubicBezTo>
                  <a:cubicBezTo>
                    <a:pt x="783" y="292"/>
                    <a:pt x="783" y="291"/>
                    <a:pt x="779" y="290"/>
                  </a:cubicBezTo>
                  <a:cubicBezTo>
                    <a:pt x="777" y="290"/>
                    <a:pt x="776" y="291"/>
                    <a:pt x="774" y="290"/>
                  </a:cubicBezTo>
                  <a:cubicBezTo>
                    <a:pt x="773" y="289"/>
                    <a:pt x="771" y="286"/>
                    <a:pt x="770" y="285"/>
                  </a:cubicBezTo>
                  <a:cubicBezTo>
                    <a:pt x="767" y="283"/>
                    <a:pt x="765" y="280"/>
                    <a:pt x="763" y="276"/>
                  </a:cubicBezTo>
                  <a:cubicBezTo>
                    <a:pt x="763" y="274"/>
                    <a:pt x="764" y="272"/>
                    <a:pt x="763" y="270"/>
                  </a:cubicBezTo>
                  <a:cubicBezTo>
                    <a:pt x="762" y="265"/>
                    <a:pt x="752" y="262"/>
                    <a:pt x="749" y="267"/>
                  </a:cubicBezTo>
                  <a:cubicBezTo>
                    <a:pt x="745" y="273"/>
                    <a:pt x="752" y="279"/>
                    <a:pt x="754" y="283"/>
                  </a:cubicBezTo>
                  <a:cubicBezTo>
                    <a:pt x="755" y="287"/>
                    <a:pt x="756" y="291"/>
                    <a:pt x="755" y="295"/>
                  </a:cubicBezTo>
                  <a:cubicBezTo>
                    <a:pt x="745" y="298"/>
                    <a:pt x="745" y="286"/>
                    <a:pt x="740" y="281"/>
                  </a:cubicBezTo>
                  <a:cubicBezTo>
                    <a:pt x="733" y="273"/>
                    <a:pt x="732" y="283"/>
                    <a:pt x="732" y="289"/>
                  </a:cubicBezTo>
                  <a:cubicBezTo>
                    <a:pt x="730" y="289"/>
                    <a:pt x="727" y="288"/>
                    <a:pt x="725" y="289"/>
                  </a:cubicBezTo>
                  <a:cubicBezTo>
                    <a:pt x="724" y="290"/>
                    <a:pt x="723" y="293"/>
                    <a:pt x="723" y="294"/>
                  </a:cubicBezTo>
                  <a:cubicBezTo>
                    <a:pt x="721" y="294"/>
                    <a:pt x="720" y="285"/>
                    <a:pt x="719" y="282"/>
                  </a:cubicBezTo>
                  <a:cubicBezTo>
                    <a:pt x="718" y="280"/>
                    <a:pt x="715" y="272"/>
                    <a:pt x="713" y="277"/>
                  </a:cubicBezTo>
                  <a:cubicBezTo>
                    <a:pt x="713" y="271"/>
                    <a:pt x="709" y="266"/>
                    <a:pt x="703" y="264"/>
                  </a:cubicBezTo>
                  <a:cubicBezTo>
                    <a:pt x="697" y="261"/>
                    <a:pt x="699" y="266"/>
                    <a:pt x="697" y="269"/>
                  </a:cubicBezTo>
                  <a:cubicBezTo>
                    <a:pt x="695" y="269"/>
                    <a:pt x="692" y="267"/>
                    <a:pt x="690" y="267"/>
                  </a:cubicBezTo>
                  <a:cubicBezTo>
                    <a:pt x="687" y="268"/>
                    <a:pt x="688" y="271"/>
                    <a:pt x="687" y="272"/>
                  </a:cubicBezTo>
                  <a:cubicBezTo>
                    <a:pt x="684" y="276"/>
                    <a:pt x="680" y="274"/>
                    <a:pt x="679" y="280"/>
                  </a:cubicBezTo>
                  <a:cubicBezTo>
                    <a:pt x="681" y="280"/>
                    <a:pt x="684" y="279"/>
                    <a:pt x="687" y="280"/>
                  </a:cubicBezTo>
                  <a:cubicBezTo>
                    <a:pt x="686" y="281"/>
                    <a:pt x="687" y="282"/>
                    <a:pt x="687" y="283"/>
                  </a:cubicBezTo>
                  <a:cubicBezTo>
                    <a:pt x="689" y="283"/>
                    <a:pt x="690" y="283"/>
                    <a:pt x="690" y="284"/>
                  </a:cubicBezTo>
                  <a:cubicBezTo>
                    <a:pt x="686" y="287"/>
                    <a:pt x="674" y="284"/>
                    <a:pt x="671" y="289"/>
                  </a:cubicBezTo>
                  <a:cubicBezTo>
                    <a:pt x="670" y="290"/>
                    <a:pt x="671" y="294"/>
                    <a:pt x="671" y="296"/>
                  </a:cubicBezTo>
                  <a:cubicBezTo>
                    <a:pt x="671" y="299"/>
                    <a:pt x="673" y="302"/>
                    <a:pt x="672" y="304"/>
                  </a:cubicBezTo>
                  <a:cubicBezTo>
                    <a:pt x="672" y="306"/>
                    <a:pt x="672" y="305"/>
                    <a:pt x="671" y="306"/>
                  </a:cubicBezTo>
                  <a:cubicBezTo>
                    <a:pt x="670" y="306"/>
                    <a:pt x="669" y="307"/>
                    <a:pt x="668" y="307"/>
                  </a:cubicBezTo>
                  <a:cubicBezTo>
                    <a:pt x="667" y="308"/>
                    <a:pt x="667" y="308"/>
                    <a:pt x="667" y="309"/>
                  </a:cubicBezTo>
                  <a:cubicBezTo>
                    <a:pt x="664" y="312"/>
                    <a:pt x="665" y="311"/>
                    <a:pt x="664" y="315"/>
                  </a:cubicBezTo>
                  <a:cubicBezTo>
                    <a:pt x="664" y="319"/>
                    <a:pt x="662" y="325"/>
                    <a:pt x="660" y="327"/>
                  </a:cubicBezTo>
                  <a:cubicBezTo>
                    <a:pt x="658" y="329"/>
                    <a:pt x="653" y="333"/>
                    <a:pt x="658" y="336"/>
                  </a:cubicBezTo>
                  <a:cubicBezTo>
                    <a:pt x="659" y="337"/>
                    <a:pt x="661" y="336"/>
                    <a:pt x="663" y="337"/>
                  </a:cubicBezTo>
                  <a:cubicBezTo>
                    <a:pt x="665" y="338"/>
                    <a:pt x="666" y="341"/>
                    <a:pt x="668" y="343"/>
                  </a:cubicBezTo>
                  <a:cubicBezTo>
                    <a:pt x="672" y="342"/>
                    <a:pt x="674" y="337"/>
                    <a:pt x="676" y="334"/>
                  </a:cubicBezTo>
                  <a:cubicBezTo>
                    <a:pt x="678" y="331"/>
                    <a:pt x="681" y="329"/>
                    <a:pt x="684" y="327"/>
                  </a:cubicBezTo>
                  <a:cubicBezTo>
                    <a:pt x="686" y="327"/>
                    <a:pt x="687" y="325"/>
                    <a:pt x="689" y="326"/>
                  </a:cubicBezTo>
                  <a:cubicBezTo>
                    <a:pt x="690" y="326"/>
                    <a:pt x="690" y="328"/>
                    <a:pt x="691" y="328"/>
                  </a:cubicBezTo>
                  <a:cubicBezTo>
                    <a:pt x="693" y="328"/>
                    <a:pt x="694" y="329"/>
                    <a:pt x="694" y="326"/>
                  </a:cubicBezTo>
                  <a:cubicBezTo>
                    <a:pt x="697" y="325"/>
                    <a:pt x="699" y="326"/>
                    <a:pt x="701" y="325"/>
                  </a:cubicBezTo>
                  <a:cubicBezTo>
                    <a:pt x="702" y="325"/>
                    <a:pt x="703" y="324"/>
                    <a:pt x="704" y="324"/>
                  </a:cubicBezTo>
                  <a:cubicBezTo>
                    <a:pt x="705" y="323"/>
                    <a:pt x="707" y="324"/>
                    <a:pt x="708" y="323"/>
                  </a:cubicBezTo>
                  <a:cubicBezTo>
                    <a:pt x="712" y="322"/>
                    <a:pt x="723" y="306"/>
                    <a:pt x="726" y="318"/>
                  </a:cubicBezTo>
                  <a:cubicBezTo>
                    <a:pt x="728" y="325"/>
                    <a:pt x="714" y="323"/>
                    <a:pt x="709" y="325"/>
                  </a:cubicBezTo>
                  <a:cubicBezTo>
                    <a:pt x="706" y="326"/>
                    <a:pt x="703" y="328"/>
                    <a:pt x="702" y="331"/>
                  </a:cubicBezTo>
                  <a:cubicBezTo>
                    <a:pt x="701" y="334"/>
                    <a:pt x="702" y="336"/>
                    <a:pt x="701" y="339"/>
                  </a:cubicBezTo>
                  <a:cubicBezTo>
                    <a:pt x="698" y="343"/>
                    <a:pt x="692" y="342"/>
                    <a:pt x="692" y="348"/>
                  </a:cubicBezTo>
                  <a:cubicBezTo>
                    <a:pt x="692" y="351"/>
                    <a:pt x="694" y="352"/>
                    <a:pt x="692" y="355"/>
                  </a:cubicBezTo>
                  <a:cubicBezTo>
                    <a:pt x="691" y="355"/>
                    <a:pt x="688" y="355"/>
                    <a:pt x="687" y="356"/>
                  </a:cubicBezTo>
                  <a:cubicBezTo>
                    <a:pt x="685" y="357"/>
                    <a:pt x="687" y="359"/>
                    <a:pt x="684" y="360"/>
                  </a:cubicBezTo>
                  <a:cubicBezTo>
                    <a:pt x="682" y="361"/>
                    <a:pt x="677" y="359"/>
                    <a:pt x="675" y="361"/>
                  </a:cubicBezTo>
                  <a:cubicBezTo>
                    <a:pt x="674" y="361"/>
                    <a:pt x="671" y="365"/>
                    <a:pt x="671" y="366"/>
                  </a:cubicBezTo>
                  <a:cubicBezTo>
                    <a:pt x="669" y="368"/>
                    <a:pt x="669" y="370"/>
                    <a:pt x="667" y="372"/>
                  </a:cubicBezTo>
                  <a:cubicBezTo>
                    <a:pt x="665" y="376"/>
                    <a:pt x="663" y="376"/>
                    <a:pt x="660" y="378"/>
                  </a:cubicBezTo>
                  <a:cubicBezTo>
                    <a:pt x="666" y="383"/>
                    <a:pt x="668" y="375"/>
                    <a:pt x="671" y="372"/>
                  </a:cubicBezTo>
                  <a:cubicBezTo>
                    <a:pt x="673" y="370"/>
                    <a:pt x="677" y="371"/>
                    <a:pt x="680" y="370"/>
                  </a:cubicBezTo>
                  <a:cubicBezTo>
                    <a:pt x="680" y="369"/>
                    <a:pt x="681" y="368"/>
                    <a:pt x="682" y="368"/>
                  </a:cubicBezTo>
                  <a:cubicBezTo>
                    <a:pt x="683" y="368"/>
                    <a:pt x="685" y="368"/>
                    <a:pt x="687" y="368"/>
                  </a:cubicBezTo>
                  <a:cubicBezTo>
                    <a:pt x="690" y="367"/>
                    <a:pt x="691" y="365"/>
                    <a:pt x="694" y="364"/>
                  </a:cubicBezTo>
                  <a:cubicBezTo>
                    <a:pt x="696" y="363"/>
                    <a:pt x="700" y="362"/>
                    <a:pt x="702" y="366"/>
                  </a:cubicBezTo>
                  <a:cubicBezTo>
                    <a:pt x="703" y="372"/>
                    <a:pt x="690" y="375"/>
                    <a:pt x="686" y="377"/>
                  </a:cubicBezTo>
                  <a:cubicBezTo>
                    <a:pt x="680" y="380"/>
                    <a:pt x="683" y="382"/>
                    <a:pt x="682" y="387"/>
                  </a:cubicBezTo>
                  <a:cubicBezTo>
                    <a:pt x="681" y="388"/>
                    <a:pt x="678" y="392"/>
                    <a:pt x="676" y="393"/>
                  </a:cubicBezTo>
                  <a:cubicBezTo>
                    <a:pt x="672" y="396"/>
                    <a:pt x="665" y="396"/>
                    <a:pt x="660" y="396"/>
                  </a:cubicBezTo>
                  <a:cubicBezTo>
                    <a:pt x="659" y="396"/>
                    <a:pt x="654" y="395"/>
                    <a:pt x="652" y="397"/>
                  </a:cubicBezTo>
                  <a:cubicBezTo>
                    <a:pt x="651" y="398"/>
                    <a:pt x="652" y="400"/>
                    <a:pt x="651" y="402"/>
                  </a:cubicBezTo>
                  <a:cubicBezTo>
                    <a:pt x="650" y="406"/>
                    <a:pt x="645" y="410"/>
                    <a:pt x="641" y="408"/>
                  </a:cubicBezTo>
                  <a:cubicBezTo>
                    <a:pt x="634" y="404"/>
                    <a:pt x="639" y="389"/>
                    <a:pt x="639" y="383"/>
                  </a:cubicBezTo>
                  <a:cubicBezTo>
                    <a:pt x="639" y="379"/>
                    <a:pt x="639" y="376"/>
                    <a:pt x="636" y="373"/>
                  </a:cubicBezTo>
                  <a:cubicBezTo>
                    <a:pt x="634" y="371"/>
                    <a:pt x="629" y="366"/>
                    <a:pt x="625" y="368"/>
                  </a:cubicBezTo>
                  <a:cubicBezTo>
                    <a:pt x="624" y="369"/>
                    <a:pt x="623" y="373"/>
                    <a:pt x="622" y="374"/>
                  </a:cubicBezTo>
                  <a:cubicBezTo>
                    <a:pt x="621" y="377"/>
                    <a:pt x="618" y="380"/>
                    <a:pt x="617" y="383"/>
                  </a:cubicBezTo>
                  <a:cubicBezTo>
                    <a:pt x="616" y="385"/>
                    <a:pt x="617" y="390"/>
                    <a:pt x="613" y="390"/>
                  </a:cubicBezTo>
                  <a:cubicBezTo>
                    <a:pt x="612" y="388"/>
                    <a:pt x="611" y="384"/>
                    <a:pt x="611" y="382"/>
                  </a:cubicBezTo>
                  <a:cubicBezTo>
                    <a:pt x="611" y="380"/>
                    <a:pt x="612" y="377"/>
                    <a:pt x="611" y="376"/>
                  </a:cubicBezTo>
                  <a:cubicBezTo>
                    <a:pt x="610" y="374"/>
                    <a:pt x="608" y="375"/>
                    <a:pt x="608" y="374"/>
                  </a:cubicBezTo>
                  <a:cubicBezTo>
                    <a:pt x="606" y="373"/>
                    <a:pt x="606" y="372"/>
                    <a:pt x="606" y="369"/>
                  </a:cubicBezTo>
                  <a:cubicBezTo>
                    <a:pt x="606" y="365"/>
                    <a:pt x="607" y="359"/>
                    <a:pt x="603" y="356"/>
                  </a:cubicBezTo>
                  <a:cubicBezTo>
                    <a:pt x="600" y="354"/>
                    <a:pt x="597" y="356"/>
                    <a:pt x="594" y="355"/>
                  </a:cubicBezTo>
                  <a:cubicBezTo>
                    <a:pt x="594" y="352"/>
                    <a:pt x="597" y="348"/>
                    <a:pt x="598" y="346"/>
                  </a:cubicBezTo>
                  <a:cubicBezTo>
                    <a:pt x="599" y="345"/>
                    <a:pt x="601" y="343"/>
                    <a:pt x="601" y="342"/>
                  </a:cubicBezTo>
                  <a:cubicBezTo>
                    <a:pt x="602" y="341"/>
                    <a:pt x="601" y="340"/>
                    <a:pt x="602" y="339"/>
                  </a:cubicBezTo>
                  <a:cubicBezTo>
                    <a:pt x="603" y="337"/>
                    <a:pt x="607" y="336"/>
                    <a:pt x="608" y="335"/>
                  </a:cubicBezTo>
                  <a:cubicBezTo>
                    <a:pt x="610" y="333"/>
                    <a:pt x="611" y="331"/>
                    <a:pt x="612" y="328"/>
                  </a:cubicBezTo>
                  <a:cubicBezTo>
                    <a:pt x="614" y="326"/>
                    <a:pt x="615" y="325"/>
                    <a:pt x="616" y="322"/>
                  </a:cubicBezTo>
                  <a:cubicBezTo>
                    <a:pt x="619" y="318"/>
                    <a:pt x="618" y="316"/>
                    <a:pt x="618" y="311"/>
                  </a:cubicBezTo>
                  <a:cubicBezTo>
                    <a:pt x="619" y="308"/>
                    <a:pt x="622" y="303"/>
                    <a:pt x="620" y="300"/>
                  </a:cubicBezTo>
                  <a:cubicBezTo>
                    <a:pt x="618" y="298"/>
                    <a:pt x="612" y="299"/>
                    <a:pt x="610" y="300"/>
                  </a:cubicBezTo>
                  <a:cubicBezTo>
                    <a:pt x="608" y="301"/>
                    <a:pt x="607" y="304"/>
                    <a:pt x="605" y="305"/>
                  </a:cubicBezTo>
                  <a:cubicBezTo>
                    <a:pt x="604" y="307"/>
                    <a:pt x="604" y="306"/>
                    <a:pt x="603" y="309"/>
                  </a:cubicBezTo>
                  <a:cubicBezTo>
                    <a:pt x="603" y="310"/>
                    <a:pt x="604" y="312"/>
                    <a:pt x="604" y="313"/>
                  </a:cubicBezTo>
                  <a:cubicBezTo>
                    <a:pt x="603" y="316"/>
                    <a:pt x="599" y="317"/>
                    <a:pt x="597" y="318"/>
                  </a:cubicBezTo>
                  <a:cubicBezTo>
                    <a:pt x="595" y="321"/>
                    <a:pt x="592" y="323"/>
                    <a:pt x="590" y="326"/>
                  </a:cubicBezTo>
                  <a:cubicBezTo>
                    <a:pt x="584" y="334"/>
                    <a:pt x="581" y="343"/>
                    <a:pt x="581" y="353"/>
                  </a:cubicBezTo>
                  <a:cubicBezTo>
                    <a:pt x="582" y="355"/>
                    <a:pt x="581" y="358"/>
                    <a:pt x="581" y="361"/>
                  </a:cubicBezTo>
                  <a:cubicBezTo>
                    <a:pt x="582" y="364"/>
                    <a:pt x="580" y="369"/>
                    <a:pt x="581" y="372"/>
                  </a:cubicBezTo>
                  <a:cubicBezTo>
                    <a:pt x="590" y="372"/>
                    <a:pt x="579" y="377"/>
                    <a:pt x="578" y="381"/>
                  </a:cubicBezTo>
                  <a:cubicBezTo>
                    <a:pt x="576" y="384"/>
                    <a:pt x="582" y="394"/>
                    <a:pt x="575" y="395"/>
                  </a:cubicBezTo>
                  <a:cubicBezTo>
                    <a:pt x="572" y="392"/>
                    <a:pt x="574" y="389"/>
                    <a:pt x="573" y="387"/>
                  </a:cubicBezTo>
                  <a:cubicBezTo>
                    <a:pt x="573" y="387"/>
                    <a:pt x="571" y="384"/>
                    <a:pt x="572" y="385"/>
                  </a:cubicBezTo>
                  <a:cubicBezTo>
                    <a:pt x="571" y="383"/>
                    <a:pt x="571" y="381"/>
                    <a:pt x="571" y="378"/>
                  </a:cubicBezTo>
                  <a:cubicBezTo>
                    <a:pt x="571" y="376"/>
                    <a:pt x="571" y="373"/>
                    <a:pt x="571" y="371"/>
                  </a:cubicBezTo>
                  <a:cubicBezTo>
                    <a:pt x="571" y="368"/>
                    <a:pt x="570" y="366"/>
                    <a:pt x="570" y="363"/>
                  </a:cubicBezTo>
                  <a:cubicBezTo>
                    <a:pt x="569" y="363"/>
                    <a:pt x="568" y="363"/>
                    <a:pt x="567" y="364"/>
                  </a:cubicBezTo>
                  <a:cubicBezTo>
                    <a:pt x="566" y="361"/>
                    <a:pt x="566" y="358"/>
                    <a:pt x="564" y="355"/>
                  </a:cubicBezTo>
                  <a:cubicBezTo>
                    <a:pt x="563" y="354"/>
                    <a:pt x="562" y="349"/>
                    <a:pt x="561" y="348"/>
                  </a:cubicBezTo>
                  <a:cubicBezTo>
                    <a:pt x="555" y="343"/>
                    <a:pt x="554" y="359"/>
                    <a:pt x="554" y="362"/>
                  </a:cubicBezTo>
                  <a:cubicBezTo>
                    <a:pt x="554" y="365"/>
                    <a:pt x="554" y="366"/>
                    <a:pt x="555" y="368"/>
                  </a:cubicBezTo>
                  <a:cubicBezTo>
                    <a:pt x="555" y="370"/>
                    <a:pt x="556" y="370"/>
                    <a:pt x="556" y="372"/>
                  </a:cubicBezTo>
                  <a:cubicBezTo>
                    <a:pt x="553" y="372"/>
                    <a:pt x="551" y="372"/>
                    <a:pt x="549" y="372"/>
                  </a:cubicBezTo>
                  <a:cubicBezTo>
                    <a:pt x="548" y="374"/>
                    <a:pt x="549" y="377"/>
                    <a:pt x="548" y="379"/>
                  </a:cubicBezTo>
                  <a:cubicBezTo>
                    <a:pt x="546" y="377"/>
                    <a:pt x="544" y="372"/>
                    <a:pt x="541" y="372"/>
                  </a:cubicBezTo>
                  <a:cubicBezTo>
                    <a:pt x="537" y="372"/>
                    <a:pt x="535" y="377"/>
                    <a:pt x="534" y="379"/>
                  </a:cubicBezTo>
                  <a:cubicBezTo>
                    <a:pt x="532" y="382"/>
                    <a:pt x="531" y="384"/>
                    <a:pt x="529" y="387"/>
                  </a:cubicBezTo>
                  <a:cubicBezTo>
                    <a:pt x="528" y="389"/>
                    <a:pt x="527" y="390"/>
                    <a:pt x="525" y="393"/>
                  </a:cubicBezTo>
                  <a:cubicBezTo>
                    <a:pt x="525" y="395"/>
                    <a:pt x="522" y="398"/>
                    <a:pt x="522" y="400"/>
                  </a:cubicBezTo>
                  <a:cubicBezTo>
                    <a:pt x="521" y="403"/>
                    <a:pt x="522" y="407"/>
                    <a:pt x="525" y="408"/>
                  </a:cubicBezTo>
                  <a:cubicBezTo>
                    <a:pt x="529" y="409"/>
                    <a:pt x="532" y="403"/>
                    <a:pt x="534" y="400"/>
                  </a:cubicBezTo>
                  <a:cubicBezTo>
                    <a:pt x="537" y="396"/>
                    <a:pt x="537" y="397"/>
                    <a:pt x="542" y="397"/>
                  </a:cubicBezTo>
                  <a:cubicBezTo>
                    <a:pt x="545" y="397"/>
                    <a:pt x="547" y="395"/>
                    <a:pt x="549" y="396"/>
                  </a:cubicBezTo>
                  <a:cubicBezTo>
                    <a:pt x="550" y="398"/>
                    <a:pt x="548" y="399"/>
                    <a:pt x="548" y="401"/>
                  </a:cubicBezTo>
                  <a:cubicBezTo>
                    <a:pt x="547" y="404"/>
                    <a:pt x="548" y="406"/>
                    <a:pt x="546" y="408"/>
                  </a:cubicBezTo>
                  <a:cubicBezTo>
                    <a:pt x="544" y="409"/>
                    <a:pt x="542" y="408"/>
                    <a:pt x="539" y="409"/>
                  </a:cubicBezTo>
                  <a:cubicBezTo>
                    <a:pt x="536" y="410"/>
                    <a:pt x="535" y="414"/>
                    <a:pt x="536" y="417"/>
                  </a:cubicBezTo>
                  <a:cubicBezTo>
                    <a:pt x="538" y="426"/>
                    <a:pt x="549" y="428"/>
                    <a:pt x="556" y="425"/>
                  </a:cubicBezTo>
                  <a:cubicBezTo>
                    <a:pt x="559" y="424"/>
                    <a:pt x="560" y="423"/>
                    <a:pt x="559" y="420"/>
                  </a:cubicBezTo>
                  <a:cubicBezTo>
                    <a:pt x="558" y="417"/>
                    <a:pt x="555" y="416"/>
                    <a:pt x="559" y="413"/>
                  </a:cubicBezTo>
                  <a:cubicBezTo>
                    <a:pt x="560" y="412"/>
                    <a:pt x="562" y="412"/>
                    <a:pt x="564" y="410"/>
                  </a:cubicBezTo>
                  <a:cubicBezTo>
                    <a:pt x="566" y="409"/>
                    <a:pt x="567" y="407"/>
                    <a:pt x="569" y="405"/>
                  </a:cubicBezTo>
                  <a:cubicBezTo>
                    <a:pt x="570" y="404"/>
                    <a:pt x="572" y="403"/>
                    <a:pt x="574" y="402"/>
                  </a:cubicBezTo>
                  <a:cubicBezTo>
                    <a:pt x="575" y="401"/>
                    <a:pt x="580" y="400"/>
                    <a:pt x="581" y="400"/>
                  </a:cubicBezTo>
                  <a:cubicBezTo>
                    <a:pt x="585" y="403"/>
                    <a:pt x="576" y="408"/>
                    <a:pt x="575" y="410"/>
                  </a:cubicBezTo>
                  <a:cubicBezTo>
                    <a:pt x="571" y="414"/>
                    <a:pt x="571" y="418"/>
                    <a:pt x="566" y="421"/>
                  </a:cubicBezTo>
                  <a:cubicBezTo>
                    <a:pt x="569" y="426"/>
                    <a:pt x="570" y="427"/>
                    <a:pt x="565" y="430"/>
                  </a:cubicBezTo>
                  <a:cubicBezTo>
                    <a:pt x="559" y="432"/>
                    <a:pt x="554" y="430"/>
                    <a:pt x="549" y="432"/>
                  </a:cubicBezTo>
                  <a:cubicBezTo>
                    <a:pt x="544" y="433"/>
                    <a:pt x="542" y="434"/>
                    <a:pt x="537" y="434"/>
                  </a:cubicBezTo>
                  <a:cubicBezTo>
                    <a:pt x="534" y="434"/>
                    <a:pt x="530" y="433"/>
                    <a:pt x="528" y="435"/>
                  </a:cubicBezTo>
                  <a:cubicBezTo>
                    <a:pt x="525" y="438"/>
                    <a:pt x="527" y="443"/>
                    <a:pt x="520" y="444"/>
                  </a:cubicBezTo>
                  <a:cubicBezTo>
                    <a:pt x="514" y="444"/>
                    <a:pt x="508" y="440"/>
                    <a:pt x="503" y="443"/>
                  </a:cubicBezTo>
                  <a:cubicBezTo>
                    <a:pt x="502" y="444"/>
                    <a:pt x="502" y="445"/>
                    <a:pt x="500" y="446"/>
                  </a:cubicBezTo>
                  <a:cubicBezTo>
                    <a:pt x="499" y="446"/>
                    <a:pt x="498" y="446"/>
                    <a:pt x="498" y="446"/>
                  </a:cubicBezTo>
                  <a:cubicBezTo>
                    <a:pt x="496" y="446"/>
                    <a:pt x="495" y="447"/>
                    <a:pt x="495" y="448"/>
                  </a:cubicBezTo>
                  <a:cubicBezTo>
                    <a:pt x="493" y="449"/>
                    <a:pt x="489" y="449"/>
                    <a:pt x="487" y="450"/>
                  </a:cubicBezTo>
                  <a:cubicBezTo>
                    <a:pt x="484" y="452"/>
                    <a:pt x="480" y="457"/>
                    <a:pt x="478" y="460"/>
                  </a:cubicBezTo>
                  <a:cubicBezTo>
                    <a:pt x="474" y="463"/>
                    <a:pt x="476" y="467"/>
                    <a:pt x="476" y="472"/>
                  </a:cubicBezTo>
                  <a:cubicBezTo>
                    <a:pt x="473" y="472"/>
                    <a:pt x="469" y="470"/>
                    <a:pt x="467" y="471"/>
                  </a:cubicBezTo>
                  <a:cubicBezTo>
                    <a:pt x="466" y="472"/>
                    <a:pt x="462" y="476"/>
                    <a:pt x="462" y="478"/>
                  </a:cubicBezTo>
                  <a:cubicBezTo>
                    <a:pt x="460" y="481"/>
                    <a:pt x="461" y="482"/>
                    <a:pt x="457" y="484"/>
                  </a:cubicBezTo>
                  <a:cubicBezTo>
                    <a:pt x="454" y="486"/>
                    <a:pt x="451" y="486"/>
                    <a:pt x="447" y="487"/>
                  </a:cubicBezTo>
                  <a:cubicBezTo>
                    <a:pt x="447" y="489"/>
                    <a:pt x="448" y="491"/>
                    <a:pt x="447" y="493"/>
                  </a:cubicBezTo>
                  <a:cubicBezTo>
                    <a:pt x="447" y="495"/>
                    <a:pt x="447" y="497"/>
                    <a:pt x="446" y="499"/>
                  </a:cubicBezTo>
                  <a:cubicBezTo>
                    <a:pt x="445" y="501"/>
                    <a:pt x="444" y="501"/>
                    <a:pt x="443" y="502"/>
                  </a:cubicBezTo>
                  <a:cubicBezTo>
                    <a:pt x="440" y="505"/>
                    <a:pt x="441" y="511"/>
                    <a:pt x="441" y="515"/>
                  </a:cubicBezTo>
                  <a:cubicBezTo>
                    <a:pt x="444" y="516"/>
                    <a:pt x="453" y="512"/>
                    <a:pt x="455" y="509"/>
                  </a:cubicBezTo>
                  <a:cubicBezTo>
                    <a:pt x="456" y="507"/>
                    <a:pt x="457" y="504"/>
                    <a:pt x="458" y="501"/>
                  </a:cubicBezTo>
                  <a:cubicBezTo>
                    <a:pt x="459" y="500"/>
                    <a:pt x="461" y="498"/>
                    <a:pt x="462" y="497"/>
                  </a:cubicBezTo>
                  <a:cubicBezTo>
                    <a:pt x="464" y="498"/>
                    <a:pt x="464" y="499"/>
                    <a:pt x="467" y="498"/>
                  </a:cubicBezTo>
                  <a:cubicBezTo>
                    <a:pt x="470" y="497"/>
                    <a:pt x="469" y="495"/>
                    <a:pt x="470" y="494"/>
                  </a:cubicBezTo>
                  <a:cubicBezTo>
                    <a:pt x="471" y="492"/>
                    <a:pt x="476" y="491"/>
                    <a:pt x="475" y="488"/>
                  </a:cubicBezTo>
                  <a:cubicBezTo>
                    <a:pt x="478" y="487"/>
                    <a:pt x="488" y="490"/>
                    <a:pt x="489" y="484"/>
                  </a:cubicBezTo>
                  <a:cubicBezTo>
                    <a:pt x="492" y="484"/>
                    <a:pt x="493" y="485"/>
                    <a:pt x="495" y="483"/>
                  </a:cubicBezTo>
                  <a:cubicBezTo>
                    <a:pt x="498" y="481"/>
                    <a:pt x="498" y="474"/>
                    <a:pt x="501" y="472"/>
                  </a:cubicBezTo>
                  <a:cubicBezTo>
                    <a:pt x="504" y="470"/>
                    <a:pt x="509" y="471"/>
                    <a:pt x="510" y="467"/>
                  </a:cubicBezTo>
                  <a:cubicBezTo>
                    <a:pt x="510" y="467"/>
                    <a:pt x="510" y="465"/>
                    <a:pt x="510" y="464"/>
                  </a:cubicBezTo>
                  <a:cubicBezTo>
                    <a:pt x="511" y="466"/>
                    <a:pt x="511" y="467"/>
                    <a:pt x="510" y="467"/>
                  </a:cubicBezTo>
                  <a:cubicBezTo>
                    <a:pt x="512" y="471"/>
                    <a:pt x="521" y="470"/>
                    <a:pt x="524" y="469"/>
                  </a:cubicBezTo>
                  <a:cubicBezTo>
                    <a:pt x="530" y="468"/>
                    <a:pt x="531" y="465"/>
                    <a:pt x="535" y="461"/>
                  </a:cubicBezTo>
                  <a:cubicBezTo>
                    <a:pt x="536" y="459"/>
                    <a:pt x="538" y="455"/>
                    <a:pt x="541" y="454"/>
                  </a:cubicBezTo>
                  <a:cubicBezTo>
                    <a:pt x="542" y="456"/>
                    <a:pt x="543" y="458"/>
                    <a:pt x="543" y="460"/>
                  </a:cubicBezTo>
                  <a:cubicBezTo>
                    <a:pt x="545" y="460"/>
                    <a:pt x="546" y="460"/>
                    <a:pt x="548" y="460"/>
                  </a:cubicBezTo>
                  <a:cubicBezTo>
                    <a:pt x="553" y="459"/>
                    <a:pt x="553" y="453"/>
                    <a:pt x="557" y="451"/>
                  </a:cubicBezTo>
                  <a:cubicBezTo>
                    <a:pt x="558" y="450"/>
                    <a:pt x="559" y="449"/>
                    <a:pt x="560" y="449"/>
                  </a:cubicBezTo>
                  <a:cubicBezTo>
                    <a:pt x="561" y="450"/>
                    <a:pt x="561" y="450"/>
                    <a:pt x="562" y="450"/>
                  </a:cubicBezTo>
                  <a:cubicBezTo>
                    <a:pt x="564" y="449"/>
                    <a:pt x="564" y="446"/>
                    <a:pt x="565" y="445"/>
                  </a:cubicBezTo>
                  <a:cubicBezTo>
                    <a:pt x="567" y="444"/>
                    <a:pt x="567" y="447"/>
                    <a:pt x="569" y="446"/>
                  </a:cubicBezTo>
                  <a:cubicBezTo>
                    <a:pt x="571" y="446"/>
                    <a:pt x="576" y="442"/>
                    <a:pt x="578" y="441"/>
                  </a:cubicBezTo>
                  <a:cubicBezTo>
                    <a:pt x="580" y="439"/>
                    <a:pt x="584" y="437"/>
                    <a:pt x="586" y="435"/>
                  </a:cubicBezTo>
                  <a:cubicBezTo>
                    <a:pt x="590" y="440"/>
                    <a:pt x="586" y="447"/>
                    <a:pt x="596" y="445"/>
                  </a:cubicBezTo>
                  <a:cubicBezTo>
                    <a:pt x="600" y="444"/>
                    <a:pt x="603" y="440"/>
                    <a:pt x="606" y="437"/>
                  </a:cubicBezTo>
                  <a:cubicBezTo>
                    <a:pt x="609" y="435"/>
                    <a:pt x="610" y="434"/>
                    <a:pt x="612" y="431"/>
                  </a:cubicBezTo>
                  <a:cubicBezTo>
                    <a:pt x="616" y="434"/>
                    <a:pt x="623" y="422"/>
                    <a:pt x="625" y="419"/>
                  </a:cubicBezTo>
                  <a:cubicBezTo>
                    <a:pt x="625" y="420"/>
                    <a:pt x="625" y="423"/>
                    <a:pt x="625" y="424"/>
                  </a:cubicBezTo>
                  <a:cubicBezTo>
                    <a:pt x="624" y="426"/>
                    <a:pt x="621" y="427"/>
                    <a:pt x="621" y="429"/>
                  </a:cubicBezTo>
                  <a:cubicBezTo>
                    <a:pt x="621" y="435"/>
                    <a:pt x="631" y="436"/>
                    <a:pt x="636" y="435"/>
                  </a:cubicBezTo>
                  <a:cubicBezTo>
                    <a:pt x="642" y="433"/>
                    <a:pt x="647" y="430"/>
                    <a:pt x="653" y="429"/>
                  </a:cubicBezTo>
                  <a:cubicBezTo>
                    <a:pt x="660" y="427"/>
                    <a:pt x="667" y="425"/>
                    <a:pt x="674" y="422"/>
                  </a:cubicBezTo>
                  <a:cubicBezTo>
                    <a:pt x="675" y="425"/>
                    <a:pt x="674" y="428"/>
                    <a:pt x="670" y="428"/>
                  </a:cubicBezTo>
                  <a:cubicBezTo>
                    <a:pt x="669" y="432"/>
                    <a:pt x="674" y="436"/>
                    <a:pt x="669" y="439"/>
                  </a:cubicBezTo>
                  <a:cubicBezTo>
                    <a:pt x="665" y="441"/>
                    <a:pt x="653" y="440"/>
                    <a:pt x="652" y="435"/>
                  </a:cubicBezTo>
                  <a:cubicBezTo>
                    <a:pt x="651" y="435"/>
                    <a:pt x="649" y="435"/>
                    <a:pt x="648" y="435"/>
                  </a:cubicBezTo>
                  <a:cubicBezTo>
                    <a:pt x="645" y="435"/>
                    <a:pt x="644" y="436"/>
                    <a:pt x="642" y="437"/>
                  </a:cubicBezTo>
                  <a:cubicBezTo>
                    <a:pt x="640" y="437"/>
                    <a:pt x="639" y="437"/>
                    <a:pt x="637" y="437"/>
                  </a:cubicBezTo>
                  <a:cubicBezTo>
                    <a:pt x="634" y="437"/>
                    <a:pt x="633" y="439"/>
                    <a:pt x="630" y="440"/>
                  </a:cubicBezTo>
                  <a:cubicBezTo>
                    <a:pt x="627" y="441"/>
                    <a:pt x="622" y="443"/>
                    <a:pt x="624" y="447"/>
                  </a:cubicBezTo>
                  <a:cubicBezTo>
                    <a:pt x="626" y="451"/>
                    <a:pt x="634" y="452"/>
                    <a:pt x="638" y="452"/>
                  </a:cubicBezTo>
                  <a:cubicBezTo>
                    <a:pt x="639" y="455"/>
                    <a:pt x="638" y="455"/>
                    <a:pt x="637" y="457"/>
                  </a:cubicBezTo>
                  <a:cubicBezTo>
                    <a:pt x="635" y="460"/>
                    <a:pt x="633" y="459"/>
                    <a:pt x="631" y="461"/>
                  </a:cubicBezTo>
                  <a:cubicBezTo>
                    <a:pt x="630" y="457"/>
                    <a:pt x="626" y="453"/>
                    <a:pt x="622" y="451"/>
                  </a:cubicBezTo>
                  <a:cubicBezTo>
                    <a:pt x="622" y="453"/>
                    <a:pt x="622" y="454"/>
                    <a:pt x="622" y="455"/>
                  </a:cubicBezTo>
                  <a:cubicBezTo>
                    <a:pt x="622" y="458"/>
                    <a:pt x="623" y="458"/>
                    <a:pt x="624" y="460"/>
                  </a:cubicBezTo>
                  <a:cubicBezTo>
                    <a:pt x="625" y="463"/>
                    <a:pt x="625" y="466"/>
                    <a:pt x="625" y="469"/>
                  </a:cubicBezTo>
                  <a:cubicBezTo>
                    <a:pt x="624" y="473"/>
                    <a:pt x="623" y="480"/>
                    <a:pt x="618" y="482"/>
                  </a:cubicBezTo>
                  <a:cubicBezTo>
                    <a:pt x="619" y="476"/>
                    <a:pt x="620" y="470"/>
                    <a:pt x="616" y="465"/>
                  </a:cubicBezTo>
                  <a:cubicBezTo>
                    <a:pt x="615" y="465"/>
                    <a:pt x="613" y="460"/>
                    <a:pt x="612" y="460"/>
                  </a:cubicBezTo>
                  <a:cubicBezTo>
                    <a:pt x="609" y="461"/>
                    <a:pt x="609" y="466"/>
                    <a:pt x="609" y="468"/>
                  </a:cubicBezTo>
                  <a:cubicBezTo>
                    <a:pt x="609" y="470"/>
                    <a:pt x="609" y="471"/>
                    <a:pt x="608" y="473"/>
                  </a:cubicBezTo>
                  <a:cubicBezTo>
                    <a:pt x="606" y="474"/>
                    <a:pt x="604" y="474"/>
                    <a:pt x="603" y="475"/>
                  </a:cubicBezTo>
                  <a:cubicBezTo>
                    <a:pt x="601" y="476"/>
                    <a:pt x="601" y="477"/>
                    <a:pt x="600" y="478"/>
                  </a:cubicBezTo>
                  <a:cubicBezTo>
                    <a:pt x="597" y="481"/>
                    <a:pt x="593" y="485"/>
                    <a:pt x="588" y="484"/>
                  </a:cubicBezTo>
                  <a:cubicBezTo>
                    <a:pt x="588" y="482"/>
                    <a:pt x="588" y="480"/>
                    <a:pt x="588" y="479"/>
                  </a:cubicBezTo>
                  <a:cubicBezTo>
                    <a:pt x="589" y="479"/>
                    <a:pt x="590" y="479"/>
                    <a:pt x="591" y="478"/>
                  </a:cubicBezTo>
                  <a:cubicBezTo>
                    <a:pt x="593" y="473"/>
                    <a:pt x="587" y="472"/>
                    <a:pt x="583" y="474"/>
                  </a:cubicBezTo>
                  <a:cubicBezTo>
                    <a:pt x="580" y="475"/>
                    <a:pt x="579" y="476"/>
                    <a:pt x="578" y="478"/>
                  </a:cubicBezTo>
                  <a:cubicBezTo>
                    <a:pt x="575" y="481"/>
                    <a:pt x="575" y="481"/>
                    <a:pt x="575" y="485"/>
                  </a:cubicBezTo>
                  <a:cubicBezTo>
                    <a:pt x="575" y="488"/>
                    <a:pt x="574" y="490"/>
                    <a:pt x="577" y="491"/>
                  </a:cubicBezTo>
                  <a:cubicBezTo>
                    <a:pt x="580" y="492"/>
                    <a:pt x="586" y="490"/>
                    <a:pt x="589" y="492"/>
                  </a:cubicBezTo>
                  <a:cubicBezTo>
                    <a:pt x="592" y="493"/>
                    <a:pt x="591" y="499"/>
                    <a:pt x="591" y="502"/>
                  </a:cubicBezTo>
                  <a:cubicBezTo>
                    <a:pt x="587" y="503"/>
                    <a:pt x="582" y="504"/>
                    <a:pt x="578" y="503"/>
                  </a:cubicBezTo>
                  <a:cubicBezTo>
                    <a:pt x="576" y="503"/>
                    <a:pt x="575" y="503"/>
                    <a:pt x="574" y="503"/>
                  </a:cubicBezTo>
                  <a:cubicBezTo>
                    <a:pt x="573" y="503"/>
                    <a:pt x="572" y="502"/>
                    <a:pt x="571" y="501"/>
                  </a:cubicBezTo>
                  <a:cubicBezTo>
                    <a:pt x="571" y="501"/>
                    <a:pt x="571" y="500"/>
                    <a:pt x="570" y="499"/>
                  </a:cubicBezTo>
                  <a:cubicBezTo>
                    <a:pt x="562" y="495"/>
                    <a:pt x="558" y="502"/>
                    <a:pt x="555" y="509"/>
                  </a:cubicBezTo>
                  <a:cubicBezTo>
                    <a:pt x="553" y="513"/>
                    <a:pt x="547" y="517"/>
                    <a:pt x="547" y="522"/>
                  </a:cubicBezTo>
                  <a:cubicBezTo>
                    <a:pt x="548" y="529"/>
                    <a:pt x="556" y="525"/>
                    <a:pt x="557" y="529"/>
                  </a:cubicBezTo>
                  <a:cubicBezTo>
                    <a:pt x="558" y="533"/>
                    <a:pt x="553" y="534"/>
                    <a:pt x="551" y="537"/>
                  </a:cubicBezTo>
                  <a:cubicBezTo>
                    <a:pt x="549" y="539"/>
                    <a:pt x="547" y="545"/>
                    <a:pt x="548" y="548"/>
                  </a:cubicBezTo>
                  <a:cubicBezTo>
                    <a:pt x="554" y="550"/>
                    <a:pt x="563" y="543"/>
                    <a:pt x="567" y="539"/>
                  </a:cubicBezTo>
                  <a:cubicBezTo>
                    <a:pt x="569" y="537"/>
                    <a:pt x="569" y="537"/>
                    <a:pt x="571" y="535"/>
                  </a:cubicBezTo>
                  <a:cubicBezTo>
                    <a:pt x="573" y="531"/>
                    <a:pt x="576" y="527"/>
                    <a:pt x="579" y="523"/>
                  </a:cubicBezTo>
                  <a:cubicBezTo>
                    <a:pt x="582" y="528"/>
                    <a:pt x="580" y="532"/>
                    <a:pt x="579" y="536"/>
                  </a:cubicBezTo>
                  <a:cubicBezTo>
                    <a:pt x="578" y="541"/>
                    <a:pt x="578" y="542"/>
                    <a:pt x="573" y="544"/>
                  </a:cubicBezTo>
                  <a:cubicBezTo>
                    <a:pt x="571" y="546"/>
                    <a:pt x="567" y="546"/>
                    <a:pt x="566" y="549"/>
                  </a:cubicBezTo>
                  <a:cubicBezTo>
                    <a:pt x="566" y="552"/>
                    <a:pt x="566" y="556"/>
                    <a:pt x="568" y="557"/>
                  </a:cubicBezTo>
                  <a:cubicBezTo>
                    <a:pt x="566" y="558"/>
                    <a:pt x="563" y="556"/>
                    <a:pt x="561" y="556"/>
                  </a:cubicBezTo>
                  <a:cubicBezTo>
                    <a:pt x="558" y="556"/>
                    <a:pt x="554" y="555"/>
                    <a:pt x="552" y="556"/>
                  </a:cubicBezTo>
                  <a:cubicBezTo>
                    <a:pt x="548" y="557"/>
                    <a:pt x="546" y="560"/>
                    <a:pt x="543" y="563"/>
                  </a:cubicBezTo>
                  <a:cubicBezTo>
                    <a:pt x="541" y="565"/>
                    <a:pt x="538" y="566"/>
                    <a:pt x="535" y="568"/>
                  </a:cubicBezTo>
                  <a:cubicBezTo>
                    <a:pt x="533" y="569"/>
                    <a:pt x="525" y="573"/>
                    <a:pt x="525" y="577"/>
                  </a:cubicBezTo>
                  <a:cubicBezTo>
                    <a:pt x="525" y="581"/>
                    <a:pt x="531" y="582"/>
                    <a:pt x="531" y="584"/>
                  </a:cubicBezTo>
                  <a:cubicBezTo>
                    <a:pt x="533" y="588"/>
                    <a:pt x="529" y="585"/>
                    <a:pt x="527" y="587"/>
                  </a:cubicBezTo>
                  <a:cubicBezTo>
                    <a:pt x="524" y="588"/>
                    <a:pt x="526" y="590"/>
                    <a:pt x="525" y="591"/>
                  </a:cubicBezTo>
                  <a:cubicBezTo>
                    <a:pt x="523" y="592"/>
                    <a:pt x="523" y="592"/>
                    <a:pt x="522" y="593"/>
                  </a:cubicBezTo>
                  <a:cubicBezTo>
                    <a:pt x="518" y="596"/>
                    <a:pt x="516" y="600"/>
                    <a:pt x="516" y="605"/>
                  </a:cubicBezTo>
                  <a:cubicBezTo>
                    <a:pt x="520" y="606"/>
                    <a:pt x="524" y="603"/>
                    <a:pt x="528" y="602"/>
                  </a:cubicBezTo>
                  <a:cubicBezTo>
                    <a:pt x="533" y="600"/>
                    <a:pt x="540" y="599"/>
                    <a:pt x="546" y="600"/>
                  </a:cubicBezTo>
                  <a:cubicBezTo>
                    <a:pt x="548" y="600"/>
                    <a:pt x="550" y="601"/>
                    <a:pt x="552" y="601"/>
                  </a:cubicBezTo>
                  <a:cubicBezTo>
                    <a:pt x="555" y="601"/>
                    <a:pt x="558" y="601"/>
                    <a:pt x="559" y="604"/>
                  </a:cubicBezTo>
                  <a:cubicBezTo>
                    <a:pt x="559" y="604"/>
                    <a:pt x="559" y="605"/>
                    <a:pt x="559" y="605"/>
                  </a:cubicBezTo>
                  <a:cubicBezTo>
                    <a:pt x="558" y="605"/>
                    <a:pt x="558" y="606"/>
                    <a:pt x="558" y="607"/>
                  </a:cubicBezTo>
                  <a:cubicBezTo>
                    <a:pt x="556" y="608"/>
                    <a:pt x="551" y="607"/>
                    <a:pt x="548" y="607"/>
                  </a:cubicBezTo>
                  <a:cubicBezTo>
                    <a:pt x="542" y="607"/>
                    <a:pt x="528" y="605"/>
                    <a:pt x="523" y="610"/>
                  </a:cubicBezTo>
                  <a:cubicBezTo>
                    <a:pt x="518" y="613"/>
                    <a:pt x="519" y="622"/>
                    <a:pt x="516" y="627"/>
                  </a:cubicBezTo>
                  <a:cubicBezTo>
                    <a:pt x="513" y="623"/>
                    <a:pt x="515" y="615"/>
                    <a:pt x="509" y="614"/>
                  </a:cubicBezTo>
                  <a:cubicBezTo>
                    <a:pt x="505" y="612"/>
                    <a:pt x="503" y="617"/>
                    <a:pt x="503" y="620"/>
                  </a:cubicBezTo>
                  <a:cubicBezTo>
                    <a:pt x="502" y="626"/>
                    <a:pt x="503" y="625"/>
                    <a:pt x="499" y="629"/>
                  </a:cubicBezTo>
                  <a:cubicBezTo>
                    <a:pt x="495" y="632"/>
                    <a:pt x="496" y="634"/>
                    <a:pt x="495" y="639"/>
                  </a:cubicBezTo>
                  <a:cubicBezTo>
                    <a:pt x="493" y="640"/>
                    <a:pt x="491" y="642"/>
                    <a:pt x="488" y="643"/>
                  </a:cubicBezTo>
                  <a:cubicBezTo>
                    <a:pt x="486" y="644"/>
                    <a:pt x="484" y="643"/>
                    <a:pt x="482" y="644"/>
                  </a:cubicBezTo>
                  <a:cubicBezTo>
                    <a:pt x="477" y="646"/>
                    <a:pt x="482" y="647"/>
                    <a:pt x="483" y="650"/>
                  </a:cubicBezTo>
                  <a:cubicBezTo>
                    <a:pt x="484" y="652"/>
                    <a:pt x="483" y="653"/>
                    <a:pt x="484" y="655"/>
                  </a:cubicBezTo>
                  <a:cubicBezTo>
                    <a:pt x="484" y="656"/>
                    <a:pt x="486" y="657"/>
                    <a:pt x="487" y="657"/>
                  </a:cubicBezTo>
                  <a:cubicBezTo>
                    <a:pt x="490" y="659"/>
                    <a:pt x="495" y="661"/>
                    <a:pt x="497" y="665"/>
                  </a:cubicBezTo>
                  <a:cubicBezTo>
                    <a:pt x="489" y="666"/>
                    <a:pt x="480" y="664"/>
                    <a:pt x="473" y="666"/>
                  </a:cubicBezTo>
                  <a:cubicBezTo>
                    <a:pt x="469" y="667"/>
                    <a:pt x="468" y="667"/>
                    <a:pt x="467" y="670"/>
                  </a:cubicBezTo>
                  <a:cubicBezTo>
                    <a:pt x="466" y="673"/>
                    <a:pt x="466" y="674"/>
                    <a:pt x="467" y="676"/>
                  </a:cubicBezTo>
                  <a:cubicBezTo>
                    <a:pt x="467" y="677"/>
                    <a:pt x="469" y="676"/>
                    <a:pt x="468" y="679"/>
                  </a:cubicBezTo>
                  <a:cubicBezTo>
                    <a:pt x="465" y="679"/>
                    <a:pt x="465" y="680"/>
                    <a:pt x="464" y="682"/>
                  </a:cubicBezTo>
                  <a:cubicBezTo>
                    <a:pt x="462" y="683"/>
                    <a:pt x="456" y="684"/>
                    <a:pt x="455" y="687"/>
                  </a:cubicBezTo>
                  <a:cubicBezTo>
                    <a:pt x="454" y="689"/>
                    <a:pt x="455" y="690"/>
                    <a:pt x="456" y="691"/>
                  </a:cubicBezTo>
                  <a:cubicBezTo>
                    <a:pt x="457" y="694"/>
                    <a:pt x="457" y="695"/>
                    <a:pt x="458" y="699"/>
                  </a:cubicBezTo>
                  <a:cubicBezTo>
                    <a:pt x="461" y="699"/>
                    <a:pt x="465" y="699"/>
                    <a:pt x="468" y="699"/>
                  </a:cubicBezTo>
                  <a:cubicBezTo>
                    <a:pt x="472" y="698"/>
                    <a:pt x="476" y="696"/>
                    <a:pt x="476" y="702"/>
                  </a:cubicBezTo>
                  <a:cubicBezTo>
                    <a:pt x="475" y="705"/>
                    <a:pt x="471" y="706"/>
                    <a:pt x="470" y="708"/>
                  </a:cubicBezTo>
                  <a:cubicBezTo>
                    <a:pt x="467" y="711"/>
                    <a:pt x="466" y="714"/>
                    <a:pt x="462" y="713"/>
                  </a:cubicBezTo>
                  <a:cubicBezTo>
                    <a:pt x="460" y="709"/>
                    <a:pt x="462" y="705"/>
                    <a:pt x="457" y="702"/>
                  </a:cubicBezTo>
                  <a:cubicBezTo>
                    <a:pt x="452" y="699"/>
                    <a:pt x="446" y="701"/>
                    <a:pt x="446" y="706"/>
                  </a:cubicBezTo>
                  <a:cubicBezTo>
                    <a:pt x="446" y="708"/>
                    <a:pt x="448" y="710"/>
                    <a:pt x="447" y="712"/>
                  </a:cubicBezTo>
                  <a:cubicBezTo>
                    <a:pt x="447" y="715"/>
                    <a:pt x="446" y="717"/>
                    <a:pt x="447" y="720"/>
                  </a:cubicBezTo>
                  <a:cubicBezTo>
                    <a:pt x="447" y="723"/>
                    <a:pt x="447" y="724"/>
                    <a:pt x="451" y="726"/>
                  </a:cubicBezTo>
                  <a:cubicBezTo>
                    <a:pt x="455" y="728"/>
                    <a:pt x="460" y="727"/>
                    <a:pt x="465" y="728"/>
                  </a:cubicBezTo>
                  <a:cubicBezTo>
                    <a:pt x="463" y="730"/>
                    <a:pt x="459" y="731"/>
                    <a:pt x="456" y="732"/>
                  </a:cubicBezTo>
                  <a:cubicBezTo>
                    <a:pt x="455" y="733"/>
                    <a:pt x="454" y="736"/>
                    <a:pt x="453" y="737"/>
                  </a:cubicBezTo>
                  <a:cubicBezTo>
                    <a:pt x="452" y="739"/>
                    <a:pt x="450" y="740"/>
                    <a:pt x="447" y="740"/>
                  </a:cubicBezTo>
                  <a:cubicBezTo>
                    <a:pt x="443" y="741"/>
                    <a:pt x="442" y="740"/>
                    <a:pt x="438" y="744"/>
                  </a:cubicBezTo>
                  <a:cubicBezTo>
                    <a:pt x="436" y="747"/>
                    <a:pt x="436" y="745"/>
                    <a:pt x="436" y="749"/>
                  </a:cubicBezTo>
                  <a:cubicBezTo>
                    <a:pt x="436" y="750"/>
                    <a:pt x="436" y="752"/>
                    <a:pt x="436" y="754"/>
                  </a:cubicBezTo>
                  <a:cubicBezTo>
                    <a:pt x="436" y="761"/>
                    <a:pt x="429" y="758"/>
                    <a:pt x="427" y="763"/>
                  </a:cubicBezTo>
                  <a:cubicBezTo>
                    <a:pt x="426" y="765"/>
                    <a:pt x="427" y="767"/>
                    <a:pt x="426" y="769"/>
                  </a:cubicBezTo>
                  <a:cubicBezTo>
                    <a:pt x="425" y="770"/>
                    <a:pt x="423" y="771"/>
                    <a:pt x="422" y="773"/>
                  </a:cubicBezTo>
                  <a:cubicBezTo>
                    <a:pt x="422" y="774"/>
                    <a:pt x="422" y="775"/>
                    <a:pt x="421" y="776"/>
                  </a:cubicBezTo>
                  <a:cubicBezTo>
                    <a:pt x="420" y="778"/>
                    <a:pt x="417" y="778"/>
                    <a:pt x="417" y="779"/>
                  </a:cubicBezTo>
                  <a:cubicBezTo>
                    <a:pt x="416" y="781"/>
                    <a:pt x="416" y="783"/>
                    <a:pt x="416" y="785"/>
                  </a:cubicBezTo>
                  <a:cubicBezTo>
                    <a:pt x="416" y="787"/>
                    <a:pt x="415" y="789"/>
                    <a:pt x="418" y="790"/>
                  </a:cubicBezTo>
                  <a:cubicBezTo>
                    <a:pt x="421" y="790"/>
                    <a:pt x="421" y="787"/>
                    <a:pt x="422" y="785"/>
                  </a:cubicBezTo>
                  <a:cubicBezTo>
                    <a:pt x="425" y="782"/>
                    <a:pt x="431" y="781"/>
                    <a:pt x="436" y="780"/>
                  </a:cubicBezTo>
                  <a:cubicBezTo>
                    <a:pt x="437" y="779"/>
                    <a:pt x="438" y="779"/>
                    <a:pt x="441" y="780"/>
                  </a:cubicBezTo>
                  <a:cubicBezTo>
                    <a:pt x="439" y="780"/>
                    <a:pt x="438" y="780"/>
                    <a:pt x="436" y="780"/>
                  </a:cubicBezTo>
                  <a:cubicBezTo>
                    <a:pt x="435" y="782"/>
                    <a:pt x="434" y="784"/>
                    <a:pt x="433" y="785"/>
                  </a:cubicBezTo>
                  <a:cubicBezTo>
                    <a:pt x="432" y="786"/>
                    <a:pt x="429" y="787"/>
                    <a:pt x="429" y="788"/>
                  </a:cubicBezTo>
                  <a:cubicBezTo>
                    <a:pt x="428" y="790"/>
                    <a:pt x="429" y="792"/>
                    <a:pt x="428" y="794"/>
                  </a:cubicBezTo>
                  <a:cubicBezTo>
                    <a:pt x="427" y="798"/>
                    <a:pt x="423" y="799"/>
                    <a:pt x="421" y="801"/>
                  </a:cubicBezTo>
                  <a:cubicBezTo>
                    <a:pt x="419" y="804"/>
                    <a:pt x="419" y="808"/>
                    <a:pt x="415" y="811"/>
                  </a:cubicBezTo>
                  <a:cubicBezTo>
                    <a:pt x="411" y="813"/>
                    <a:pt x="408" y="810"/>
                    <a:pt x="407" y="815"/>
                  </a:cubicBezTo>
                  <a:cubicBezTo>
                    <a:pt x="407" y="818"/>
                    <a:pt x="406" y="823"/>
                    <a:pt x="407" y="825"/>
                  </a:cubicBezTo>
                  <a:cubicBezTo>
                    <a:pt x="408" y="828"/>
                    <a:pt x="418" y="833"/>
                    <a:pt x="416" y="837"/>
                  </a:cubicBezTo>
                  <a:cubicBezTo>
                    <a:pt x="415" y="839"/>
                    <a:pt x="406" y="839"/>
                    <a:pt x="407" y="835"/>
                  </a:cubicBezTo>
                  <a:cubicBezTo>
                    <a:pt x="404" y="836"/>
                    <a:pt x="403" y="844"/>
                    <a:pt x="401" y="847"/>
                  </a:cubicBezTo>
                  <a:cubicBezTo>
                    <a:pt x="399" y="850"/>
                    <a:pt x="394" y="853"/>
                    <a:pt x="393" y="857"/>
                  </a:cubicBezTo>
                  <a:cubicBezTo>
                    <a:pt x="391" y="861"/>
                    <a:pt x="392" y="866"/>
                    <a:pt x="396" y="870"/>
                  </a:cubicBezTo>
                  <a:cubicBezTo>
                    <a:pt x="397" y="871"/>
                    <a:pt x="400" y="872"/>
                    <a:pt x="399" y="874"/>
                  </a:cubicBezTo>
                  <a:cubicBezTo>
                    <a:pt x="399" y="876"/>
                    <a:pt x="395" y="874"/>
                    <a:pt x="396" y="877"/>
                  </a:cubicBezTo>
                  <a:cubicBezTo>
                    <a:pt x="399" y="878"/>
                    <a:pt x="400" y="876"/>
                    <a:pt x="403" y="876"/>
                  </a:cubicBezTo>
                  <a:cubicBezTo>
                    <a:pt x="403" y="877"/>
                    <a:pt x="403" y="878"/>
                    <a:pt x="403" y="880"/>
                  </a:cubicBezTo>
                  <a:cubicBezTo>
                    <a:pt x="403" y="880"/>
                    <a:pt x="402" y="881"/>
                    <a:pt x="402" y="882"/>
                  </a:cubicBezTo>
                  <a:cubicBezTo>
                    <a:pt x="398" y="882"/>
                    <a:pt x="394" y="884"/>
                    <a:pt x="391" y="887"/>
                  </a:cubicBezTo>
                  <a:cubicBezTo>
                    <a:pt x="389" y="889"/>
                    <a:pt x="389" y="890"/>
                    <a:pt x="386" y="892"/>
                  </a:cubicBezTo>
                  <a:cubicBezTo>
                    <a:pt x="383" y="894"/>
                    <a:pt x="380" y="895"/>
                    <a:pt x="380" y="898"/>
                  </a:cubicBezTo>
                  <a:cubicBezTo>
                    <a:pt x="375" y="897"/>
                    <a:pt x="374" y="886"/>
                    <a:pt x="370" y="889"/>
                  </a:cubicBezTo>
                  <a:cubicBezTo>
                    <a:pt x="369" y="890"/>
                    <a:pt x="367" y="895"/>
                    <a:pt x="367" y="896"/>
                  </a:cubicBezTo>
                  <a:cubicBezTo>
                    <a:pt x="366" y="899"/>
                    <a:pt x="368" y="900"/>
                    <a:pt x="369" y="902"/>
                  </a:cubicBezTo>
                  <a:cubicBezTo>
                    <a:pt x="369" y="903"/>
                    <a:pt x="369" y="905"/>
                    <a:pt x="368" y="906"/>
                  </a:cubicBezTo>
                  <a:cubicBezTo>
                    <a:pt x="368" y="907"/>
                    <a:pt x="365" y="907"/>
                    <a:pt x="364" y="908"/>
                  </a:cubicBezTo>
                  <a:cubicBezTo>
                    <a:pt x="363" y="908"/>
                    <a:pt x="363" y="909"/>
                    <a:pt x="362" y="910"/>
                  </a:cubicBezTo>
                  <a:cubicBezTo>
                    <a:pt x="360" y="911"/>
                    <a:pt x="360" y="912"/>
                    <a:pt x="357" y="912"/>
                  </a:cubicBezTo>
                  <a:cubicBezTo>
                    <a:pt x="356" y="912"/>
                    <a:pt x="352" y="909"/>
                    <a:pt x="350" y="909"/>
                  </a:cubicBezTo>
                  <a:cubicBezTo>
                    <a:pt x="348" y="908"/>
                    <a:pt x="347" y="909"/>
                    <a:pt x="345" y="908"/>
                  </a:cubicBezTo>
                  <a:cubicBezTo>
                    <a:pt x="345" y="906"/>
                    <a:pt x="346" y="903"/>
                    <a:pt x="345" y="902"/>
                  </a:cubicBezTo>
                  <a:cubicBezTo>
                    <a:pt x="344" y="898"/>
                    <a:pt x="340" y="901"/>
                    <a:pt x="338" y="904"/>
                  </a:cubicBezTo>
                  <a:cubicBezTo>
                    <a:pt x="336" y="906"/>
                    <a:pt x="336" y="908"/>
                    <a:pt x="334" y="910"/>
                  </a:cubicBezTo>
                  <a:cubicBezTo>
                    <a:pt x="332" y="913"/>
                    <a:pt x="330" y="914"/>
                    <a:pt x="328" y="917"/>
                  </a:cubicBezTo>
                  <a:cubicBezTo>
                    <a:pt x="327" y="918"/>
                    <a:pt x="326" y="922"/>
                    <a:pt x="326" y="924"/>
                  </a:cubicBezTo>
                  <a:cubicBezTo>
                    <a:pt x="328" y="925"/>
                    <a:pt x="332" y="925"/>
                    <a:pt x="334" y="925"/>
                  </a:cubicBezTo>
                  <a:cubicBezTo>
                    <a:pt x="336" y="924"/>
                    <a:pt x="339" y="923"/>
                    <a:pt x="341" y="924"/>
                  </a:cubicBezTo>
                  <a:cubicBezTo>
                    <a:pt x="346" y="924"/>
                    <a:pt x="352" y="929"/>
                    <a:pt x="357" y="929"/>
                  </a:cubicBezTo>
                  <a:cubicBezTo>
                    <a:pt x="360" y="929"/>
                    <a:pt x="363" y="926"/>
                    <a:pt x="366" y="927"/>
                  </a:cubicBezTo>
                  <a:cubicBezTo>
                    <a:pt x="369" y="928"/>
                    <a:pt x="368" y="930"/>
                    <a:pt x="369" y="931"/>
                  </a:cubicBezTo>
                  <a:cubicBezTo>
                    <a:pt x="369" y="931"/>
                    <a:pt x="369" y="931"/>
                    <a:pt x="369" y="931"/>
                  </a:cubicBezTo>
                  <a:cubicBezTo>
                    <a:pt x="367" y="932"/>
                    <a:pt x="360" y="934"/>
                    <a:pt x="361" y="936"/>
                  </a:cubicBezTo>
                  <a:cubicBezTo>
                    <a:pt x="362" y="937"/>
                    <a:pt x="370" y="936"/>
                    <a:pt x="372" y="936"/>
                  </a:cubicBezTo>
                  <a:cubicBezTo>
                    <a:pt x="374" y="942"/>
                    <a:pt x="359" y="938"/>
                    <a:pt x="357" y="941"/>
                  </a:cubicBezTo>
                  <a:cubicBezTo>
                    <a:pt x="355" y="942"/>
                    <a:pt x="356" y="943"/>
                    <a:pt x="357" y="945"/>
                  </a:cubicBezTo>
                  <a:cubicBezTo>
                    <a:pt x="358" y="948"/>
                    <a:pt x="359" y="950"/>
                    <a:pt x="360" y="953"/>
                  </a:cubicBezTo>
                  <a:cubicBezTo>
                    <a:pt x="358" y="952"/>
                    <a:pt x="357" y="949"/>
                    <a:pt x="355" y="948"/>
                  </a:cubicBezTo>
                  <a:cubicBezTo>
                    <a:pt x="352" y="946"/>
                    <a:pt x="352" y="948"/>
                    <a:pt x="351" y="949"/>
                  </a:cubicBezTo>
                  <a:cubicBezTo>
                    <a:pt x="349" y="950"/>
                    <a:pt x="351" y="951"/>
                    <a:pt x="348" y="951"/>
                  </a:cubicBezTo>
                  <a:cubicBezTo>
                    <a:pt x="346" y="951"/>
                    <a:pt x="345" y="950"/>
                    <a:pt x="344" y="949"/>
                  </a:cubicBezTo>
                  <a:cubicBezTo>
                    <a:pt x="343" y="953"/>
                    <a:pt x="345" y="954"/>
                    <a:pt x="343" y="957"/>
                  </a:cubicBezTo>
                  <a:cubicBezTo>
                    <a:pt x="341" y="961"/>
                    <a:pt x="336" y="960"/>
                    <a:pt x="332" y="960"/>
                  </a:cubicBezTo>
                  <a:cubicBezTo>
                    <a:pt x="330" y="955"/>
                    <a:pt x="330" y="955"/>
                    <a:pt x="330" y="955"/>
                  </a:cubicBezTo>
                  <a:cubicBezTo>
                    <a:pt x="326" y="959"/>
                    <a:pt x="319" y="962"/>
                    <a:pt x="318" y="967"/>
                  </a:cubicBezTo>
                  <a:cubicBezTo>
                    <a:pt x="317" y="970"/>
                    <a:pt x="317" y="972"/>
                    <a:pt x="316" y="974"/>
                  </a:cubicBezTo>
                  <a:cubicBezTo>
                    <a:pt x="315" y="976"/>
                    <a:pt x="313" y="976"/>
                    <a:pt x="314" y="979"/>
                  </a:cubicBezTo>
                  <a:cubicBezTo>
                    <a:pt x="317" y="979"/>
                    <a:pt x="321" y="978"/>
                    <a:pt x="325" y="979"/>
                  </a:cubicBezTo>
                  <a:cubicBezTo>
                    <a:pt x="329" y="986"/>
                    <a:pt x="314" y="983"/>
                    <a:pt x="311" y="985"/>
                  </a:cubicBezTo>
                  <a:cubicBezTo>
                    <a:pt x="312" y="985"/>
                    <a:pt x="310" y="989"/>
                    <a:pt x="310" y="988"/>
                  </a:cubicBezTo>
                  <a:cubicBezTo>
                    <a:pt x="309" y="989"/>
                    <a:pt x="310" y="992"/>
                    <a:pt x="309" y="993"/>
                  </a:cubicBezTo>
                  <a:cubicBezTo>
                    <a:pt x="308" y="995"/>
                    <a:pt x="300" y="994"/>
                    <a:pt x="302" y="998"/>
                  </a:cubicBezTo>
                  <a:cubicBezTo>
                    <a:pt x="304" y="998"/>
                    <a:pt x="304" y="999"/>
                    <a:pt x="304" y="1001"/>
                  </a:cubicBezTo>
                  <a:cubicBezTo>
                    <a:pt x="304" y="1004"/>
                    <a:pt x="303" y="1004"/>
                    <a:pt x="300" y="1005"/>
                  </a:cubicBezTo>
                  <a:cubicBezTo>
                    <a:pt x="294" y="1008"/>
                    <a:pt x="296" y="1007"/>
                    <a:pt x="297" y="1013"/>
                  </a:cubicBezTo>
                  <a:cubicBezTo>
                    <a:pt x="292" y="1016"/>
                    <a:pt x="291" y="1018"/>
                    <a:pt x="297" y="1019"/>
                  </a:cubicBezTo>
                  <a:cubicBezTo>
                    <a:pt x="297" y="1025"/>
                    <a:pt x="285" y="1020"/>
                    <a:pt x="283" y="1017"/>
                  </a:cubicBezTo>
                  <a:cubicBezTo>
                    <a:pt x="278" y="1023"/>
                    <a:pt x="285" y="1027"/>
                    <a:pt x="289" y="1028"/>
                  </a:cubicBezTo>
                  <a:cubicBezTo>
                    <a:pt x="289" y="1031"/>
                    <a:pt x="283" y="1033"/>
                    <a:pt x="282" y="1037"/>
                  </a:cubicBezTo>
                  <a:cubicBezTo>
                    <a:pt x="284" y="1038"/>
                    <a:pt x="288" y="1039"/>
                    <a:pt x="285" y="1042"/>
                  </a:cubicBezTo>
                  <a:cubicBezTo>
                    <a:pt x="282" y="1044"/>
                    <a:pt x="277" y="1039"/>
                    <a:pt x="274" y="1040"/>
                  </a:cubicBezTo>
                  <a:cubicBezTo>
                    <a:pt x="273" y="1041"/>
                    <a:pt x="274" y="1045"/>
                    <a:pt x="273" y="1047"/>
                  </a:cubicBezTo>
                  <a:cubicBezTo>
                    <a:pt x="272" y="1048"/>
                    <a:pt x="269" y="1048"/>
                    <a:pt x="267" y="1047"/>
                  </a:cubicBezTo>
                  <a:cubicBezTo>
                    <a:pt x="267" y="1047"/>
                    <a:pt x="267" y="1046"/>
                    <a:pt x="266" y="1046"/>
                  </a:cubicBezTo>
                  <a:cubicBezTo>
                    <a:pt x="262" y="1046"/>
                    <a:pt x="266" y="1052"/>
                    <a:pt x="268" y="1053"/>
                  </a:cubicBezTo>
                  <a:cubicBezTo>
                    <a:pt x="270" y="1054"/>
                    <a:pt x="272" y="1053"/>
                    <a:pt x="271" y="1056"/>
                  </a:cubicBezTo>
                  <a:cubicBezTo>
                    <a:pt x="271" y="1058"/>
                    <a:pt x="263" y="1061"/>
                    <a:pt x="260" y="1061"/>
                  </a:cubicBezTo>
                  <a:cubicBezTo>
                    <a:pt x="259" y="1067"/>
                    <a:pt x="267" y="1065"/>
                    <a:pt x="272" y="1065"/>
                  </a:cubicBezTo>
                  <a:cubicBezTo>
                    <a:pt x="272" y="1065"/>
                    <a:pt x="273" y="1064"/>
                    <a:pt x="273" y="1064"/>
                  </a:cubicBezTo>
                  <a:cubicBezTo>
                    <a:pt x="274" y="1063"/>
                    <a:pt x="275" y="1061"/>
                    <a:pt x="277" y="1060"/>
                  </a:cubicBezTo>
                  <a:cubicBezTo>
                    <a:pt x="278" y="1059"/>
                    <a:pt x="283" y="1060"/>
                    <a:pt x="285" y="1060"/>
                  </a:cubicBezTo>
                  <a:cubicBezTo>
                    <a:pt x="283" y="1063"/>
                    <a:pt x="275" y="1068"/>
                    <a:pt x="278" y="1073"/>
                  </a:cubicBezTo>
                  <a:cubicBezTo>
                    <a:pt x="279" y="1075"/>
                    <a:pt x="284" y="1075"/>
                    <a:pt x="286" y="1079"/>
                  </a:cubicBezTo>
                  <a:cubicBezTo>
                    <a:pt x="287" y="1082"/>
                    <a:pt x="286" y="1083"/>
                    <a:pt x="291" y="1084"/>
                  </a:cubicBezTo>
                  <a:cubicBezTo>
                    <a:pt x="293" y="1084"/>
                    <a:pt x="296" y="1083"/>
                    <a:pt x="298" y="1084"/>
                  </a:cubicBezTo>
                  <a:cubicBezTo>
                    <a:pt x="299" y="1084"/>
                    <a:pt x="299" y="1085"/>
                    <a:pt x="301" y="1085"/>
                  </a:cubicBezTo>
                  <a:cubicBezTo>
                    <a:pt x="303" y="1083"/>
                    <a:pt x="302" y="1079"/>
                    <a:pt x="305" y="1077"/>
                  </a:cubicBezTo>
                  <a:cubicBezTo>
                    <a:pt x="306" y="1076"/>
                    <a:pt x="308" y="1076"/>
                    <a:pt x="309" y="1076"/>
                  </a:cubicBezTo>
                  <a:cubicBezTo>
                    <a:pt x="311" y="1076"/>
                    <a:pt x="311" y="1078"/>
                    <a:pt x="312" y="1078"/>
                  </a:cubicBezTo>
                  <a:cubicBezTo>
                    <a:pt x="315" y="1078"/>
                    <a:pt x="314" y="1073"/>
                    <a:pt x="315" y="1071"/>
                  </a:cubicBezTo>
                  <a:cubicBezTo>
                    <a:pt x="316" y="1068"/>
                    <a:pt x="319" y="1066"/>
                    <a:pt x="322" y="1065"/>
                  </a:cubicBezTo>
                  <a:cubicBezTo>
                    <a:pt x="325" y="1064"/>
                    <a:pt x="325" y="1065"/>
                    <a:pt x="326" y="1063"/>
                  </a:cubicBezTo>
                  <a:cubicBezTo>
                    <a:pt x="328" y="1061"/>
                    <a:pt x="328" y="1060"/>
                    <a:pt x="330" y="1058"/>
                  </a:cubicBezTo>
                  <a:cubicBezTo>
                    <a:pt x="331" y="1057"/>
                    <a:pt x="332" y="1056"/>
                    <a:pt x="333" y="1056"/>
                  </a:cubicBezTo>
                  <a:cubicBezTo>
                    <a:pt x="334" y="1054"/>
                    <a:pt x="334" y="1055"/>
                    <a:pt x="336" y="1054"/>
                  </a:cubicBezTo>
                  <a:cubicBezTo>
                    <a:pt x="341" y="1052"/>
                    <a:pt x="351" y="1050"/>
                    <a:pt x="353" y="1044"/>
                  </a:cubicBezTo>
                  <a:cubicBezTo>
                    <a:pt x="348" y="1044"/>
                    <a:pt x="345" y="1037"/>
                    <a:pt x="348" y="1033"/>
                  </a:cubicBezTo>
                  <a:cubicBezTo>
                    <a:pt x="343" y="1032"/>
                    <a:pt x="339" y="1035"/>
                    <a:pt x="334" y="1035"/>
                  </a:cubicBezTo>
                  <a:cubicBezTo>
                    <a:pt x="332" y="1030"/>
                    <a:pt x="338" y="1028"/>
                    <a:pt x="343" y="1026"/>
                  </a:cubicBezTo>
                  <a:cubicBezTo>
                    <a:pt x="346" y="1025"/>
                    <a:pt x="350" y="1024"/>
                    <a:pt x="353" y="1023"/>
                  </a:cubicBezTo>
                  <a:cubicBezTo>
                    <a:pt x="355" y="1022"/>
                    <a:pt x="357" y="1020"/>
                    <a:pt x="359" y="1020"/>
                  </a:cubicBezTo>
                  <a:cubicBezTo>
                    <a:pt x="361" y="1020"/>
                    <a:pt x="363" y="1022"/>
                    <a:pt x="361" y="1025"/>
                  </a:cubicBezTo>
                  <a:cubicBezTo>
                    <a:pt x="360" y="1026"/>
                    <a:pt x="355" y="1027"/>
                    <a:pt x="354" y="1029"/>
                  </a:cubicBezTo>
                  <a:cubicBezTo>
                    <a:pt x="352" y="1030"/>
                    <a:pt x="350" y="1033"/>
                    <a:pt x="353" y="1035"/>
                  </a:cubicBezTo>
                  <a:cubicBezTo>
                    <a:pt x="355" y="1037"/>
                    <a:pt x="360" y="1033"/>
                    <a:pt x="361" y="1037"/>
                  </a:cubicBezTo>
                  <a:cubicBezTo>
                    <a:pt x="362" y="1038"/>
                    <a:pt x="361" y="1039"/>
                    <a:pt x="361" y="1040"/>
                  </a:cubicBezTo>
                  <a:cubicBezTo>
                    <a:pt x="362" y="1042"/>
                    <a:pt x="362" y="1041"/>
                    <a:pt x="364" y="1042"/>
                  </a:cubicBezTo>
                  <a:cubicBezTo>
                    <a:pt x="367" y="1044"/>
                    <a:pt x="368" y="1046"/>
                    <a:pt x="368" y="1050"/>
                  </a:cubicBezTo>
                  <a:cubicBezTo>
                    <a:pt x="362" y="1050"/>
                    <a:pt x="356" y="1049"/>
                    <a:pt x="351" y="1050"/>
                  </a:cubicBezTo>
                  <a:cubicBezTo>
                    <a:pt x="350" y="1054"/>
                    <a:pt x="348" y="1058"/>
                    <a:pt x="345" y="1061"/>
                  </a:cubicBezTo>
                  <a:cubicBezTo>
                    <a:pt x="341" y="1066"/>
                    <a:pt x="335" y="1064"/>
                    <a:pt x="330" y="1068"/>
                  </a:cubicBezTo>
                  <a:cubicBezTo>
                    <a:pt x="327" y="1071"/>
                    <a:pt x="326" y="1077"/>
                    <a:pt x="327" y="1080"/>
                  </a:cubicBezTo>
                  <a:cubicBezTo>
                    <a:pt x="328" y="1082"/>
                    <a:pt x="332" y="1089"/>
                    <a:pt x="331" y="1091"/>
                  </a:cubicBezTo>
                  <a:cubicBezTo>
                    <a:pt x="329" y="1095"/>
                    <a:pt x="325" y="1088"/>
                    <a:pt x="324" y="1087"/>
                  </a:cubicBezTo>
                  <a:cubicBezTo>
                    <a:pt x="321" y="1086"/>
                    <a:pt x="320" y="1087"/>
                    <a:pt x="317" y="1086"/>
                  </a:cubicBezTo>
                  <a:cubicBezTo>
                    <a:pt x="314" y="1085"/>
                    <a:pt x="310" y="1081"/>
                    <a:pt x="307" y="1083"/>
                  </a:cubicBezTo>
                  <a:cubicBezTo>
                    <a:pt x="304" y="1085"/>
                    <a:pt x="306" y="1087"/>
                    <a:pt x="302" y="1088"/>
                  </a:cubicBezTo>
                  <a:cubicBezTo>
                    <a:pt x="300" y="1089"/>
                    <a:pt x="296" y="1088"/>
                    <a:pt x="294" y="1090"/>
                  </a:cubicBezTo>
                  <a:cubicBezTo>
                    <a:pt x="293" y="1092"/>
                    <a:pt x="295" y="1094"/>
                    <a:pt x="293" y="1096"/>
                  </a:cubicBezTo>
                  <a:cubicBezTo>
                    <a:pt x="292" y="1098"/>
                    <a:pt x="286" y="1100"/>
                    <a:pt x="289" y="1103"/>
                  </a:cubicBezTo>
                  <a:cubicBezTo>
                    <a:pt x="291" y="1104"/>
                    <a:pt x="295" y="1103"/>
                    <a:pt x="297" y="1103"/>
                  </a:cubicBezTo>
                  <a:cubicBezTo>
                    <a:pt x="296" y="1105"/>
                    <a:pt x="289" y="1106"/>
                    <a:pt x="287" y="1105"/>
                  </a:cubicBezTo>
                  <a:cubicBezTo>
                    <a:pt x="285" y="1104"/>
                    <a:pt x="285" y="1103"/>
                    <a:pt x="285" y="1101"/>
                  </a:cubicBezTo>
                  <a:cubicBezTo>
                    <a:pt x="285" y="1100"/>
                    <a:pt x="286" y="1097"/>
                    <a:pt x="286" y="1097"/>
                  </a:cubicBezTo>
                  <a:cubicBezTo>
                    <a:pt x="286" y="1095"/>
                    <a:pt x="282" y="1094"/>
                    <a:pt x="281" y="1092"/>
                  </a:cubicBezTo>
                  <a:cubicBezTo>
                    <a:pt x="279" y="1090"/>
                    <a:pt x="278" y="1085"/>
                    <a:pt x="277" y="1082"/>
                  </a:cubicBezTo>
                  <a:cubicBezTo>
                    <a:pt x="277" y="1080"/>
                    <a:pt x="278" y="1077"/>
                    <a:pt x="277" y="1075"/>
                  </a:cubicBezTo>
                  <a:cubicBezTo>
                    <a:pt x="277" y="1073"/>
                    <a:pt x="274" y="1072"/>
                    <a:pt x="274" y="1070"/>
                  </a:cubicBezTo>
                  <a:cubicBezTo>
                    <a:pt x="269" y="1069"/>
                    <a:pt x="268" y="1075"/>
                    <a:pt x="265" y="1076"/>
                  </a:cubicBezTo>
                  <a:cubicBezTo>
                    <a:pt x="263" y="1074"/>
                    <a:pt x="259" y="1073"/>
                    <a:pt x="257" y="1075"/>
                  </a:cubicBezTo>
                  <a:cubicBezTo>
                    <a:pt x="255" y="1076"/>
                    <a:pt x="255" y="1079"/>
                    <a:pt x="253" y="1081"/>
                  </a:cubicBezTo>
                  <a:cubicBezTo>
                    <a:pt x="251" y="1082"/>
                    <a:pt x="240" y="1081"/>
                    <a:pt x="242" y="1087"/>
                  </a:cubicBezTo>
                  <a:cubicBezTo>
                    <a:pt x="246" y="1088"/>
                    <a:pt x="249" y="1087"/>
                    <a:pt x="252" y="1088"/>
                  </a:cubicBezTo>
                  <a:cubicBezTo>
                    <a:pt x="253" y="1089"/>
                    <a:pt x="254" y="1090"/>
                    <a:pt x="254" y="1091"/>
                  </a:cubicBezTo>
                  <a:cubicBezTo>
                    <a:pt x="256" y="1091"/>
                    <a:pt x="257" y="1090"/>
                    <a:pt x="258" y="1092"/>
                  </a:cubicBezTo>
                  <a:cubicBezTo>
                    <a:pt x="255" y="1093"/>
                    <a:pt x="244" y="1094"/>
                    <a:pt x="247" y="1099"/>
                  </a:cubicBezTo>
                  <a:cubicBezTo>
                    <a:pt x="249" y="1104"/>
                    <a:pt x="260" y="1101"/>
                    <a:pt x="264" y="1101"/>
                  </a:cubicBezTo>
                  <a:cubicBezTo>
                    <a:pt x="264" y="1104"/>
                    <a:pt x="260" y="1103"/>
                    <a:pt x="258" y="1104"/>
                  </a:cubicBezTo>
                  <a:cubicBezTo>
                    <a:pt x="255" y="1105"/>
                    <a:pt x="254" y="1108"/>
                    <a:pt x="252" y="1110"/>
                  </a:cubicBezTo>
                  <a:cubicBezTo>
                    <a:pt x="247" y="1112"/>
                    <a:pt x="248" y="1104"/>
                    <a:pt x="245" y="1103"/>
                  </a:cubicBezTo>
                  <a:cubicBezTo>
                    <a:pt x="243" y="1103"/>
                    <a:pt x="240" y="1105"/>
                    <a:pt x="239" y="1105"/>
                  </a:cubicBezTo>
                  <a:cubicBezTo>
                    <a:pt x="238" y="1102"/>
                    <a:pt x="240" y="1097"/>
                    <a:pt x="239" y="1095"/>
                  </a:cubicBezTo>
                  <a:cubicBezTo>
                    <a:pt x="238" y="1093"/>
                    <a:pt x="234" y="1090"/>
                    <a:pt x="232" y="1090"/>
                  </a:cubicBezTo>
                  <a:cubicBezTo>
                    <a:pt x="226" y="1088"/>
                    <a:pt x="224" y="1093"/>
                    <a:pt x="219" y="1094"/>
                  </a:cubicBezTo>
                  <a:cubicBezTo>
                    <a:pt x="216" y="1094"/>
                    <a:pt x="214" y="1093"/>
                    <a:pt x="212" y="1094"/>
                  </a:cubicBezTo>
                  <a:cubicBezTo>
                    <a:pt x="210" y="1094"/>
                    <a:pt x="208" y="1095"/>
                    <a:pt x="206" y="1097"/>
                  </a:cubicBezTo>
                  <a:cubicBezTo>
                    <a:pt x="205" y="1098"/>
                    <a:pt x="205" y="1099"/>
                    <a:pt x="204" y="1100"/>
                  </a:cubicBezTo>
                  <a:cubicBezTo>
                    <a:pt x="203" y="1102"/>
                    <a:pt x="203" y="1101"/>
                    <a:pt x="202" y="1102"/>
                  </a:cubicBezTo>
                  <a:cubicBezTo>
                    <a:pt x="200" y="1103"/>
                    <a:pt x="199" y="1106"/>
                    <a:pt x="197" y="1107"/>
                  </a:cubicBezTo>
                  <a:cubicBezTo>
                    <a:pt x="200" y="1108"/>
                    <a:pt x="205" y="1110"/>
                    <a:pt x="200" y="1112"/>
                  </a:cubicBezTo>
                  <a:cubicBezTo>
                    <a:pt x="198" y="1113"/>
                    <a:pt x="195" y="1112"/>
                    <a:pt x="193" y="1113"/>
                  </a:cubicBezTo>
                  <a:cubicBezTo>
                    <a:pt x="192" y="1113"/>
                    <a:pt x="192" y="1115"/>
                    <a:pt x="190" y="1116"/>
                  </a:cubicBezTo>
                  <a:cubicBezTo>
                    <a:pt x="189" y="1117"/>
                    <a:pt x="188" y="1117"/>
                    <a:pt x="187" y="1117"/>
                  </a:cubicBezTo>
                  <a:cubicBezTo>
                    <a:pt x="184" y="1118"/>
                    <a:pt x="182" y="1120"/>
                    <a:pt x="179" y="1121"/>
                  </a:cubicBezTo>
                  <a:cubicBezTo>
                    <a:pt x="176" y="1122"/>
                    <a:pt x="170" y="1122"/>
                    <a:pt x="172" y="1127"/>
                  </a:cubicBezTo>
                  <a:cubicBezTo>
                    <a:pt x="176" y="1127"/>
                    <a:pt x="179" y="1124"/>
                    <a:pt x="183" y="1124"/>
                  </a:cubicBezTo>
                  <a:cubicBezTo>
                    <a:pt x="186" y="1124"/>
                    <a:pt x="185" y="1127"/>
                    <a:pt x="187" y="1128"/>
                  </a:cubicBezTo>
                  <a:cubicBezTo>
                    <a:pt x="190" y="1129"/>
                    <a:pt x="191" y="1126"/>
                    <a:pt x="193" y="1128"/>
                  </a:cubicBezTo>
                  <a:cubicBezTo>
                    <a:pt x="195" y="1129"/>
                    <a:pt x="186" y="1129"/>
                    <a:pt x="188" y="1133"/>
                  </a:cubicBezTo>
                  <a:cubicBezTo>
                    <a:pt x="188" y="1134"/>
                    <a:pt x="190" y="1136"/>
                    <a:pt x="191" y="1136"/>
                  </a:cubicBezTo>
                  <a:cubicBezTo>
                    <a:pt x="193" y="1138"/>
                    <a:pt x="194" y="1141"/>
                    <a:pt x="196" y="1143"/>
                  </a:cubicBezTo>
                  <a:cubicBezTo>
                    <a:pt x="200" y="1147"/>
                    <a:pt x="201" y="1146"/>
                    <a:pt x="205" y="1147"/>
                  </a:cubicBezTo>
                  <a:cubicBezTo>
                    <a:pt x="212" y="1148"/>
                    <a:pt x="205" y="1149"/>
                    <a:pt x="203" y="1151"/>
                  </a:cubicBezTo>
                  <a:cubicBezTo>
                    <a:pt x="203" y="1152"/>
                    <a:pt x="202" y="1154"/>
                    <a:pt x="203" y="1155"/>
                  </a:cubicBezTo>
                  <a:cubicBezTo>
                    <a:pt x="203" y="1157"/>
                    <a:pt x="205" y="1156"/>
                    <a:pt x="207" y="1157"/>
                  </a:cubicBezTo>
                  <a:cubicBezTo>
                    <a:pt x="211" y="1159"/>
                    <a:pt x="211" y="1162"/>
                    <a:pt x="212" y="1165"/>
                  </a:cubicBezTo>
                  <a:cubicBezTo>
                    <a:pt x="209" y="1164"/>
                    <a:pt x="205" y="1164"/>
                    <a:pt x="202" y="1163"/>
                  </a:cubicBezTo>
                  <a:cubicBezTo>
                    <a:pt x="202" y="1161"/>
                    <a:pt x="200" y="1162"/>
                    <a:pt x="198" y="1161"/>
                  </a:cubicBezTo>
                  <a:cubicBezTo>
                    <a:pt x="198" y="1160"/>
                    <a:pt x="198" y="1160"/>
                    <a:pt x="198" y="1159"/>
                  </a:cubicBezTo>
                  <a:cubicBezTo>
                    <a:pt x="196" y="1158"/>
                    <a:pt x="195" y="1159"/>
                    <a:pt x="194" y="1157"/>
                  </a:cubicBezTo>
                  <a:cubicBezTo>
                    <a:pt x="192" y="1154"/>
                    <a:pt x="195" y="1153"/>
                    <a:pt x="191" y="1150"/>
                  </a:cubicBezTo>
                  <a:cubicBezTo>
                    <a:pt x="187" y="1148"/>
                    <a:pt x="186" y="1148"/>
                    <a:pt x="186" y="1143"/>
                  </a:cubicBezTo>
                  <a:cubicBezTo>
                    <a:pt x="186" y="1142"/>
                    <a:pt x="186" y="1140"/>
                    <a:pt x="185" y="1138"/>
                  </a:cubicBezTo>
                  <a:cubicBezTo>
                    <a:pt x="185" y="1138"/>
                    <a:pt x="184" y="1138"/>
                    <a:pt x="184" y="1137"/>
                  </a:cubicBezTo>
                  <a:cubicBezTo>
                    <a:pt x="183" y="1137"/>
                    <a:pt x="183" y="1135"/>
                    <a:pt x="183" y="1134"/>
                  </a:cubicBezTo>
                  <a:cubicBezTo>
                    <a:pt x="182" y="1133"/>
                    <a:pt x="180" y="1132"/>
                    <a:pt x="178" y="1132"/>
                  </a:cubicBezTo>
                  <a:cubicBezTo>
                    <a:pt x="175" y="1133"/>
                    <a:pt x="176" y="1133"/>
                    <a:pt x="174" y="1135"/>
                  </a:cubicBezTo>
                  <a:cubicBezTo>
                    <a:pt x="174" y="1136"/>
                    <a:pt x="174" y="1136"/>
                    <a:pt x="174" y="1137"/>
                  </a:cubicBezTo>
                  <a:cubicBezTo>
                    <a:pt x="174" y="1138"/>
                    <a:pt x="174" y="1138"/>
                    <a:pt x="173" y="1139"/>
                  </a:cubicBezTo>
                  <a:cubicBezTo>
                    <a:pt x="173" y="1139"/>
                    <a:pt x="171" y="1141"/>
                    <a:pt x="170" y="1142"/>
                  </a:cubicBezTo>
                  <a:cubicBezTo>
                    <a:pt x="168" y="1144"/>
                    <a:pt x="167" y="1148"/>
                    <a:pt x="165" y="1150"/>
                  </a:cubicBezTo>
                  <a:cubicBezTo>
                    <a:pt x="164" y="1150"/>
                    <a:pt x="160" y="1150"/>
                    <a:pt x="159" y="1150"/>
                  </a:cubicBezTo>
                  <a:cubicBezTo>
                    <a:pt x="157" y="1151"/>
                    <a:pt x="156" y="1152"/>
                    <a:pt x="154" y="1151"/>
                  </a:cubicBezTo>
                  <a:cubicBezTo>
                    <a:pt x="152" y="1146"/>
                    <a:pt x="176" y="1136"/>
                    <a:pt x="167" y="1131"/>
                  </a:cubicBezTo>
                  <a:cubicBezTo>
                    <a:pt x="165" y="1130"/>
                    <a:pt x="162" y="1130"/>
                    <a:pt x="160" y="1130"/>
                  </a:cubicBezTo>
                  <a:cubicBezTo>
                    <a:pt x="156" y="1130"/>
                    <a:pt x="154" y="1130"/>
                    <a:pt x="152" y="1133"/>
                  </a:cubicBezTo>
                  <a:cubicBezTo>
                    <a:pt x="151" y="1134"/>
                    <a:pt x="152" y="1134"/>
                    <a:pt x="150" y="1136"/>
                  </a:cubicBezTo>
                  <a:cubicBezTo>
                    <a:pt x="148" y="1137"/>
                    <a:pt x="146" y="1136"/>
                    <a:pt x="144" y="1137"/>
                  </a:cubicBezTo>
                  <a:cubicBezTo>
                    <a:pt x="142" y="1139"/>
                    <a:pt x="141" y="1142"/>
                    <a:pt x="140" y="1144"/>
                  </a:cubicBezTo>
                  <a:cubicBezTo>
                    <a:pt x="138" y="1145"/>
                    <a:pt x="136" y="1144"/>
                    <a:pt x="134" y="1145"/>
                  </a:cubicBezTo>
                  <a:cubicBezTo>
                    <a:pt x="132" y="1145"/>
                    <a:pt x="129" y="1147"/>
                    <a:pt x="128" y="1148"/>
                  </a:cubicBezTo>
                  <a:cubicBezTo>
                    <a:pt x="125" y="1150"/>
                    <a:pt x="123" y="1154"/>
                    <a:pt x="122" y="1158"/>
                  </a:cubicBezTo>
                  <a:cubicBezTo>
                    <a:pt x="122" y="1163"/>
                    <a:pt x="126" y="1166"/>
                    <a:pt x="130" y="1167"/>
                  </a:cubicBezTo>
                  <a:cubicBezTo>
                    <a:pt x="132" y="1167"/>
                    <a:pt x="135" y="1165"/>
                    <a:pt x="136" y="1167"/>
                  </a:cubicBezTo>
                  <a:cubicBezTo>
                    <a:pt x="137" y="1170"/>
                    <a:pt x="126" y="1170"/>
                    <a:pt x="125" y="1170"/>
                  </a:cubicBezTo>
                  <a:cubicBezTo>
                    <a:pt x="124" y="1173"/>
                    <a:pt x="125" y="1174"/>
                    <a:pt x="126" y="1176"/>
                  </a:cubicBezTo>
                  <a:cubicBezTo>
                    <a:pt x="127" y="1180"/>
                    <a:pt x="127" y="1180"/>
                    <a:pt x="131" y="1180"/>
                  </a:cubicBezTo>
                  <a:cubicBezTo>
                    <a:pt x="135" y="1180"/>
                    <a:pt x="137" y="1179"/>
                    <a:pt x="140" y="1179"/>
                  </a:cubicBezTo>
                  <a:cubicBezTo>
                    <a:pt x="143" y="1179"/>
                    <a:pt x="144" y="1181"/>
                    <a:pt x="147" y="1182"/>
                  </a:cubicBezTo>
                  <a:cubicBezTo>
                    <a:pt x="153" y="1183"/>
                    <a:pt x="155" y="1177"/>
                    <a:pt x="160" y="1175"/>
                  </a:cubicBezTo>
                  <a:cubicBezTo>
                    <a:pt x="162" y="1174"/>
                    <a:pt x="165" y="1175"/>
                    <a:pt x="168" y="1174"/>
                  </a:cubicBezTo>
                  <a:cubicBezTo>
                    <a:pt x="170" y="1173"/>
                    <a:pt x="174" y="1172"/>
                    <a:pt x="177" y="1172"/>
                  </a:cubicBezTo>
                  <a:cubicBezTo>
                    <a:pt x="178" y="1177"/>
                    <a:pt x="171" y="1176"/>
                    <a:pt x="169" y="1176"/>
                  </a:cubicBezTo>
                  <a:cubicBezTo>
                    <a:pt x="165" y="1176"/>
                    <a:pt x="161" y="1178"/>
                    <a:pt x="159" y="1179"/>
                  </a:cubicBezTo>
                  <a:cubicBezTo>
                    <a:pt x="153" y="1183"/>
                    <a:pt x="146" y="1183"/>
                    <a:pt x="147" y="1191"/>
                  </a:cubicBezTo>
                  <a:cubicBezTo>
                    <a:pt x="151" y="1192"/>
                    <a:pt x="156" y="1194"/>
                    <a:pt x="155" y="1198"/>
                  </a:cubicBezTo>
                  <a:cubicBezTo>
                    <a:pt x="151" y="1200"/>
                    <a:pt x="148" y="1196"/>
                    <a:pt x="145" y="1194"/>
                  </a:cubicBezTo>
                  <a:cubicBezTo>
                    <a:pt x="144" y="1193"/>
                    <a:pt x="142" y="1192"/>
                    <a:pt x="141" y="1191"/>
                  </a:cubicBezTo>
                  <a:cubicBezTo>
                    <a:pt x="138" y="1191"/>
                    <a:pt x="138" y="1191"/>
                    <a:pt x="136" y="1192"/>
                  </a:cubicBezTo>
                  <a:cubicBezTo>
                    <a:pt x="133" y="1193"/>
                    <a:pt x="130" y="1191"/>
                    <a:pt x="128" y="1191"/>
                  </a:cubicBezTo>
                  <a:cubicBezTo>
                    <a:pt x="126" y="1190"/>
                    <a:pt x="125" y="1189"/>
                    <a:pt x="123" y="1187"/>
                  </a:cubicBezTo>
                  <a:cubicBezTo>
                    <a:pt x="122" y="1187"/>
                    <a:pt x="123" y="1185"/>
                    <a:pt x="121" y="1186"/>
                  </a:cubicBezTo>
                  <a:cubicBezTo>
                    <a:pt x="120" y="1186"/>
                    <a:pt x="121" y="1188"/>
                    <a:pt x="120" y="1188"/>
                  </a:cubicBezTo>
                  <a:cubicBezTo>
                    <a:pt x="118" y="1189"/>
                    <a:pt x="117" y="1188"/>
                    <a:pt x="115" y="1187"/>
                  </a:cubicBezTo>
                  <a:cubicBezTo>
                    <a:pt x="112" y="1187"/>
                    <a:pt x="112" y="1188"/>
                    <a:pt x="110" y="1189"/>
                  </a:cubicBezTo>
                  <a:cubicBezTo>
                    <a:pt x="108" y="1190"/>
                    <a:pt x="106" y="1189"/>
                    <a:pt x="104" y="1189"/>
                  </a:cubicBezTo>
                  <a:cubicBezTo>
                    <a:pt x="102" y="1189"/>
                    <a:pt x="99" y="1189"/>
                    <a:pt x="97" y="1189"/>
                  </a:cubicBezTo>
                  <a:cubicBezTo>
                    <a:pt x="95" y="1189"/>
                    <a:pt x="93" y="1191"/>
                    <a:pt x="92" y="1191"/>
                  </a:cubicBezTo>
                  <a:cubicBezTo>
                    <a:pt x="88" y="1192"/>
                    <a:pt x="83" y="1191"/>
                    <a:pt x="83" y="1196"/>
                  </a:cubicBezTo>
                  <a:cubicBezTo>
                    <a:pt x="84" y="1201"/>
                    <a:pt x="87" y="1199"/>
                    <a:pt x="89" y="1200"/>
                  </a:cubicBezTo>
                  <a:cubicBezTo>
                    <a:pt x="91" y="1200"/>
                    <a:pt x="92" y="1201"/>
                    <a:pt x="94" y="1202"/>
                  </a:cubicBezTo>
                  <a:cubicBezTo>
                    <a:pt x="90" y="1203"/>
                    <a:pt x="82" y="1201"/>
                    <a:pt x="79" y="1205"/>
                  </a:cubicBezTo>
                  <a:cubicBezTo>
                    <a:pt x="78" y="1206"/>
                    <a:pt x="79" y="1207"/>
                    <a:pt x="79" y="1208"/>
                  </a:cubicBezTo>
                  <a:cubicBezTo>
                    <a:pt x="78" y="1209"/>
                    <a:pt x="78" y="1209"/>
                    <a:pt x="77" y="1210"/>
                  </a:cubicBezTo>
                  <a:cubicBezTo>
                    <a:pt x="76" y="1211"/>
                    <a:pt x="75" y="1210"/>
                    <a:pt x="74" y="1211"/>
                  </a:cubicBezTo>
                  <a:cubicBezTo>
                    <a:pt x="74" y="1212"/>
                    <a:pt x="74" y="1214"/>
                    <a:pt x="74" y="1214"/>
                  </a:cubicBezTo>
                  <a:cubicBezTo>
                    <a:pt x="77" y="1215"/>
                    <a:pt x="77" y="1217"/>
                    <a:pt x="80" y="1218"/>
                  </a:cubicBezTo>
                  <a:cubicBezTo>
                    <a:pt x="82" y="1218"/>
                    <a:pt x="83" y="1217"/>
                    <a:pt x="85" y="1217"/>
                  </a:cubicBezTo>
                  <a:cubicBezTo>
                    <a:pt x="87" y="1216"/>
                    <a:pt x="90" y="1216"/>
                    <a:pt x="91" y="1216"/>
                  </a:cubicBezTo>
                  <a:cubicBezTo>
                    <a:pt x="94" y="1215"/>
                    <a:pt x="95" y="1211"/>
                    <a:pt x="97" y="1208"/>
                  </a:cubicBezTo>
                  <a:cubicBezTo>
                    <a:pt x="99" y="1206"/>
                    <a:pt x="101" y="1206"/>
                    <a:pt x="103" y="1206"/>
                  </a:cubicBezTo>
                  <a:cubicBezTo>
                    <a:pt x="110" y="1206"/>
                    <a:pt x="113" y="1206"/>
                    <a:pt x="118" y="1211"/>
                  </a:cubicBezTo>
                  <a:cubicBezTo>
                    <a:pt x="120" y="1213"/>
                    <a:pt x="124" y="1214"/>
                    <a:pt x="126" y="1217"/>
                  </a:cubicBezTo>
                  <a:cubicBezTo>
                    <a:pt x="127" y="1219"/>
                    <a:pt x="126" y="1222"/>
                    <a:pt x="126" y="1224"/>
                  </a:cubicBezTo>
                  <a:cubicBezTo>
                    <a:pt x="128" y="1225"/>
                    <a:pt x="131" y="1224"/>
                    <a:pt x="133" y="1225"/>
                  </a:cubicBezTo>
                  <a:cubicBezTo>
                    <a:pt x="133" y="1225"/>
                    <a:pt x="133" y="1226"/>
                    <a:pt x="133" y="1227"/>
                  </a:cubicBezTo>
                  <a:cubicBezTo>
                    <a:pt x="129" y="1228"/>
                    <a:pt x="127" y="1227"/>
                    <a:pt x="125" y="1225"/>
                  </a:cubicBezTo>
                  <a:cubicBezTo>
                    <a:pt x="125" y="1224"/>
                    <a:pt x="125" y="1224"/>
                    <a:pt x="124" y="1223"/>
                  </a:cubicBezTo>
                  <a:cubicBezTo>
                    <a:pt x="124" y="1223"/>
                    <a:pt x="123" y="1223"/>
                    <a:pt x="123" y="1222"/>
                  </a:cubicBezTo>
                  <a:cubicBezTo>
                    <a:pt x="122" y="1222"/>
                    <a:pt x="122" y="1222"/>
                    <a:pt x="121" y="1222"/>
                  </a:cubicBezTo>
                  <a:cubicBezTo>
                    <a:pt x="120" y="1221"/>
                    <a:pt x="121" y="1219"/>
                    <a:pt x="120" y="1219"/>
                  </a:cubicBezTo>
                  <a:cubicBezTo>
                    <a:pt x="118" y="1217"/>
                    <a:pt x="115" y="1217"/>
                    <a:pt x="113" y="1216"/>
                  </a:cubicBezTo>
                  <a:cubicBezTo>
                    <a:pt x="109" y="1214"/>
                    <a:pt x="108" y="1214"/>
                    <a:pt x="104" y="1215"/>
                  </a:cubicBezTo>
                  <a:cubicBezTo>
                    <a:pt x="102" y="1216"/>
                    <a:pt x="97" y="1215"/>
                    <a:pt x="96" y="1217"/>
                  </a:cubicBezTo>
                  <a:cubicBezTo>
                    <a:pt x="94" y="1220"/>
                    <a:pt x="95" y="1222"/>
                    <a:pt x="96" y="1224"/>
                  </a:cubicBezTo>
                  <a:cubicBezTo>
                    <a:pt x="97" y="1227"/>
                    <a:pt x="97" y="1230"/>
                    <a:pt x="98" y="1233"/>
                  </a:cubicBezTo>
                  <a:cubicBezTo>
                    <a:pt x="98" y="1236"/>
                    <a:pt x="99" y="1239"/>
                    <a:pt x="100" y="1241"/>
                  </a:cubicBezTo>
                  <a:cubicBezTo>
                    <a:pt x="101" y="1243"/>
                    <a:pt x="102" y="1243"/>
                    <a:pt x="101" y="1245"/>
                  </a:cubicBezTo>
                  <a:cubicBezTo>
                    <a:pt x="99" y="1245"/>
                    <a:pt x="99" y="1242"/>
                    <a:pt x="97" y="1240"/>
                  </a:cubicBezTo>
                  <a:cubicBezTo>
                    <a:pt x="96" y="1238"/>
                    <a:pt x="93" y="1236"/>
                    <a:pt x="92" y="1233"/>
                  </a:cubicBezTo>
                  <a:cubicBezTo>
                    <a:pt x="91" y="1230"/>
                    <a:pt x="89" y="1221"/>
                    <a:pt x="84" y="1221"/>
                  </a:cubicBezTo>
                  <a:cubicBezTo>
                    <a:pt x="80" y="1221"/>
                    <a:pt x="78" y="1228"/>
                    <a:pt x="75" y="1230"/>
                  </a:cubicBezTo>
                  <a:cubicBezTo>
                    <a:pt x="74" y="1231"/>
                    <a:pt x="71" y="1230"/>
                    <a:pt x="70" y="1231"/>
                  </a:cubicBezTo>
                  <a:cubicBezTo>
                    <a:pt x="69" y="1232"/>
                    <a:pt x="68" y="1235"/>
                    <a:pt x="67" y="1237"/>
                  </a:cubicBezTo>
                  <a:cubicBezTo>
                    <a:pt x="64" y="1235"/>
                    <a:pt x="63" y="1232"/>
                    <a:pt x="64" y="1229"/>
                  </a:cubicBezTo>
                  <a:cubicBezTo>
                    <a:pt x="69" y="1227"/>
                    <a:pt x="77" y="1222"/>
                    <a:pt x="70" y="1216"/>
                  </a:cubicBezTo>
                  <a:cubicBezTo>
                    <a:pt x="67" y="1214"/>
                    <a:pt x="63" y="1212"/>
                    <a:pt x="61" y="1215"/>
                  </a:cubicBezTo>
                  <a:cubicBezTo>
                    <a:pt x="59" y="1218"/>
                    <a:pt x="62" y="1228"/>
                    <a:pt x="58" y="1229"/>
                  </a:cubicBezTo>
                  <a:cubicBezTo>
                    <a:pt x="56" y="1229"/>
                    <a:pt x="55" y="1227"/>
                    <a:pt x="54" y="1226"/>
                  </a:cubicBezTo>
                  <a:cubicBezTo>
                    <a:pt x="53" y="1225"/>
                    <a:pt x="51" y="1225"/>
                    <a:pt x="50" y="1225"/>
                  </a:cubicBezTo>
                  <a:cubicBezTo>
                    <a:pt x="47" y="1226"/>
                    <a:pt x="44" y="1228"/>
                    <a:pt x="43" y="1231"/>
                  </a:cubicBezTo>
                  <a:cubicBezTo>
                    <a:pt x="41" y="1239"/>
                    <a:pt x="52" y="1238"/>
                    <a:pt x="57" y="1237"/>
                  </a:cubicBezTo>
                  <a:cubicBezTo>
                    <a:pt x="57" y="1237"/>
                    <a:pt x="57" y="1236"/>
                    <a:pt x="57" y="1236"/>
                  </a:cubicBezTo>
                  <a:cubicBezTo>
                    <a:pt x="59" y="1236"/>
                    <a:pt x="59" y="1238"/>
                    <a:pt x="59" y="1240"/>
                  </a:cubicBezTo>
                  <a:cubicBezTo>
                    <a:pt x="62" y="1240"/>
                    <a:pt x="63" y="1241"/>
                    <a:pt x="65" y="1242"/>
                  </a:cubicBezTo>
                  <a:cubicBezTo>
                    <a:pt x="68" y="1244"/>
                    <a:pt x="68" y="1244"/>
                    <a:pt x="68" y="1248"/>
                  </a:cubicBezTo>
                  <a:cubicBezTo>
                    <a:pt x="69" y="1253"/>
                    <a:pt x="70" y="1259"/>
                    <a:pt x="63" y="1258"/>
                  </a:cubicBezTo>
                  <a:cubicBezTo>
                    <a:pt x="63" y="1257"/>
                    <a:pt x="63" y="1256"/>
                    <a:pt x="62" y="1256"/>
                  </a:cubicBezTo>
                  <a:cubicBezTo>
                    <a:pt x="62" y="1255"/>
                    <a:pt x="61" y="1255"/>
                    <a:pt x="61" y="1254"/>
                  </a:cubicBezTo>
                  <a:cubicBezTo>
                    <a:pt x="61" y="1254"/>
                    <a:pt x="61" y="1253"/>
                    <a:pt x="61" y="1253"/>
                  </a:cubicBezTo>
                  <a:cubicBezTo>
                    <a:pt x="59" y="1250"/>
                    <a:pt x="56" y="1247"/>
                    <a:pt x="53" y="1247"/>
                  </a:cubicBezTo>
                  <a:cubicBezTo>
                    <a:pt x="50" y="1246"/>
                    <a:pt x="48" y="1248"/>
                    <a:pt x="46" y="1246"/>
                  </a:cubicBezTo>
                  <a:cubicBezTo>
                    <a:pt x="45" y="1245"/>
                    <a:pt x="46" y="1244"/>
                    <a:pt x="45" y="1243"/>
                  </a:cubicBezTo>
                  <a:cubicBezTo>
                    <a:pt x="44" y="1242"/>
                    <a:pt x="41" y="1242"/>
                    <a:pt x="40" y="1242"/>
                  </a:cubicBezTo>
                  <a:cubicBezTo>
                    <a:pt x="40" y="1244"/>
                    <a:pt x="40" y="1246"/>
                    <a:pt x="40" y="1248"/>
                  </a:cubicBezTo>
                  <a:cubicBezTo>
                    <a:pt x="44" y="1248"/>
                    <a:pt x="45" y="1260"/>
                    <a:pt x="39" y="1256"/>
                  </a:cubicBezTo>
                  <a:cubicBezTo>
                    <a:pt x="33" y="1252"/>
                    <a:pt x="35" y="1247"/>
                    <a:pt x="34" y="1241"/>
                  </a:cubicBezTo>
                  <a:cubicBezTo>
                    <a:pt x="33" y="1237"/>
                    <a:pt x="31" y="1235"/>
                    <a:pt x="27" y="1236"/>
                  </a:cubicBezTo>
                  <a:cubicBezTo>
                    <a:pt x="23" y="1237"/>
                    <a:pt x="24" y="1240"/>
                    <a:pt x="24" y="1243"/>
                  </a:cubicBezTo>
                  <a:cubicBezTo>
                    <a:pt x="24" y="1247"/>
                    <a:pt x="25" y="1248"/>
                    <a:pt x="28" y="1249"/>
                  </a:cubicBezTo>
                  <a:cubicBezTo>
                    <a:pt x="30" y="1250"/>
                    <a:pt x="32" y="1250"/>
                    <a:pt x="33" y="1252"/>
                  </a:cubicBezTo>
                  <a:cubicBezTo>
                    <a:pt x="34" y="1254"/>
                    <a:pt x="34" y="1257"/>
                    <a:pt x="34" y="1259"/>
                  </a:cubicBezTo>
                  <a:cubicBezTo>
                    <a:pt x="35" y="1262"/>
                    <a:pt x="36" y="1265"/>
                    <a:pt x="32" y="1267"/>
                  </a:cubicBezTo>
                  <a:cubicBezTo>
                    <a:pt x="31" y="1267"/>
                    <a:pt x="26" y="1267"/>
                    <a:pt x="25" y="1267"/>
                  </a:cubicBezTo>
                  <a:cubicBezTo>
                    <a:pt x="24" y="1266"/>
                    <a:pt x="24" y="1264"/>
                    <a:pt x="22" y="1264"/>
                  </a:cubicBezTo>
                  <a:cubicBezTo>
                    <a:pt x="22" y="1264"/>
                    <a:pt x="19" y="1264"/>
                    <a:pt x="19" y="1264"/>
                  </a:cubicBezTo>
                  <a:cubicBezTo>
                    <a:pt x="14" y="1267"/>
                    <a:pt x="21" y="1271"/>
                    <a:pt x="24" y="1271"/>
                  </a:cubicBezTo>
                  <a:cubicBezTo>
                    <a:pt x="29" y="1273"/>
                    <a:pt x="36" y="1271"/>
                    <a:pt x="42" y="1271"/>
                  </a:cubicBezTo>
                  <a:cubicBezTo>
                    <a:pt x="47" y="1272"/>
                    <a:pt x="53" y="1272"/>
                    <a:pt x="58" y="1273"/>
                  </a:cubicBezTo>
                  <a:cubicBezTo>
                    <a:pt x="61" y="1273"/>
                    <a:pt x="66" y="1273"/>
                    <a:pt x="66" y="1277"/>
                  </a:cubicBezTo>
                  <a:cubicBezTo>
                    <a:pt x="62" y="1278"/>
                    <a:pt x="57" y="1277"/>
                    <a:pt x="54" y="1277"/>
                  </a:cubicBezTo>
                  <a:cubicBezTo>
                    <a:pt x="52" y="1277"/>
                    <a:pt x="49" y="1277"/>
                    <a:pt x="48" y="1277"/>
                  </a:cubicBezTo>
                  <a:cubicBezTo>
                    <a:pt x="45" y="1276"/>
                    <a:pt x="42" y="1275"/>
                    <a:pt x="39" y="1274"/>
                  </a:cubicBezTo>
                  <a:cubicBezTo>
                    <a:pt x="36" y="1274"/>
                    <a:pt x="34" y="1274"/>
                    <a:pt x="33" y="1277"/>
                  </a:cubicBezTo>
                  <a:cubicBezTo>
                    <a:pt x="31" y="1280"/>
                    <a:pt x="30" y="1283"/>
                    <a:pt x="30" y="1286"/>
                  </a:cubicBezTo>
                  <a:cubicBezTo>
                    <a:pt x="25" y="1287"/>
                    <a:pt x="14" y="1286"/>
                    <a:pt x="18" y="1294"/>
                  </a:cubicBezTo>
                  <a:cubicBezTo>
                    <a:pt x="15" y="1294"/>
                    <a:pt x="15" y="1299"/>
                    <a:pt x="15" y="1302"/>
                  </a:cubicBezTo>
                  <a:cubicBezTo>
                    <a:pt x="17" y="1306"/>
                    <a:pt x="23" y="1304"/>
                    <a:pt x="27" y="1305"/>
                  </a:cubicBezTo>
                  <a:cubicBezTo>
                    <a:pt x="31" y="1307"/>
                    <a:pt x="30" y="1311"/>
                    <a:pt x="35" y="1311"/>
                  </a:cubicBezTo>
                  <a:cubicBezTo>
                    <a:pt x="38" y="1310"/>
                    <a:pt x="38" y="1310"/>
                    <a:pt x="40" y="1309"/>
                  </a:cubicBezTo>
                  <a:cubicBezTo>
                    <a:pt x="43" y="1308"/>
                    <a:pt x="48" y="1309"/>
                    <a:pt x="50" y="1309"/>
                  </a:cubicBezTo>
                  <a:cubicBezTo>
                    <a:pt x="51" y="1311"/>
                    <a:pt x="44" y="1315"/>
                    <a:pt x="42" y="1315"/>
                  </a:cubicBezTo>
                  <a:cubicBezTo>
                    <a:pt x="39" y="1316"/>
                    <a:pt x="35" y="1313"/>
                    <a:pt x="32" y="1312"/>
                  </a:cubicBezTo>
                  <a:cubicBezTo>
                    <a:pt x="30" y="1311"/>
                    <a:pt x="28" y="1311"/>
                    <a:pt x="25" y="1312"/>
                  </a:cubicBezTo>
                  <a:cubicBezTo>
                    <a:pt x="25" y="1313"/>
                    <a:pt x="25" y="1314"/>
                    <a:pt x="25" y="1316"/>
                  </a:cubicBezTo>
                  <a:cubicBezTo>
                    <a:pt x="27" y="1316"/>
                    <a:pt x="30" y="1319"/>
                    <a:pt x="32" y="1320"/>
                  </a:cubicBezTo>
                  <a:cubicBezTo>
                    <a:pt x="34" y="1321"/>
                    <a:pt x="34" y="1321"/>
                    <a:pt x="35" y="1321"/>
                  </a:cubicBezTo>
                  <a:cubicBezTo>
                    <a:pt x="37" y="1322"/>
                    <a:pt x="39" y="1321"/>
                    <a:pt x="41" y="1322"/>
                  </a:cubicBezTo>
                  <a:cubicBezTo>
                    <a:pt x="43" y="1327"/>
                    <a:pt x="31" y="1327"/>
                    <a:pt x="28" y="1329"/>
                  </a:cubicBezTo>
                  <a:cubicBezTo>
                    <a:pt x="24" y="1331"/>
                    <a:pt x="13" y="1332"/>
                    <a:pt x="16" y="1339"/>
                  </a:cubicBezTo>
                  <a:cubicBezTo>
                    <a:pt x="24" y="1340"/>
                    <a:pt x="31" y="1333"/>
                    <a:pt x="40" y="1335"/>
                  </a:cubicBezTo>
                  <a:cubicBezTo>
                    <a:pt x="42" y="1339"/>
                    <a:pt x="32" y="1343"/>
                    <a:pt x="29" y="1343"/>
                  </a:cubicBezTo>
                  <a:cubicBezTo>
                    <a:pt x="26" y="1343"/>
                    <a:pt x="20" y="1340"/>
                    <a:pt x="18" y="1342"/>
                  </a:cubicBezTo>
                  <a:cubicBezTo>
                    <a:pt x="16" y="1343"/>
                    <a:pt x="17" y="1345"/>
                    <a:pt x="16" y="1346"/>
                  </a:cubicBezTo>
                  <a:cubicBezTo>
                    <a:pt x="16" y="1347"/>
                    <a:pt x="13" y="1349"/>
                    <a:pt x="15" y="1351"/>
                  </a:cubicBezTo>
                  <a:cubicBezTo>
                    <a:pt x="15" y="1351"/>
                    <a:pt x="18" y="1351"/>
                    <a:pt x="19" y="1351"/>
                  </a:cubicBezTo>
                  <a:cubicBezTo>
                    <a:pt x="19" y="1352"/>
                    <a:pt x="21" y="1353"/>
                    <a:pt x="21" y="1353"/>
                  </a:cubicBezTo>
                  <a:cubicBezTo>
                    <a:pt x="24" y="1354"/>
                    <a:pt x="27" y="1353"/>
                    <a:pt x="30" y="1354"/>
                  </a:cubicBezTo>
                  <a:cubicBezTo>
                    <a:pt x="32" y="1357"/>
                    <a:pt x="30" y="1362"/>
                    <a:pt x="33" y="1365"/>
                  </a:cubicBezTo>
                  <a:cubicBezTo>
                    <a:pt x="37" y="1369"/>
                    <a:pt x="46" y="1365"/>
                    <a:pt x="50" y="1364"/>
                  </a:cubicBezTo>
                  <a:cubicBezTo>
                    <a:pt x="62" y="1364"/>
                    <a:pt x="73" y="1364"/>
                    <a:pt x="84" y="1364"/>
                  </a:cubicBezTo>
                  <a:cubicBezTo>
                    <a:pt x="88" y="1364"/>
                    <a:pt x="94" y="1365"/>
                    <a:pt x="97" y="1363"/>
                  </a:cubicBezTo>
                  <a:cubicBezTo>
                    <a:pt x="102" y="1361"/>
                    <a:pt x="102" y="1356"/>
                    <a:pt x="108" y="1355"/>
                  </a:cubicBezTo>
                  <a:cubicBezTo>
                    <a:pt x="111" y="1355"/>
                    <a:pt x="113" y="1355"/>
                    <a:pt x="116" y="1357"/>
                  </a:cubicBezTo>
                  <a:cubicBezTo>
                    <a:pt x="117" y="1358"/>
                    <a:pt x="119" y="1361"/>
                    <a:pt x="120" y="1362"/>
                  </a:cubicBezTo>
                  <a:cubicBezTo>
                    <a:pt x="123" y="1364"/>
                    <a:pt x="132" y="1362"/>
                    <a:pt x="130" y="1369"/>
                  </a:cubicBezTo>
                  <a:cubicBezTo>
                    <a:pt x="128" y="1369"/>
                    <a:pt x="124" y="1369"/>
                    <a:pt x="122" y="1369"/>
                  </a:cubicBezTo>
                  <a:cubicBezTo>
                    <a:pt x="120" y="1368"/>
                    <a:pt x="120" y="1366"/>
                    <a:pt x="118" y="1365"/>
                  </a:cubicBezTo>
                  <a:cubicBezTo>
                    <a:pt x="115" y="1363"/>
                    <a:pt x="108" y="1363"/>
                    <a:pt x="105" y="1365"/>
                  </a:cubicBezTo>
                  <a:cubicBezTo>
                    <a:pt x="98" y="1369"/>
                    <a:pt x="89" y="1365"/>
                    <a:pt x="81" y="1365"/>
                  </a:cubicBezTo>
                  <a:cubicBezTo>
                    <a:pt x="76" y="1365"/>
                    <a:pt x="71" y="1365"/>
                    <a:pt x="67" y="1365"/>
                  </a:cubicBezTo>
                  <a:cubicBezTo>
                    <a:pt x="64" y="1365"/>
                    <a:pt x="61" y="1365"/>
                    <a:pt x="59" y="1366"/>
                  </a:cubicBezTo>
                  <a:cubicBezTo>
                    <a:pt x="55" y="1366"/>
                    <a:pt x="54" y="1367"/>
                    <a:pt x="51" y="1369"/>
                  </a:cubicBezTo>
                  <a:cubicBezTo>
                    <a:pt x="47" y="1371"/>
                    <a:pt x="44" y="1371"/>
                    <a:pt x="40" y="1371"/>
                  </a:cubicBezTo>
                  <a:cubicBezTo>
                    <a:pt x="37" y="1372"/>
                    <a:pt x="36" y="1374"/>
                    <a:pt x="33" y="1373"/>
                  </a:cubicBezTo>
                  <a:cubicBezTo>
                    <a:pt x="30" y="1373"/>
                    <a:pt x="29" y="1370"/>
                    <a:pt x="29" y="1367"/>
                  </a:cubicBezTo>
                  <a:cubicBezTo>
                    <a:pt x="26" y="1367"/>
                    <a:pt x="21" y="1366"/>
                    <a:pt x="18" y="1367"/>
                  </a:cubicBezTo>
                  <a:cubicBezTo>
                    <a:pt x="14" y="1369"/>
                    <a:pt x="14" y="1372"/>
                    <a:pt x="10" y="1370"/>
                  </a:cubicBezTo>
                  <a:cubicBezTo>
                    <a:pt x="6" y="1368"/>
                    <a:pt x="6" y="1367"/>
                    <a:pt x="4" y="1370"/>
                  </a:cubicBezTo>
                  <a:cubicBezTo>
                    <a:pt x="3" y="1371"/>
                    <a:pt x="2" y="1373"/>
                    <a:pt x="2" y="1375"/>
                  </a:cubicBezTo>
                  <a:cubicBezTo>
                    <a:pt x="1" y="1377"/>
                    <a:pt x="0" y="1382"/>
                    <a:pt x="1" y="1383"/>
                  </a:cubicBezTo>
                  <a:cubicBezTo>
                    <a:pt x="2" y="1386"/>
                    <a:pt x="5" y="1385"/>
                    <a:pt x="7" y="1385"/>
                  </a:cubicBezTo>
                  <a:cubicBezTo>
                    <a:pt x="7" y="1388"/>
                    <a:pt x="6" y="1389"/>
                    <a:pt x="6" y="1391"/>
                  </a:cubicBezTo>
                  <a:cubicBezTo>
                    <a:pt x="5" y="1394"/>
                    <a:pt x="4" y="1397"/>
                    <a:pt x="9" y="1396"/>
                  </a:cubicBezTo>
                  <a:cubicBezTo>
                    <a:pt x="11" y="1399"/>
                    <a:pt x="12" y="1403"/>
                    <a:pt x="15" y="1406"/>
                  </a:cubicBezTo>
                  <a:cubicBezTo>
                    <a:pt x="16" y="1406"/>
                    <a:pt x="16" y="1404"/>
                    <a:pt x="17" y="1403"/>
                  </a:cubicBezTo>
                  <a:cubicBezTo>
                    <a:pt x="18" y="1400"/>
                    <a:pt x="19" y="1399"/>
                    <a:pt x="22" y="1398"/>
                  </a:cubicBezTo>
                  <a:cubicBezTo>
                    <a:pt x="27" y="1397"/>
                    <a:pt x="29" y="1398"/>
                    <a:pt x="34" y="1400"/>
                  </a:cubicBezTo>
                  <a:cubicBezTo>
                    <a:pt x="34" y="1412"/>
                    <a:pt x="40" y="1400"/>
                    <a:pt x="44" y="1399"/>
                  </a:cubicBezTo>
                  <a:cubicBezTo>
                    <a:pt x="44" y="1401"/>
                    <a:pt x="44" y="1403"/>
                    <a:pt x="44" y="1404"/>
                  </a:cubicBezTo>
                  <a:cubicBezTo>
                    <a:pt x="41" y="1405"/>
                    <a:pt x="39" y="1407"/>
                    <a:pt x="36" y="1407"/>
                  </a:cubicBezTo>
                  <a:cubicBezTo>
                    <a:pt x="34" y="1406"/>
                    <a:pt x="33" y="1404"/>
                    <a:pt x="31" y="1403"/>
                  </a:cubicBezTo>
                  <a:cubicBezTo>
                    <a:pt x="29" y="1402"/>
                    <a:pt x="25" y="1402"/>
                    <a:pt x="23" y="1403"/>
                  </a:cubicBezTo>
                  <a:cubicBezTo>
                    <a:pt x="17" y="1404"/>
                    <a:pt x="20" y="1414"/>
                    <a:pt x="15" y="1413"/>
                  </a:cubicBezTo>
                  <a:cubicBezTo>
                    <a:pt x="13" y="1418"/>
                    <a:pt x="19" y="1417"/>
                    <a:pt x="22" y="1418"/>
                  </a:cubicBezTo>
                  <a:cubicBezTo>
                    <a:pt x="23" y="1422"/>
                    <a:pt x="24" y="1423"/>
                    <a:pt x="21" y="1424"/>
                  </a:cubicBezTo>
                  <a:cubicBezTo>
                    <a:pt x="18" y="1426"/>
                    <a:pt x="15" y="1427"/>
                    <a:pt x="13" y="1430"/>
                  </a:cubicBezTo>
                  <a:cubicBezTo>
                    <a:pt x="11" y="1434"/>
                    <a:pt x="16" y="1434"/>
                    <a:pt x="18" y="1437"/>
                  </a:cubicBezTo>
                  <a:cubicBezTo>
                    <a:pt x="20" y="1440"/>
                    <a:pt x="19" y="1445"/>
                    <a:pt x="18" y="1448"/>
                  </a:cubicBezTo>
                  <a:cubicBezTo>
                    <a:pt x="16" y="1453"/>
                    <a:pt x="13" y="1466"/>
                    <a:pt x="20" y="1469"/>
                  </a:cubicBezTo>
                  <a:cubicBezTo>
                    <a:pt x="28" y="1471"/>
                    <a:pt x="25" y="1455"/>
                    <a:pt x="26" y="1451"/>
                  </a:cubicBezTo>
                  <a:cubicBezTo>
                    <a:pt x="33" y="1450"/>
                    <a:pt x="34" y="1453"/>
                    <a:pt x="35" y="1459"/>
                  </a:cubicBezTo>
                  <a:cubicBezTo>
                    <a:pt x="35" y="1466"/>
                    <a:pt x="36" y="1475"/>
                    <a:pt x="45" y="1473"/>
                  </a:cubicBezTo>
                  <a:cubicBezTo>
                    <a:pt x="45" y="1471"/>
                    <a:pt x="47" y="1472"/>
                    <a:pt x="48" y="1470"/>
                  </a:cubicBezTo>
                  <a:cubicBezTo>
                    <a:pt x="49" y="1469"/>
                    <a:pt x="49" y="1467"/>
                    <a:pt x="50" y="1466"/>
                  </a:cubicBezTo>
                  <a:cubicBezTo>
                    <a:pt x="50" y="1463"/>
                    <a:pt x="50" y="1459"/>
                    <a:pt x="52" y="1457"/>
                  </a:cubicBezTo>
                  <a:cubicBezTo>
                    <a:pt x="53" y="1458"/>
                    <a:pt x="55" y="1458"/>
                    <a:pt x="55" y="1459"/>
                  </a:cubicBezTo>
                  <a:cubicBezTo>
                    <a:pt x="56" y="1461"/>
                    <a:pt x="55" y="1463"/>
                    <a:pt x="55" y="1464"/>
                  </a:cubicBezTo>
                  <a:cubicBezTo>
                    <a:pt x="55" y="1466"/>
                    <a:pt x="55" y="1467"/>
                    <a:pt x="56" y="1469"/>
                  </a:cubicBezTo>
                  <a:cubicBezTo>
                    <a:pt x="56" y="1470"/>
                    <a:pt x="58" y="1471"/>
                    <a:pt x="57" y="1473"/>
                  </a:cubicBezTo>
                  <a:cubicBezTo>
                    <a:pt x="57" y="1474"/>
                    <a:pt x="55" y="1474"/>
                    <a:pt x="54" y="1475"/>
                  </a:cubicBezTo>
                  <a:cubicBezTo>
                    <a:pt x="54" y="1476"/>
                    <a:pt x="54" y="1477"/>
                    <a:pt x="53" y="1477"/>
                  </a:cubicBezTo>
                  <a:cubicBezTo>
                    <a:pt x="51" y="1478"/>
                    <a:pt x="46" y="1479"/>
                    <a:pt x="45" y="1478"/>
                  </a:cubicBezTo>
                  <a:cubicBezTo>
                    <a:pt x="41" y="1480"/>
                    <a:pt x="39" y="1479"/>
                    <a:pt x="38" y="1484"/>
                  </a:cubicBezTo>
                  <a:cubicBezTo>
                    <a:pt x="33" y="1484"/>
                    <a:pt x="33" y="1480"/>
                    <a:pt x="28" y="1481"/>
                  </a:cubicBezTo>
                  <a:cubicBezTo>
                    <a:pt x="28" y="1483"/>
                    <a:pt x="26" y="1485"/>
                    <a:pt x="26" y="1487"/>
                  </a:cubicBezTo>
                  <a:cubicBezTo>
                    <a:pt x="28" y="1489"/>
                    <a:pt x="32" y="1486"/>
                    <a:pt x="35" y="1488"/>
                  </a:cubicBezTo>
                  <a:cubicBezTo>
                    <a:pt x="35" y="1488"/>
                    <a:pt x="36" y="1490"/>
                    <a:pt x="37" y="1490"/>
                  </a:cubicBezTo>
                  <a:cubicBezTo>
                    <a:pt x="38" y="1492"/>
                    <a:pt x="41" y="1492"/>
                    <a:pt x="42" y="1493"/>
                  </a:cubicBezTo>
                  <a:cubicBezTo>
                    <a:pt x="40" y="1495"/>
                    <a:pt x="38" y="1495"/>
                    <a:pt x="36" y="1494"/>
                  </a:cubicBezTo>
                  <a:cubicBezTo>
                    <a:pt x="34" y="1494"/>
                    <a:pt x="35" y="1492"/>
                    <a:pt x="32" y="1493"/>
                  </a:cubicBezTo>
                  <a:cubicBezTo>
                    <a:pt x="32" y="1496"/>
                    <a:pt x="33" y="1499"/>
                    <a:pt x="33" y="1502"/>
                  </a:cubicBezTo>
                  <a:cubicBezTo>
                    <a:pt x="30" y="1503"/>
                    <a:pt x="28" y="1499"/>
                    <a:pt x="26" y="1498"/>
                  </a:cubicBezTo>
                  <a:cubicBezTo>
                    <a:pt x="25" y="1498"/>
                    <a:pt x="23" y="1498"/>
                    <a:pt x="21" y="1498"/>
                  </a:cubicBezTo>
                  <a:cubicBezTo>
                    <a:pt x="20" y="1503"/>
                    <a:pt x="26" y="1506"/>
                    <a:pt x="29" y="1509"/>
                  </a:cubicBezTo>
                  <a:cubicBezTo>
                    <a:pt x="31" y="1513"/>
                    <a:pt x="28" y="1515"/>
                    <a:pt x="28" y="1519"/>
                  </a:cubicBezTo>
                  <a:cubicBezTo>
                    <a:pt x="27" y="1522"/>
                    <a:pt x="27" y="1526"/>
                    <a:pt x="27" y="1529"/>
                  </a:cubicBezTo>
                  <a:cubicBezTo>
                    <a:pt x="26" y="1534"/>
                    <a:pt x="28" y="1536"/>
                    <a:pt x="33" y="1535"/>
                  </a:cubicBezTo>
                  <a:cubicBezTo>
                    <a:pt x="34" y="1531"/>
                    <a:pt x="32" y="1526"/>
                    <a:pt x="38" y="1526"/>
                  </a:cubicBezTo>
                  <a:cubicBezTo>
                    <a:pt x="40" y="1527"/>
                    <a:pt x="41" y="1529"/>
                    <a:pt x="43" y="1527"/>
                  </a:cubicBezTo>
                  <a:cubicBezTo>
                    <a:pt x="45" y="1526"/>
                    <a:pt x="44" y="1522"/>
                    <a:pt x="48" y="1523"/>
                  </a:cubicBezTo>
                  <a:cubicBezTo>
                    <a:pt x="49" y="1529"/>
                    <a:pt x="40" y="1527"/>
                    <a:pt x="38" y="1530"/>
                  </a:cubicBezTo>
                  <a:cubicBezTo>
                    <a:pt x="37" y="1532"/>
                    <a:pt x="38" y="1534"/>
                    <a:pt x="37" y="1536"/>
                  </a:cubicBezTo>
                  <a:cubicBezTo>
                    <a:pt x="35" y="1538"/>
                    <a:pt x="34" y="1539"/>
                    <a:pt x="32" y="1539"/>
                  </a:cubicBezTo>
                  <a:cubicBezTo>
                    <a:pt x="31" y="1546"/>
                    <a:pt x="32" y="1553"/>
                    <a:pt x="32" y="1559"/>
                  </a:cubicBezTo>
                  <a:cubicBezTo>
                    <a:pt x="32" y="1566"/>
                    <a:pt x="28" y="1572"/>
                    <a:pt x="30" y="1578"/>
                  </a:cubicBezTo>
                  <a:cubicBezTo>
                    <a:pt x="31" y="1579"/>
                    <a:pt x="32" y="1583"/>
                    <a:pt x="34" y="1583"/>
                  </a:cubicBezTo>
                  <a:cubicBezTo>
                    <a:pt x="38" y="1585"/>
                    <a:pt x="39" y="1580"/>
                    <a:pt x="39" y="1577"/>
                  </a:cubicBezTo>
                  <a:cubicBezTo>
                    <a:pt x="39" y="1576"/>
                    <a:pt x="38" y="1572"/>
                    <a:pt x="40" y="1571"/>
                  </a:cubicBezTo>
                  <a:cubicBezTo>
                    <a:pt x="43" y="1569"/>
                    <a:pt x="47" y="1578"/>
                    <a:pt x="47" y="1580"/>
                  </a:cubicBezTo>
                  <a:cubicBezTo>
                    <a:pt x="52" y="1582"/>
                    <a:pt x="51" y="1574"/>
                    <a:pt x="53" y="1571"/>
                  </a:cubicBezTo>
                  <a:cubicBezTo>
                    <a:pt x="55" y="1569"/>
                    <a:pt x="57" y="1570"/>
                    <a:pt x="58" y="1568"/>
                  </a:cubicBezTo>
                  <a:cubicBezTo>
                    <a:pt x="60" y="1567"/>
                    <a:pt x="59" y="1564"/>
                    <a:pt x="59" y="1562"/>
                  </a:cubicBezTo>
                  <a:cubicBezTo>
                    <a:pt x="62" y="1561"/>
                    <a:pt x="72" y="1561"/>
                    <a:pt x="70" y="1566"/>
                  </a:cubicBezTo>
                  <a:cubicBezTo>
                    <a:pt x="67" y="1566"/>
                    <a:pt x="66" y="1569"/>
                    <a:pt x="67" y="1571"/>
                  </a:cubicBezTo>
                  <a:cubicBezTo>
                    <a:pt x="71" y="1571"/>
                    <a:pt x="75" y="1570"/>
                    <a:pt x="79" y="1571"/>
                  </a:cubicBezTo>
                  <a:cubicBezTo>
                    <a:pt x="80" y="1575"/>
                    <a:pt x="80" y="1576"/>
                    <a:pt x="76" y="1578"/>
                  </a:cubicBezTo>
                  <a:cubicBezTo>
                    <a:pt x="75" y="1578"/>
                    <a:pt x="73" y="1579"/>
                    <a:pt x="72" y="1579"/>
                  </a:cubicBezTo>
                  <a:cubicBezTo>
                    <a:pt x="69" y="1578"/>
                    <a:pt x="68" y="1576"/>
                    <a:pt x="66" y="1577"/>
                  </a:cubicBezTo>
                  <a:cubicBezTo>
                    <a:pt x="65" y="1579"/>
                    <a:pt x="64" y="1583"/>
                    <a:pt x="65" y="1585"/>
                  </a:cubicBezTo>
                  <a:cubicBezTo>
                    <a:pt x="65" y="1588"/>
                    <a:pt x="67" y="1588"/>
                    <a:pt x="66" y="1591"/>
                  </a:cubicBezTo>
                  <a:cubicBezTo>
                    <a:pt x="65" y="1591"/>
                    <a:pt x="64" y="1591"/>
                    <a:pt x="63" y="1591"/>
                  </a:cubicBezTo>
                  <a:cubicBezTo>
                    <a:pt x="63" y="1589"/>
                    <a:pt x="63" y="1587"/>
                    <a:pt x="63" y="1585"/>
                  </a:cubicBezTo>
                  <a:cubicBezTo>
                    <a:pt x="58" y="1585"/>
                    <a:pt x="52" y="1584"/>
                    <a:pt x="47" y="1585"/>
                  </a:cubicBezTo>
                  <a:cubicBezTo>
                    <a:pt x="46" y="1589"/>
                    <a:pt x="49" y="1590"/>
                    <a:pt x="49" y="1593"/>
                  </a:cubicBezTo>
                  <a:cubicBezTo>
                    <a:pt x="50" y="1596"/>
                    <a:pt x="49" y="1597"/>
                    <a:pt x="49" y="1599"/>
                  </a:cubicBezTo>
                  <a:cubicBezTo>
                    <a:pt x="47" y="1604"/>
                    <a:pt x="48" y="1608"/>
                    <a:pt x="47" y="1613"/>
                  </a:cubicBezTo>
                  <a:cubicBezTo>
                    <a:pt x="47" y="1615"/>
                    <a:pt x="46" y="1619"/>
                    <a:pt x="47" y="1622"/>
                  </a:cubicBezTo>
                  <a:cubicBezTo>
                    <a:pt x="47" y="1624"/>
                    <a:pt x="49" y="1624"/>
                    <a:pt x="50" y="1626"/>
                  </a:cubicBezTo>
                  <a:cubicBezTo>
                    <a:pt x="52" y="1628"/>
                    <a:pt x="53" y="1631"/>
                    <a:pt x="54" y="1633"/>
                  </a:cubicBezTo>
                  <a:cubicBezTo>
                    <a:pt x="57" y="1637"/>
                    <a:pt x="62" y="1639"/>
                    <a:pt x="67" y="1641"/>
                  </a:cubicBezTo>
                  <a:cubicBezTo>
                    <a:pt x="66" y="1644"/>
                    <a:pt x="68" y="1644"/>
                    <a:pt x="69" y="1646"/>
                  </a:cubicBezTo>
                  <a:cubicBezTo>
                    <a:pt x="69" y="1647"/>
                    <a:pt x="68" y="1649"/>
                    <a:pt x="68" y="1651"/>
                  </a:cubicBezTo>
                  <a:cubicBezTo>
                    <a:pt x="69" y="1654"/>
                    <a:pt x="69" y="1657"/>
                    <a:pt x="72" y="1658"/>
                  </a:cubicBezTo>
                  <a:cubicBezTo>
                    <a:pt x="73" y="1659"/>
                    <a:pt x="76" y="1658"/>
                    <a:pt x="78" y="1659"/>
                  </a:cubicBezTo>
                  <a:cubicBezTo>
                    <a:pt x="80" y="1660"/>
                    <a:pt x="80" y="1663"/>
                    <a:pt x="83" y="1664"/>
                  </a:cubicBezTo>
                  <a:cubicBezTo>
                    <a:pt x="84" y="1664"/>
                    <a:pt x="86" y="1663"/>
                    <a:pt x="88" y="1664"/>
                  </a:cubicBezTo>
                  <a:cubicBezTo>
                    <a:pt x="90" y="1666"/>
                    <a:pt x="91" y="1668"/>
                    <a:pt x="93" y="1670"/>
                  </a:cubicBezTo>
                  <a:cubicBezTo>
                    <a:pt x="95" y="1671"/>
                    <a:pt x="95" y="1672"/>
                    <a:pt x="97" y="1673"/>
                  </a:cubicBezTo>
                  <a:cubicBezTo>
                    <a:pt x="99" y="1674"/>
                    <a:pt x="102" y="1673"/>
                    <a:pt x="105" y="1674"/>
                  </a:cubicBezTo>
                  <a:cubicBezTo>
                    <a:pt x="112" y="1676"/>
                    <a:pt x="108" y="1680"/>
                    <a:pt x="106" y="1684"/>
                  </a:cubicBezTo>
                  <a:cubicBezTo>
                    <a:pt x="104" y="1690"/>
                    <a:pt x="109" y="1690"/>
                    <a:pt x="114" y="1690"/>
                  </a:cubicBezTo>
                  <a:cubicBezTo>
                    <a:pt x="116" y="1690"/>
                    <a:pt x="118" y="1688"/>
                    <a:pt x="120" y="1689"/>
                  </a:cubicBezTo>
                  <a:cubicBezTo>
                    <a:pt x="122" y="1690"/>
                    <a:pt x="122" y="1692"/>
                    <a:pt x="123" y="1693"/>
                  </a:cubicBezTo>
                  <a:cubicBezTo>
                    <a:pt x="125" y="1697"/>
                    <a:pt x="129" y="1696"/>
                    <a:pt x="133" y="1698"/>
                  </a:cubicBezTo>
                  <a:cubicBezTo>
                    <a:pt x="135" y="1699"/>
                    <a:pt x="136" y="1701"/>
                    <a:pt x="138" y="1700"/>
                  </a:cubicBezTo>
                  <a:cubicBezTo>
                    <a:pt x="138" y="1693"/>
                    <a:pt x="143" y="1695"/>
                    <a:pt x="149" y="1697"/>
                  </a:cubicBezTo>
                  <a:cubicBezTo>
                    <a:pt x="154" y="1698"/>
                    <a:pt x="161" y="1699"/>
                    <a:pt x="167" y="1698"/>
                  </a:cubicBezTo>
                  <a:cubicBezTo>
                    <a:pt x="169" y="1697"/>
                    <a:pt x="171" y="1696"/>
                    <a:pt x="174" y="1695"/>
                  </a:cubicBezTo>
                  <a:cubicBezTo>
                    <a:pt x="177" y="1695"/>
                    <a:pt x="180" y="1695"/>
                    <a:pt x="183" y="1695"/>
                  </a:cubicBezTo>
                  <a:cubicBezTo>
                    <a:pt x="187" y="1696"/>
                    <a:pt x="187" y="1695"/>
                    <a:pt x="190" y="1692"/>
                  </a:cubicBezTo>
                  <a:cubicBezTo>
                    <a:pt x="194" y="1689"/>
                    <a:pt x="199" y="1690"/>
                    <a:pt x="202" y="1685"/>
                  </a:cubicBezTo>
                  <a:cubicBezTo>
                    <a:pt x="203" y="1683"/>
                    <a:pt x="202" y="1681"/>
                    <a:pt x="204" y="1679"/>
                  </a:cubicBezTo>
                  <a:cubicBezTo>
                    <a:pt x="204" y="1677"/>
                    <a:pt x="206" y="1676"/>
                    <a:pt x="207" y="1675"/>
                  </a:cubicBezTo>
                  <a:cubicBezTo>
                    <a:pt x="209" y="1672"/>
                    <a:pt x="212" y="1668"/>
                    <a:pt x="217" y="1666"/>
                  </a:cubicBezTo>
                  <a:cubicBezTo>
                    <a:pt x="220" y="1665"/>
                    <a:pt x="221" y="1666"/>
                    <a:pt x="223" y="1663"/>
                  </a:cubicBezTo>
                  <a:cubicBezTo>
                    <a:pt x="225" y="1661"/>
                    <a:pt x="225" y="1660"/>
                    <a:pt x="227" y="1658"/>
                  </a:cubicBezTo>
                  <a:cubicBezTo>
                    <a:pt x="229" y="1656"/>
                    <a:pt x="230" y="1655"/>
                    <a:pt x="232" y="1653"/>
                  </a:cubicBezTo>
                  <a:cubicBezTo>
                    <a:pt x="234" y="1649"/>
                    <a:pt x="237" y="1647"/>
                    <a:pt x="240" y="1644"/>
                  </a:cubicBezTo>
                  <a:cubicBezTo>
                    <a:pt x="243" y="1641"/>
                    <a:pt x="245" y="1639"/>
                    <a:pt x="248" y="1637"/>
                  </a:cubicBezTo>
                  <a:cubicBezTo>
                    <a:pt x="252" y="1634"/>
                    <a:pt x="252" y="1629"/>
                    <a:pt x="256" y="1625"/>
                  </a:cubicBezTo>
                  <a:cubicBezTo>
                    <a:pt x="257" y="1624"/>
                    <a:pt x="260" y="1623"/>
                    <a:pt x="261" y="1622"/>
                  </a:cubicBezTo>
                  <a:cubicBezTo>
                    <a:pt x="263" y="1620"/>
                    <a:pt x="264" y="1619"/>
                    <a:pt x="265" y="1617"/>
                  </a:cubicBezTo>
                  <a:cubicBezTo>
                    <a:pt x="266" y="1615"/>
                    <a:pt x="267" y="1614"/>
                    <a:pt x="268" y="1612"/>
                  </a:cubicBezTo>
                  <a:cubicBezTo>
                    <a:pt x="270" y="1610"/>
                    <a:pt x="272" y="1609"/>
                    <a:pt x="274" y="1605"/>
                  </a:cubicBezTo>
                  <a:cubicBezTo>
                    <a:pt x="275" y="1601"/>
                    <a:pt x="277" y="1597"/>
                    <a:pt x="279" y="1594"/>
                  </a:cubicBezTo>
                  <a:cubicBezTo>
                    <a:pt x="281" y="1592"/>
                    <a:pt x="280" y="1593"/>
                    <a:pt x="282" y="1592"/>
                  </a:cubicBezTo>
                  <a:cubicBezTo>
                    <a:pt x="283" y="1592"/>
                    <a:pt x="286" y="1592"/>
                    <a:pt x="287" y="1593"/>
                  </a:cubicBezTo>
                  <a:cubicBezTo>
                    <a:pt x="288" y="1594"/>
                    <a:pt x="287" y="1595"/>
                    <a:pt x="288" y="1596"/>
                  </a:cubicBezTo>
                  <a:cubicBezTo>
                    <a:pt x="290" y="1603"/>
                    <a:pt x="294" y="1599"/>
                    <a:pt x="296" y="1596"/>
                  </a:cubicBezTo>
                  <a:cubicBezTo>
                    <a:pt x="297" y="1594"/>
                    <a:pt x="298" y="1592"/>
                    <a:pt x="300" y="1592"/>
                  </a:cubicBezTo>
                  <a:cubicBezTo>
                    <a:pt x="302" y="1592"/>
                    <a:pt x="302" y="1594"/>
                    <a:pt x="304" y="1594"/>
                  </a:cubicBezTo>
                  <a:cubicBezTo>
                    <a:pt x="305" y="1595"/>
                    <a:pt x="307" y="1594"/>
                    <a:pt x="309" y="1594"/>
                  </a:cubicBezTo>
                  <a:cubicBezTo>
                    <a:pt x="316" y="1591"/>
                    <a:pt x="314" y="1581"/>
                    <a:pt x="314" y="1574"/>
                  </a:cubicBezTo>
                  <a:cubicBezTo>
                    <a:pt x="314" y="1568"/>
                    <a:pt x="316" y="1563"/>
                    <a:pt x="316" y="1557"/>
                  </a:cubicBezTo>
                  <a:cubicBezTo>
                    <a:pt x="316" y="1554"/>
                    <a:pt x="316" y="1552"/>
                    <a:pt x="315" y="1549"/>
                  </a:cubicBezTo>
                  <a:cubicBezTo>
                    <a:pt x="314" y="1545"/>
                    <a:pt x="312" y="1542"/>
                    <a:pt x="308" y="1540"/>
                  </a:cubicBezTo>
                  <a:cubicBezTo>
                    <a:pt x="307" y="1540"/>
                    <a:pt x="305" y="1540"/>
                    <a:pt x="304" y="1539"/>
                  </a:cubicBezTo>
                  <a:cubicBezTo>
                    <a:pt x="304" y="1538"/>
                    <a:pt x="303" y="1536"/>
                    <a:pt x="304" y="1535"/>
                  </a:cubicBezTo>
                  <a:cubicBezTo>
                    <a:pt x="307" y="1532"/>
                    <a:pt x="313" y="1539"/>
                    <a:pt x="316" y="1540"/>
                  </a:cubicBezTo>
                  <a:cubicBezTo>
                    <a:pt x="320" y="1540"/>
                    <a:pt x="321" y="1537"/>
                    <a:pt x="323" y="1534"/>
                  </a:cubicBezTo>
                  <a:cubicBezTo>
                    <a:pt x="325" y="1531"/>
                    <a:pt x="326" y="1530"/>
                    <a:pt x="325" y="1526"/>
                  </a:cubicBezTo>
                  <a:cubicBezTo>
                    <a:pt x="325" y="1525"/>
                    <a:pt x="324" y="1524"/>
                    <a:pt x="325" y="1522"/>
                  </a:cubicBezTo>
                  <a:cubicBezTo>
                    <a:pt x="331" y="1520"/>
                    <a:pt x="329" y="1530"/>
                    <a:pt x="329" y="1533"/>
                  </a:cubicBezTo>
                  <a:cubicBezTo>
                    <a:pt x="329" y="1538"/>
                    <a:pt x="333" y="1544"/>
                    <a:pt x="332" y="1548"/>
                  </a:cubicBezTo>
                  <a:cubicBezTo>
                    <a:pt x="331" y="1551"/>
                    <a:pt x="329" y="1552"/>
                    <a:pt x="329" y="1555"/>
                  </a:cubicBezTo>
                  <a:cubicBezTo>
                    <a:pt x="329" y="1556"/>
                    <a:pt x="330" y="1558"/>
                    <a:pt x="330" y="1559"/>
                  </a:cubicBezTo>
                  <a:cubicBezTo>
                    <a:pt x="331" y="1561"/>
                    <a:pt x="332" y="1562"/>
                    <a:pt x="333" y="1565"/>
                  </a:cubicBezTo>
                  <a:cubicBezTo>
                    <a:pt x="334" y="1568"/>
                    <a:pt x="334" y="1570"/>
                    <a:pt x="334" y="1573"/>
                  </a:cubicBezTo>
                  <a:cubicBezTo>
                    <a:pt x="336" y="1573"/>
                    <a:pt x="338" y="1573"/>
                    <a:pt x="340" y="1572"/>
                  </a:cubicBezTo>
                  <a:cubicBezTo>
                    <a:pt x="341" y="1574"/>
                    <a:pt x="345" y="1579"/>
                    <a:pt x="346" y="1580"/>
                  </a:cubicBezTo>
                  <a:cubicBezTo>
                    <a:pt x="350" y="1582"/>
                    <a:pt x="352" y="1578"/>
                    <a:pt x="352" y="1584"/>
                  </a:cubicBezTo>
                  <a:cubicBezTo>
                    <a:pt x="353" y="1593"/>
                    <a:pt x="346" y="1586"/>
                    <a:pt x="341" y="1587"/>
                  </a:cubicBezTo>
                  <a:cubicBezTo>
                    <a:pt x="340" y="1590"/>
                    <a:pt x="341" y="1592"/>
                    <a:pt x="343" y="1593"/>
                  </a:cubicBezTo>
                  <a:cubicBezTo>
                    <a:pt x="344" y="1594"/>
                    <a:pt x="345" y="1594"/>
                    <a:pt x="346" y="1594"/>
                  </a:cubicBezTo>
                  <a:cubicBezTo>
                    <a:pt x="347" y="1595"/>
                    <a:pt x="346" y="1595"/>
                    <a:pt x="346" y="1596"/>
                  </a:cubicBezTo>
                  <a:cubicBezTo>
                    <a:pt x="348" y="1601"/>
                    <a:pt x="345" y="1607"/>
                    <a:pt x="350" y="1610"/>
                  </a:cubicBezTo>
                  <a:cubicBezTo>
                    <a:pt x="355" y="1605"/>
                    <a:pt x="352" y="1595"/>
                    <a:pt x="357" y="1589"/>
                  </a:cubicBezTo>
                  <a:cubicBezTo>
                    <a:pt x="358" y="1588"/>
                    <a:pt x="361" y="1586"/>
                    <a:pt x="363" y="1587"/>
                  </a:cubicBezTo>
                  <a:cubicBezTo>
                    <a:pt x="366" y="1588"/>
                    <a:pt x="366" y="1594"/>
                    <a:pt x="367" y="1597"/>
                  </a:cubicBezTo>
                  <a:cubicBezTo>
                    <a:pt x="368" y="1600"/>
                    <a:pt x="368" y="1603"/>
                    <a:pt x="371" y="1605"/>
                  </a:cubicBezTo>
                  <a:cubicBezTo>
                    <a:pt x="372" y="1605"/>
                    <a:pt x="373" y="1605"/>
                    <a:pt x="374" y="1606"/>
                  </a:cubicBezTo>
                  <a:cubicBezTo>
                    <a:pt x="376" y="1606"/>
                    <a:pt x="375" y="1608"/>
                    <a:pt x="376" y="1608"/>
                  </a:cubicBezTo>
                  <a:cubicBezTo>
                    <a:pt x="381" y="1609"/>
                    <a:pt x="383" y="1605"/>
                    <a:pt x="384" y="1601"/>
                  </a:cubicBezTo>
                  <a:cubicBezTo>
                    <a:pt x="385" y="1597"/>
                    <a:pt x="384" y="1593"/>
                    <a:pt x="385" y="1588"/>
                  </a:cubicBezTo>
                  <a:cubicBezTo>
                    <a:pt x="388" y="1579"/>
                    <a:pt x="388" y="1570"/>
                    <a:pt x="388" y="1561"/>
                  </a:cubicBezTo>
                  <a:cubicBezTo>
                    <a:pt x="388" y="1553"/>
                    <a:pt x="385" y="1545"/>
                    <a:pt x="385" y="1537"/>
                  </a:cubicBezTo>
                  <a:cubicBezTo>
                    <a:pt x="385" y="1535"/>
                    <a:pt x="385" y="1532"/>
                    <a:pt x="385" y="1530"/>
                  </a:cubicBezTo>
                  <a:cubicBezTo>
                    <a:pt x="386" y="1527"/>
                    <a:pt x="390" y="1524"/>
                    <a:pt x="391" y="1522"/>
                  </a:cubicBezTo>
                  <a:cubicBezTo>
                    <a:pt x="393" y="1520"/>
                    <a:pt x="393" y="1519"/>
                    <a:pt x="394" y="1516"/>
                  </a:cubicBezTo>
                  <a:cubicBezTo>
                    <a:pt x="394" y="1512"/>
                    <a:pt x="389" y="1508"/>
                    <a:pt x="390" y="1504"/>
                  </a:cubicBezTo>
                  <a:cubicBezTo>
                    <a:pt x="396" y="1504"/>
                    <a:pt x="399" y="1499"/>
                    <a:pt x="404" y="1497"/>
                  </a:cubicBezTo>
                  <a:cubicBezTo>
                    <a:pt x="407" y="1496"/>
                    <a:pt x="412" y="1493"/>
                    <a:pt x="415" y="1489"/>
                  </a:cubicBezTo>
                  <a:cubicBezTo>
                    <a:pt x="417" y="1485"/>
                    <a:pt x="416" y="1478"/>
                    <a:pt x="418" y="1473"/>
                  </a:cubicBezTo>
                  <a:cubicBezTo>
                    <a:pt x="419" y="1470"/>
                    <a:pt x="421" y="1469"/>
                    <a:pt x="422" y="1466"/>
                  </a:cubicBezTo>
                  <a:cubicBezTo>
                    <a:pt x="422" y="1466"/>
                    <a:pt x="422" y="1464"/>
                    <a:pt x="422" y="1463"/>
                  </a:cubicBezTo>
                  <a:cubicBezTo>
                    <a:pt x="422" y="1463"/>
                    <a:pt x="421" y="1463"/>
                    <a:pt x="420" y="1464"/>
                  </a:cubicBezTo>
                  <a:cubicBezTo>
                    <a:pt x="422" y="1457"/>
                    <a:pt x="427" y="1451"/>
                    <a:pt x="430" y="1446"/>
                  </a:cubicBezTo>
                  <a:cubicBezTo>
                    <a:pt x="432" y="1443"/>
                    <a:pt x="433" y="1442"/>
                    <a:pt x="433" y="1440"/>
                  </a:cubicBezTo>
                  <a:cubicBezTo>
                    <a:pt x="434" y="1437"/>
                    <a:pt x="433" y="1434"/>
                    <a:pt x="433" y="1431"/>
                  </a:cubicBezTo>
                  <a:cubicBezTo>
                    <a:pt x="431" y="1419"/>
                    <a:pt x="423" y="1410"/>
                    <a:pt x="420" y="1398"/>
                  </a:cubicBezTo>
                  <a:cubicBezTo>
                    <a:pt x="419" y="1394"/>
                    <a:pt x="418" y="1390"/>
                    <a:pt x="417" y="1386"/>
                  </a:cubicBezTo>
                  <a:cubicBezTo>
                    <a:pt x="417" y="1383"/>
                    <a:pt x="415" y="1377"/>
                    <a:pt x="416" y="1374"/>
                  </a:cubicBezTo>
                  <a:cubicBezTo>
                    <a:pt x="418" y="1374"/>
                    <a:pt x="419" y="1375"/>
                    <a:pt x="421" y="1374"/>
                  </a:cubicBezTo>
                  <a:cubicBezTo>
                    <a:pt x="424" y="1374"/>
                    <a:pt x="426" y="1373"/>
                    <a:pt x="428" y="1372"/>
                  </a:cubicBezTo>
                  <a:cubicBezTo>
                    <a:pt x="429" y="1371"/>
                    <a:pt x="430" y="1371"/>
                    <a:pt x="431" y="1371"/>
                  </a:cubicBezTo>
                  <a:cubicBezTo>
                    <a:pt x="431" y="1370"/>
                    <a:pt x="431" y="1370"/>
                    <a:pt x="432" y="1370"/>
                  </a:cubicBezTo>
                  <a:cubicBezTo>
                    <a:pt x="434" y="1370"/>
                    <a:pt x="435" y="1369"/>
                    <a:pt x="436" y="1369"/>
                  </a:cubicBezTo>
                  <a:cubicBezTo>
                    <a:pt x="437" y="1367"/>
                    <a:pt x="436" y="1367"/>
                    <a:pt x="437" y="1365"/>
                  </a:cubicBezTo>
                  <a:cubicBezTo>
                    <a:pt x="437" y="1363"/>
                    <a:pt x="437" y="1364"/>
                    <a:pt x="439" y="1361"/>
                  </a:cubicBezTo>
                  <a:cubicBezTo>
                    <a:pt x="441" y="1356"/>
                    <a:pt x="443" y="1351"/>
                    <a:pt x="445" y="1346"/>
                  </a:cubicBezTo>
                  <a:cubicBezTo>
                    <a:pt x="447" y="1343"/>
                    <a:pt x="452" y="1338"/>
                    <a:pt x="451" y="1334"/>
                  </a:cubicBezTo>
                  <a:cubicBezTo>
                    <a:pt x="448" y="1333"/>
                    <a:pt x="445" y="1327"/>
                    <a:pt x="443" y="1325"/>
                  </a:cubicBezTo>
                  <a:cubicBezTo>
                    <a:pt x="442" y="1324"/>
                    <a:pt x="441" y="1324"/>
                    <a:pt x="440" y="1322"/>
                  </a:cubicBezTo>
                  <a:cubicBezTo>
                    <a:pt x="439" y="1322"/>
                    <a:pt x="440" y="1320"/>
                    <a:pt x="439" y="1320"/>
                  </a:cubicBezTo>
                  <a:cubicBezTo>
                    <a:pt x="435" y="1314"/>
                    <a:pt x="427" y="1318"/>
                    <a:pt x="423" y="1314"/>
                  </a:cubicBezTo>
                  <a:cubicBezTo>
                    <a:pt x="420" y="1311"/>
                    <a:pt x="419" y="1308"/>
                    <a:pt x="416" y="1306"/>
                  </a:cubicBezTo>
                  <a:cubicBezTo>
                    <a:pt x="413" y="1304"/>
                    <a:pt x="408" y="1303"/>
                    <a:pt x="406" y="1299"/>
                  </a:cubicBezTo>
                  <a:cubicBezTo>
                    <a:pt x="403" y="1293"/>
                    <a:pt x="408" y="1285"/>
                    <a:pt x="409" y="1279"/>
                  </a:cubicBezTo>
                  <a:cubicBezTo>
                    <a:pt x="412" y="1266"/>
                    <a:pt x="412" y="1253"/>
                    <a:pt x="412" y="1239"/>
                  </a:cubicBezTo>
                  <a:cubicBezTo>
                    <a:pt x="412" y="1235"/>
                    <a:pt x="413" y="1231"/>
                    <a:pt x="412" y="1227"/>
                  </a:cubicBezTo>
                  <a:cubicBezTo>
                    <a:pt x="412" y="1225"/>
                    <a:pt x="411" y="1223"/>
                    <a:pt x="410" y="1221"/>
                  </a:cubicBezTo>
                  <a:cubicBezTo>
                    <a:pt x="407" y="1214"/>
                    <a:pt x="404" y="1207"/>
                    <a:pt x="400" y="1201"/>
                  </a:cubicBezTo>
                  <a:cubicBezTo>
                    <a:pt x="399" y="1198"/>
                    <a:pt x="398" y="1198"/>
                    <a:pt x="398" y="1195"/>
                  </a:cubicBezTo>
                  <a:cubicBezTo>
                    <a:pt x="399" y="1190"/>
                    <a:pt x="400" y="1186"/>
                    <a:pt x="400" y="1182"/>
                  </a:cubicBezTo>
                  <a:cubicBezTo>
                    <a:pt x="400" y="1176"/>
                    <a:pt x="400" y="1171"/>
                    <a:pt x="400" y="1165"/>
                  </a:cubicBezTo>
                  <a:cubicBezTo>
                    <a:pt x="400" y="1163"/>
                    <a:pt x="399" y="1159"/>
                    <a:pt x="400" y="1157"/>
                  </a:cubicBezTo>
                  <a:cubicBezTo>
                    <a:pt x="400" y="1156"/>
                    <a:pt x="402" y="1157"/>
                    <a:pt x="402" y="1156"/>
                  </a:cubicBezTo>
                  <a:cubicBezTo>
                    <a:pt x="403" y="1155"/>
                    <a:pt x="403" y="1153"/>
                    <a:pt x="404" y="1152"/>
                  </a:cubicBezTo>
                  <a:cubicBezTo>
                    <a:pt x="405" y="1151"/>
                    <a:pt x="408" y="1149"/>
                    <a:pt x="408" y="1147"/>
                  </a:cubicBezTo>
                  <a:cubicBezTo>
                    <a:pt x="409" y="1145"/>
                    <a:pt x="408" y="1144"/>
                    <a:pt x="407" y="1142"/>
                  </a:cubicBezTo>
                  <a:cubicBezTo>
                    <a:pt x="405" y="1138"/>
                    <a:pt x="405" y="1134"/>
                    <a:pt x="404" y="1130"/>
                  </a:cubicBezTo>
                  <a:cubicBezTo>
                    <a:pt x="403" y="1127"/>
                    <a:pt x="402" y="1124"/>
                    <a:pt x="400" y="1121"/>
                  </a:cubicBezTo>
                  <a:cubicBezTo>
                    <a:pt x="400" y="1119"/>
                    <a:pt x="399" y="1117"/>
                    <a:pt x="399" y="1115"/>
                  </a:cubicBezTo>
                  <a:cubicBezTo>
                    <a:pt x="399" y="1113"/>
                    <a:pt x="400" y="1112"/>
                    <a:pt x="401" y="1110"/>
                  </a:cubicBezTo>
                  <a:cubicBezTo>
                    <a:pt x="404" y="1105"/>
                    <a:pt x="403" y="1097"/>
                    <a:pt x="403" y="1092"/>
                  </a:cubicBezTo>
                  <a:cubicBezTo>
                    <a:pt x="403" y="1088"/>
                    <a:pt x="403" y="1084"/>
                    <a:pt x="403" y="1080"/>
                  </a:cubicBezTo>
                  <a:cubicBezTo>
                    <a:pt x="404" y="1073"/>
                    <a:pt x="409" y="1071"/>
                    <a:pt x="412" y="1066"/>
                  </a:cubicBezTo>
                  <a:cubicBezTo>
                    <a:pt x="415" y="1062"/>
                    <a:pt x="418" y="1057"/>
                    <a:pt x="419" y="1053"/>
                  </a:cubicBezTo>
                  <a:cubicBezTo>
                    <a:pt x="420" y="1050"/>
                    <a:pt x="421" y="1047"/>
                    <a:pt x="422" y="1045"/>
                  </a:cubicBezTo>
                  <a:cubicBezTo>
                    <a:pt x="423" y="1041"/>
                    <a:pt x="422" y="1039"/>
                    <a:pt x="425" y="1036"/>
                  </a:cubicBezTo>
                  <a:cubicBezTo>
                    <a:pt x="427" y="1034"/>
                    <a:pt x="429" y="1032"/>
                    <a:pt x="431" y="1031"/>
                  </a:cubicBezTo>
                  <a:cubicBezTo>
                    <a:pt x="433" y="1030"/>
                    <a:pt x="435" y="1030"/>
                    <a:pt x="436" y="1029"/>
                  </a:cubicBezTo>
                  <a:cubicBezTo>
                    <a:pt x="439" y="1027"/>
                    <a:pt x="440" y="1023"/>
                    <a:pt x="444" y="1021"/>
                  </a:cubicBezTo>
                  <a:cubicBezTo>
                    <a:pt x="449" y="1019"/>
                    <a:pt x="453" y="1018"/>
                    <a:pt x="458" y="1018"/>
                  </a:cubicBezTo>
                  <a:cubicBezTo>
                    <a:pt x="463" y="1018"/>
                    <a:pt x="467" y="1017"/>
                    <a:pt x="472" y="1017"/>
                  </a:cubicBezTo>
                  <a:cubicBezTo>
                    <a:pt x="478" y="1018"/>
                    <a:pt x="483" y="1019"/>
                    <a:pt x="489" y="1019"/>
                  </a:cubicBezTo>
                  <a:cubicBezTo>
                    <a:pt x="493" y="1020"/>
                    <a:pt x="499" y="1020"/>
                    <a:pt x="503" y="1022"/>
                  </a:cubicBezTo>
                  <a:cubicBezTo>
                    <a:pt x="505" y="1019"/>
                    <a:pt x="506" y="1014"/>
                    <a:pt x="507" y="1011"/>
                  </a:cubicBezTo>
                  <a:cubicBezTo>
                    <a:pt x="509" y="1007"/>
                    <a:pt x="510" y="1004"/>
                    <a:pt x="510" y="1000"/>
                  </a:cubicBezTo>
                  <a:cubicBezTo>
                    <a:pt x="509" y="996"/>
                    <a:pt x="507" y="992"/>
                    <a:pt x="506" y="988"/>
                  </a:cubicBezTo>
                  <a:cubicBezTo>
                    <a:pt x="506" y="985"/>
                    <a:pt x="506" y="981"/>
                    <a:pt x="506" y="977"/>
                  </a:cubicBezTo>
                  <a:cubicBezTo>
                    <a:pt x="506" y="971"/>
                    <a:pt x="508" y="963"/>
                    <a:pt x="503" y="959"/>
                  </a:cubicBezTo>
                  <a:cubicBezTo>
                    <a:pt x="500" y="957"/>
                    <a:pt x="498" y="956"/>
                    <a:pt x="495" y="955"/>
                  </a:cubicBezTo>
                  <a:cubicBezTo>
                    <a:pt x="493" y="953"/>
                    <a:pt x="492" y="951"/>
                    <a:pt x="489" y="950"/>
                  </a:cubicBezTo>
                  <a:cubicBezTo>
                    <a:pt x="490" y="947"/>
                    <a:pt x="492" y="944"/>
                    <a:pt x="494" y="941"/>
                  </a:cubicBezTo>
                  <a:cubicBezTo>
                    <a:pt x="497" y="937"/>
                    <a:pt x="500" y="933"/>
                    <a:pt x="502" y="928"/>
                  </a:cubicBezTo>
                  <a:cubicBezTo>
                    <a:pt x="504" y="925"/>
                    <a:pt x="505" y="921"/>
                    <a:pt x="506" y="917"/>
                  </a:cubicBezTo>
                  <a:cubicBezTo>
                    <a:pt x="506" y="915"/>
                    <a:pt x="506" y="913"/>
                    <a:pt x="507" y="911"/>
                  </a:cubicBezTo>
                  <a:cubicBezTo>
                    <a:pt x="508" y="909"/>
                    <a:pt x="508" y="907"/>
                    <a:pt x="509" y="905"/>
                  </a:cubicBezTo>
                  <a:cubicBezTo>
                    <a:pt x="512" y="902"/>
                    <a:pt x="512" y="896"/>
                    <a:pt x="515" y="891"/>
                  </a:cubicBezTo>
                  <a:cubicBezTo>
                    <a:pt x="517" y="887"/>
                    <a:pt x="518" y="882"/>
                    <a:pt x="520" y="878"/>
                  </a:cubicBezTo>
                  <a:cubicBezTo>
                    <a:pt x="521" y="875"/>
                    <a:pt x="523" y="871"/>
                    <a:pt x="526" y="869"/>
                  </a:cubicBezTo>
                  <a:cubicBezTo>
                    <a:pt x="530" y="866"/>
                    <a:pt x="530" y="865"/>
                    <a:pt x="530" y="859"/>
                  </a:cubicBezTo>
                  <a:cubicBezTo>
                    <a:pt x="530" y="853"/>
                    <a:pt x="530" y="848"/>
                    <a:pt x="530" y="843"/>
                  </a:cubicBezTo>
                  <a:cubicBezTo>
                    <a:pt x="529" y="837"/>
                    <a:pt x="528" y="831"/>
                    <a:pt x="529" y="825"/>
                  </a:cubicBezTo>
                  <a:cubicBezTo>
                    <a:pt x="529" y="820"/>
                    <a:pt x="532" y="816"/>
                    <a:pt x="533" y="812"/>
                  </a:cubicBezTo>
                  <a:cubicBezTo>
                    <a:pt x="534" y="810"/>
                    <a:pt x="534" y="808"/>
                    <a:pt x="535" y="806"/>
                  </a:cubicBezTo>
                  <a:cubicBezTo>
                    <a:pt x="536" y="806"/>
                    <a:pt x="537" y="805"/>
                    <a:pt x="538" y="804"/>
                  </a:cubicBezTo>
                  <a:cubicBezTo>
                    <a:pt x="539" y="802"/>
                    <a:pt x="539" y="801"/>
                    <a:pt x="539" y="798"/>
                  </a:cubicBezTo>
                  <a:cubicBezTo>
                    <a:pt x="541" y="791"/>
                    <a:pt x="537" y="784"/>
                    <a:pt x="536" y="776"/>
                  </a:cubicBezTo>
                  <a:cubicBezTo>
                    <a:pt x="535" y="770"/>
                    <a:pt x="534" y="763"/>
                    <a:pt x="533" y="757"/>
                  </a:cubicBezTo>
                  <a:cubicBezTo>
                    <a:pt x="533" y="757"/>
                    <a:pt x="533" y="751"/>
                    <a:pt x="533" y="750"/>
                  </a:cubicBezTo>
                  <a:cubicBezTo>
                    <a:pt x="535" y="747"/>
                    <a:pt x="548" y="750"/>
                    <a:pt x="552" y="749"/>
                  </a:cubicBezTo>
                  <a:cubicBezTo>
                    <a:pt x="556" y="748"/>
                    <a:pt x="561" y="747"/>
                    <a:pt x="564" y="745"/>
                  </a:cubicBezTo>
                  <a:cubicBezTo>
                    <a:pt x="570" y="743"/>
                    <a:pt x="570" y="736"/>
                    <a:pt x="575" y="733"/>
                  </a:cubicBezTo>
                  <a:cubicBezTo>
                    <a:pt x="578" y="731"/>
                    <a:pt x="583" y="732"/>
                    <a:pt x="585" y="729"/>
                  </a:cubicBezTo>
                  <a:cubicBezTo>
                    <a:pt x="588" y="723"/>
                    <a:pt x="580" y="714"/>
                    <a:pt x="580" y="709"/>
                  </a:cubicBezTo>
                  <a:cubicBezTo>
                    <a:pt x="579" y="703"/>
                    <a:pt x="582" y="701"/>
                    <a:pt x="586" y="698"/>
                  </a:cubicBezTo>
                  <a:cubicBezTo>
                    <a:pt x="591" y="695"/>
                    <a:pt x="592" y="692"/>
                    <a:pt x="594" y="687"/>
                  </a:cubicBezTo>
                  <a:cubicBezTo>
                    <a:pt x="598" y="679"/>
                    <a:pt x="602" y="670"/>
                    <a:pt x="605" y="662"/>
                  </a:cubicBezTo>
                  <a:cubicBezTo>
                    <a:pt x="607" y="658"/>
                    <a:pt x="610" y="654"/>
                    <a:pt x="611" y="649"/>
                  </a:cubicBezTo>
                  <a:cubicBezTo>
                    <a:pt x="611" y="645"/>
                    <a:pt x="613" y="641"/>
                    <a:pt x="616" y="638"/>
                  </a:cubicBezTo>
                  <a:cubicBezTo>
                    <a:pt x="620" y="635"/>
                    <a:pt x="624" y="634"/>
                    <a:pt x="628" y="632"/>
                  </a:cubicBezTo>
                  <a:cubicBezTo>
                    <a:pt x="632" y="629"/>
                    <a:pt x="631" y="617"/>
                    <a:pt x="630" y="613"/>
                  </a:cubicBezTo>
                  <a:cubicBezTo>
                    <a:pt x="629" y="610"/>
                    <a:pt x="627" y="607"/>
                    <a:pt x="627" y="605"/>
                  </a:cubicBezTo>
                  <a:cubicBezTo>
                    <a:pt x="627" y="603"/>
                    <a:pt x="627" y="601"/>
                    <a:pt x="627" y="600"/>
                  </a:cubicBezTo>
                  <a:cubicBezTo>
                    <a:pt x="626" y="598"/>
                    <a:pt x="624" y="596"/>
                    <a:pt x="624" y="594"/>
                  </a:cubicBezTo>
                  <a:cubicBezTo>
                    <a:pt x="623" y="591"/>
                    <a:pt x="623" y="588"/>
                    <a:pt x="622" y="584"/>
                  </a:cubicBezTo>
                  <a:cubicBezTo>
                    <a:pt x="621" y="582"/>
                    <a:pt x="621" y="580"/>
                    <a:pt x="621" y="578"/>
                  </a:cubicBezTo>
                  <a:cubicBezTo>
                    <a:pt x="621" y="574"/>
                    <a:pt x="621" y="572"/>
                    <a:pt x="622" y="569"/>
                  </a:cubicBezTo>
                  <a:cubicBezTo>
                    <a:pt x="623" y="564"/>
                    <a:pt x="624" y="562"/>
                    <a:pt x="629" y="559"/>
                  </a:cubicBezTo>
                  <a:cubicBezTo>
                    <a:pt x="633" y="558"/>
                    <a:pt x="634" y="555"/>
                    <a:pt x="634" y="551"/>
                  </a:cubicBezTo>
                  <a:cubicBezTo>
                    <a:pt x="635" y="546"/>
                    <a:pt x="637" y="542"/>
                    <a:pt x="639" y="537"/>
                  </a:cubicBezTo>
                  <a:cubicBezTo>
                    <a:pt x="640" y="534"/>
                    <a:pt x="642" y="530"/>
                    <a:pt x="643" y="527"/>
                  </a:cubicBezTo>
                  <a:cubicBezTo>
                    <a:pt x="644" y="525"/>
                    <a:pt x="644" y="523"/>
                    <a:pt x="645" y="522"/>
                  </a:cubicBezTo>
                  <a:cubicBezTo>
                    <a:pt x="645" y="522"/>
                    <a:pt x="644" y="522"/>
                    <a:pt x="643" y="523"/>
                  </a:cubicBezTo>
                  <a:cubicBezTo>
                    <a:pt x="644" y="521"/>
                    <a:pt x="645" y="520"/>
                    <a:pt x="646" y="518"/>
                  </a:cubicBezTo>
                  <a:cubicBezTo>
                    <a:pt x="647" y="516"/>
                    <a:pt x="647" y="513"/>
                    <a:pt x="650" y="512"/>
                  </a:cubicBezTo>
                  <a:cubicBezTo>
                    <a:pt x="650" y="510"/>
                    <a:pt x="653" y="508"/>
                    <a:pt x="654" y="507"/>
                  </a:cubicBezTo>
                  <a:cubicBezTo>
                    <a:pt x="657" y="503"/>
                    <a:pt x="660" y="498"/>
                    <a:pt x="663" y="494"/>
                  </a:cubicBezTo>
                  <a:cubicBezTo>
                    <a:pt x="666" y="490"/>
                    <a:pt x="668" y="488"/>
                    <a:pt x="672" y="486"/>
                  </a:cubicBezTo>
                  <a:cubicBezTo>
                    <a:pt x="674" y="484"/>
                    <a:pt x="677" y="481"/>
                    <a:pt x="680" y="480"/>
                  </a:cubicBezTo>
                  <a:cubicBezTo>
                    <a:pt x="684" y="479"/>
                    <a:pt x="691" y="479"/>
                    <a:pt x="695" y="481"/>
                  </a:cubicBezTo>
                  <a:cubicBezTo>
                    <a:pt x="698" y="482"/>
                    <a:pt x="700" y="484"/>
                    <a:pt x="704" y="486"/>
                  </a:cubicBezTo>
                  <a:cubicBezTo>
                    <a:pt x="709" y="487"/>
                    <a:pt x="714" y="490"/>
                    <a:pt x="719" y="492"/>
                  </a:cubicBezTo>
                  <a:cubicBezTo>
                    <a:pt x="720" y="490"/>
                    <a:pt x="720" y="488"/>
                    <a:pt x="721" y="486"/>
                  </a:cubicBezTo>
                  <a:cubicBezTo>
                    <a:pt x="723" y="482"/>
                    <a:pt x="726" y="477"/>
                    <a:pt x="728" y="472"/>
                  </a:cubicBezTo>
                  <a:cubicBezTo>
                    <a:pt x="730" y="469"/>
                    <a:pt x="732" y="467"/>
                    <a:pt x="733" y="464"/>
                  </a:cubicBezTo>
                  <a:cubicBezTo>
                    <a:pt x="733" y="463"/>
                    <a:pt x="734" y="461"/>
                    <a:pt x="735" y="459"/>
                  </a:cubicBezTo>
                  <a:cubicBezTo>
                    <a:pt x="735" y="458"/>
                    <a:pt x="735" y="454"/>
                    <a:pt x="735" y="452"/>
                  </a:cubicBezTo>
                  <a:cubicBezTo>
                    <a:pt x="735" y="429"/>
                    <a:pt x="735" y="429"/>
                    <a:pt x="735" y="429"/>
                  </a:cubicBezTo>
                  <a:cubicBezTo>
                    <a:pt x="735" y="424"/>
                    <a:pt x="735" y="418"/>
                    <a:pt x="734" y="413"/>
                  </a:cubicBezTo>
                  <a:cubicBezTo>
                    <a:pt x="737" y="416"/>
                    <a:pt x="742" y="415"/>
                    <a:pt x="746" y="415"/>
                  </a:cubicBezTo>
                  <a:cubicBezTo>
                    <a:pt x="748" y="415"/>
                    <a:pt x="749" y="416"/>
                    <a:pt x="752" y="417"/>
                  </a:cubicBezTo>
                  <a:cubicBezTo>
                    <a:pt x="754" y="418"/>
                    <a:pt x="758" y="418"/>
                    <a:pt x="760" y="419"/>
                  </a:cubicBezTo>
                  <a:cubicBezTo>
                    <a:pt x="769" y="422"/>
                    <a:pt x="778" y="424"/>
                    <a:pt x="787" y="426"/>
                  </a:cubicBezTo>
                  <a:cubicBezTo>
                    <a:pt x="793" y="427"/>
                    <a:pt x="799" y="426"/>
                    <a:pt x="804" y="429"/>
                  </a:cubicBezTo>
                  <a:cubicBezTo>
                    <a:pt x="811" y="433"/>
                    <a:pt x="817" y="435"/>
                    <a:pt x="824" y="436"/>
                  </a:cubicBezTo>
                  <a:cubicBezTo>
                    <a:pt x="826" y="436"/>
                    <a:pt x="827" y="437"/>
                    <a:pt x="829" y="436"/>
                  </a:cubicBezTo>
                  <a:cubicBezTo>
                    <a:pt x="830" y="435"/>
                    <a:pt x="833" y="431"/>
                    <a:pt x="833" y="429"/>
                  </a:cubicBezTo>
                  <a:cubicBezTo>
                    <a:pt x="835" y="427"/>
                    <a:pt x="835" y="426"/>
                    <a:pt x="836" y="424"/>
                  </a:cubicBezTo>
                  <a:cubicBezTo>
                    <a:pt x="836" y="423"/>
                    <a:pt x="839" y="421"/>
                    <a:pt x="839" y="420"/>
                  </a:cubicBezTo>
                  <a:cubicBezTo>
                    <a:pt x="839" y="416"/>
                    <a:pt x="826" y="413"/>
                    <a:pt x="823" y="411"/>
                  </a:cubicBezTo>
                  <a:cubicBezTo>
                    <a:pt x="825" y="408"/>
                    <a:pt x="830" y="407"/>
                    <a:pt x="833" y="405"/>
                  </a:cubicBezTo>
                  <a:cubicBezTo>
                    <a:pt x="838" y="402"/>
                    <a:pt x="842" y="399"/>
                    <a:pt x="847" y="395"/>
                  </a:cubicBezTo>
                  <a:cubicBezTo>
                    <a:pt x="852" y="391"/>
                    <a:pt x="855" y="389"/>
                    <a:pt x="855" y="382"/>
                  </a:cubicBezTo>
                  <a:cubicBezTo>
                    <a:pt x="855" y="374"/>
                    <a:pt x="853" y="368"/>
                    <a:pt x="848" y="361"/>
                  </a:cubicBezTo>
                  <a:cubicBezTo>
                    <a:pt x="845" y="357"/>
                    <a:pt x="842" y="352"/>
                    <a:pt x="840" y="347"/>
                  </a:cubicBezTo>
                  <a:cubicBezTo>
                    <a:pt x="838" y="345"/>
                    <a:pt x="837" y="341"/>
                    <a:pt x="835" y="339"/>
                  </a:cubicBezTo>
                  <a:cubicBezTo>
                    <a:pt x="836" y="336"/>
                    <a:pt x="849" y="336"/>
                    <a:pt x="852" y="336"/>
                  </a:cubicBezTo>
                  <a:cubicBezTo>
                    <a:pt x="857" y="335"/>
                    <a:pt x="863" y="335"/>
                    <a:pt x="869" y="334"/>
                  </a:cubicBezTo>
                  <a:cubicBezTo>
                    <a:pt x="869" y="333"/>
                    <a:pt x="869" y="332"/>
                    <a:pt x="869" y="332"/>
                  </a:cubicBezTo>
                  <a:cubicBezTo>
                    <a:pt x="871" y="331"/>
                    <a:pt x="875" y="334"/>
                    <a:pt x="877" y="335"/>
                  </a:cubicBezTo>
                  <a:cubicBezTo>
                    <a:pt x="880" y="336"/>
                    <a:pt x="883" y="338"/>
                    <a:pt x="886" y="339"/>
                  </a:cubicBezTo>
                  <a:cubicBezTo>
                    <a:pt x="886" y="336"/>
                    <a:pt x="886" y="332"/>
                    <a:pt x="886" y="329"/>
                  </a:cubicBezTo>
                  <a:cubicBezTo>
                    <a:pt x="885" y="324"/>
                    <a:pt x="883" y="322"/>
                    <a:pt x="882" y="319"/>
                  </a:cubicBezTo>
                  <a:cubicBezTo>
                    <a:pt x="879" y="312"/>
                    <a:pt x="886" y="310"/>
                    <a:pt x="891" y="308"/>
                  </a:cubicBezTo>
                  <a:cubicBezTo>
                    <a:pt x="896" y="307"/>
                    <a:pt x="901" y="304"/>
                    <a:pt x="907" y="304"/>
                  </a:cubicBezTo>
                  <a:cubicBezTo>
                    <a:pt x="909" y="304"/>
                    <a:pt x="914" y="303"/>
                    <a:pt x="916" y="305"/>
                  </a:cubicBezTo>
                  <a:cubicBezTo>
                    <a:pt x="918" y="307"/>
                    <a:pt x="918" y="311"/>
                    <a:pt x="919" y="313"/>
                  </a:cubicBezTo>
                  <a:cubicBezTo>
                    <a:pt x="920" y="315"/>
                    <a:pt x="922" y="316"/>
                    <a:pt x="923" y="317"/>
                  </a:cubicBezTo>
                  <a:cubicBezTo>
                    <a:pt x="924" y="319"/>
                    <a:pt x="924" y="320"/>
                    <a:pt x="925" y="322"/>
                  </a:cubicBezTo>
                  <a:cubicBezTo>
                    <a:pt x="926" y="326"/>
                    <a:pt x="928" y="331"/>
                    <a:pt x="931" y="335"/>
                  </a:cubicBezTo>
                  <a:cubicBezTo>
                    <a:pt x="933" y="338"/>
                    <a:pt x="935" y="340"/>
                    <a:pt x="937" y="342"/>
                  </a:cubicBezTo>
                  <a:cubicBezTo>
                    <a:pt x="940" y="345"/>
                    <a:pt x="943" y="349"/>
                    <a:pt x="945" y="352"/>
                  </a:cubicBezTo>
                  <a:cubicBezTo>
                    <a:pt x="946" y="353"/>
                    <a:pt x="947" y="355"/>
                    <a:pt x="948" y="356"/>
                  </a:cubicBezTo>
                  <a:cubicBezTo>
                    <a:pt x="949" y="358"/>
                    <a:pt x="951" y="359"/>
                    <a:pt x="951" y="361"/>
                  </a:cubicBezTo>
                  <a:cubicBezTo>
                    <a:pt x="952" y="362"/>
                    <a:pt x="952" y="363"/>
                    <a:pt x="953" y="364"/>
                  </a:cubicBezTo>
                  <a:cubicBezTo>
                    <a:pt x="955" y="366"/>
                    <a:pt x="955" y="364"/>
                    <a:pt x="956" y="367"/>
                  </a:cubicBezTo>
                  <a:cubicBezTo>
                    <a:pt x="957" y="374"/>
                    <a:pt x="956" y="382"/>
                    <a:pt x="957" y="389"/>
                  </a:cubicBezTo>
                  <a:cubicBezTo>
                    <a:pt x="959" y="389"/>
                    <a:pt x="960" y="388"/>
                    <a:pt x="962" y="388"/>
                  </a:cubicBezTo>
                  <a:cubicBezTo>
                    <a:pt x="964" y="388"/>
                    <a:pt x="966" y="388"/>
                    <a:pt x="967" y="389"/>
                  </a:cubicBezTo>
                  <a:cubicBezTo>
                    <a:pt x="973" y="390"/>
                    <a:pt x="977" y="391"/>
                    <a:pt x="982" y="393"/>
                  </a:cubicBezTo>
                  <a:cubicBezTo>
                    <a:pt x="984" y="394"/>
                    <a:pt x="985" y="395"/>
                    <a:pt x="987" y="395"/>
                  </a:cubicBezTo>
                  <a:cubicBezTo>
                    <a:pt x="989" y="395"/>
                    <a:pt x="992" y="395"/>
                    <a:pt x="994" y="395"/>
                  </a:cubicBezTo>
                  <a:cubicBezTo>
                    <a:pt x="998" y="397"/>
                    <a:pt x="998" y="400"/>
                    <a:pt x="1002" y="401"/>
                  </a:cubicBezTo>
                  <a:cubicBezTo>
                    <a:pt x="1006" y="402"/>
                    <a:pt x="1011" y="398"/>
                    <a:pt x="1015" y="398"/>
                  </a:cubicBezTo>
                  <a:cubicBezTo>
                    <a:pt x="1017" y="398"/>
                    <a:pt x="1019" y="398"/>
                    <a:pt x="1021" y="398"/>
                  </a:cubicBezTo>
                  <a:cubicBezTo>
                    <a:pt x="1024" y="398"/>
                    <a:pt x="1022" y="398"/>
                    <a:pt x="1024" y="395"/>
                  </a:cubicBezTo>
                  <a:cubicBezTo>
                    <a:pt x="1024" y="395"/>
                    <a:pt x="1024" y="394"/>
                    <a:pt x="1024" y="393"/>
                  </a:cubicBezTo>
                  <a:cubicBezTo>
                    <a:pt x="1024" y="392"/>
                    <a:pt x="1026" y="393"/>
                    <a:pt x="1027" y="392"/>
                  </a:cubicBezTo>
                  <a:cubicBezTo>
                    <a:pt x="1028" y="390"/>
                    <a:pt x="1028" y="387"/>
                    <a:pt x="1030" y="384"/>
                  </a:cubicBezTo>
                  <a:cubicBezTo>
                    <a:pt x="1031" y="383"/>
                    <a:pt x="1033" y="381"/>
                    <a:pt x="1034" y="380"/>
                  </a:cubicBezTo>
                  <a:cubicBezTo>
                    <a:pt x="1035" y="378"/>
                    <a:pt x="1035" y="376"/>
                    <a:pt x="1036" y="374"/>
                  </a:cubicBezTo>
                  <a:cubicBezTo>
                    <a:pt x="1042" y="374"/>
                    <a:pt x="1047" y="378"/>
                    <a:pt x="1052" y="381"/>
                  </a:cubicBezTo>
                  <a:cubicBezTo>
                    <a:pt x="1056" y="384"/>
                    <a:pt x="1061" y="386"/>
                    <a:pt x="1065" y="389"/>
                  </a:cubicBezTo>
                  <a:cubicBezTo>
                    <a:pt x="1065" y="390"/>
                    <a:pt x="1066" y="390"/>
                    <a:pt x="1066" y="391"/>
                  </a:cubicBezTo>
                  <a:cubicBezTo>
                    <a:pt x="1067" y="391"/>
                    <a:pt x="1068" y="391"/>
                    <a:pt x="1069" y="392"/>
                  </a:cubicBezTo>
                  <a:cubicBezTo>
                    <a:pt x="1070" y="393"/>
                    <a:pt x="1072" y="393"/>
                    <a:pt x="1074" y="394"/>
                  </a:cubicBezTo>
                  <a:cubicBezTo>
                    <a:pt x="1077" y="395"/>
                    <a:pt x="1081" y="397"/>
                    <a:pt x="1084" y="398"/>
                  </a:cubicBezTo>
                  <a:cubicBezTo>
                    <a:pt x="1086" y="399"/>
                    <a:pt x="1086" y="401"/>
                    <a:pt x="1087" y="402"/>
                  </a:cubicBezTo>
                  <a:cubicBezTo>
                    <a:pt x="1089" y="404"/>
                    <a:pt x="1088" y="410"/>
                    <a:pt x="1091" y="410"/>
                  </a:cubicBezTo>
                  <a:cubicBezTo>
                    <a:pt x="1093" y="409"/>
                    <a:pt x="1093" y="407"/>
                    <a:pt x="1095" y="406"/>
                  </a:cubicBezTo>
                  <a:cubicBezTo>
                    <a:pt x="1097" y="404"/>
                    <a:pt x="1099" y="406"/>
                    <a:pt x="1101" y="405"/>
                  </a:cubicBezTo>
                  <a:cubicBezTo>
                    <a:pt x="1107" y="402"/>
                    <a:pt x="1099" y="392"/>
                    <a:pt x="1100" y="388"/>
                  </a:cubicBezTo>
                  <a:cubicBezTo>
                    <a:pt x="1101" y="385"/>
                    <a:pt x="1104" y="381"/>
                    <a:pt x="1106" y="379"/>
                  </a:cubicBezTo>
                  <a:cubicBezTo>
                    <a:pt x="1102" y="379"/>
                    <a:pt x="1095" y="376"/>
                    <a:pt x="1093" y="373"/>
                  </a:cubicBezTo>
                  <a:cubicBezTo>
                    <a:pt x="1096" y="374"/>
                    <a:pt x="1101" y="373"/>
                    <a:pt x="1104" y="376"/>
                  </a:cubicBezTo>
                  <a:cubicBezTo>
                    <a:pt x="1106" y="377"/>
                    <a:pt x="1106" y="379"/>
                    <a:pt x="1107" y="379"/>
                  </a:cubicBezTo>
                  <a:cubicBezTo>
                    <a:pt x="1107" y="380"/>
                    <a:pt x="1107" y="381"/>
                    <a:pt x="1108" y="381"/>
                  </a:cubicBezTo>
                  <a:cubicBezTo>
                    <a:pt x="1108" y="379"/>
                    <a:pt x="1109" y="380"/>
                    <a:pt x="1110" y="379"/>
                  </a:cubicBezTo>
                  <a:cubicBezTo>
                    <a:pt x="1111" y="378"/>
                    <a:pt x="1112" y="377"/>
                    <a:pt x="1112" y="376"/>
                  </a:cubicBezTo>
                  <a:cubicBezTo>
                    <a:pt x="1112" y="376"/>
                    <a:pt x="1115" y="374"/>
                    <a:pt x="1115" y="374"/>
                  </a:cubicBezTo>
                  <a:cubicBezTo>
                    <a:pt x="1117" y="372"/>
                    <a:pt x="1117" y="370"/>
                    <a:pt x="1118" y="367"/>
                  </a:cubicBezTo>
                  <a:cubicBezTo>
                    <a:pt x="1120" y="363"/>
                    <a:pt x="1120" y="363"/>
                    <a:pt x="1123" y="364"/>
                  </a:cubicBezTo>
                  <a:cubicBezTo>
                    <a:pt x="1126" y="364"/>
                    <a:pt x="1127" y="365"/>
                    <a:pt x="1130" y="365"/>
                  </a:cubicBezTo>
                  <a:cubicBezTo>
                    <a:pt x="1131" y="363"/>
                    <a:pt x="1130" y="362"/>
                    <a:pt x="1130" y="361"/>
                  </a:cubicBezTo>
                  <a:cubicBezTo>
                    <a:pt x="1131" y="358"/>
                    <a:pt x="1132" y="356"/>
                    <a:pt x="1133" y="355"/>
                  </a:cubicBezTo>
                  <a:cubicBezTo>
                    <a:pt x="1134" y="353"/>
                    <a:pt x="1135" y="350"/>
                    <a:pt x="1136" y="348"/>
                  </a:cubicBezTo>
                  <a:cubicBezTo>
                    <a:pt x="1137" y="347"/>
                    <a:pt x="1138" y="347"/>
                    <a:pt x="1139" y="345"/>
                  </a:cubicBezTo>
                  <a:cubicBezTo>
                    <a:pt x="1140" y="343"/>
                    <a:pt x="1140" y="342"/>
                    <a:pt x="1140" y="338"/>
                  </a:cubicBezTo>
                  <a:cubicBezTo>
                    <a:pt x="1140" y="330"/>
                    <a:pt x="1140" y="321"/>
                    <a:pt x="1140" y="313"/>
                  </a:cubicBezTo>
                  <a:cubicBezTo>
                    <a:pt x="1140" y="306"/>
                    <a:pt x="1140" y="299"/>
                    <a:pt x="1140" y="293"/>
                  </a:cubicBezTo>
                  <a:cubicBezTo>
                    <a:pt x="1140" y="288"/>
                    <a:pt x="1141" y="285"/>
                    <a:pt x="1142" y="280"/>
                  </a:cubicBezTo>
                  <a:cubicBezTo>
                    <a:pt x="1144" y="275"/>
                    <a:pt x="1143" y="269"/>
                    <a:pt x="1144" y="264"/>
                  </a:cubicBezTo>
                  <a:cubicBezTo>
                    <a:pt x="1144" y="261"/>
                    <a:pt x="1145" y="258"/>
                    <a:pt x="1145" y="256"/>
                  </a:cubicBezTo>
                  <a:cubicBezTo>
                    <a:pt x="1145" y="255"/>
                    <a:pt x="1144" y="253"/>
                    <a:pt x="1145" y="252"/>
                  </a:cubicBezTo>
                  <a:cubicBezTo>
                    <a:pt x="1145" y="251"/>
                    <a:pt x="1145" y="251"/>
                    <a:pt x="1146" y="250"/>
                  </a:cubicBezTo>
                  <a:cubicBezTo>
                    <a:pt x="1146" y="249"/>
                    <a:pt x="1146" y="248"/>
                    <a:pt x="1147" y="247"/>
                  </a:cubicBezTo>
                  <a:cubicBezTo>
                    <a:pt x="1149" y="243"/>
                    <a:pt x="1155" y="245"/>
                    <a:pt x="1158" y="242"/>
                  </a:cubicBezTo>
                  <a:cubicBezTo>
                    <a:pt x="1161" y="239"/>
                    <a:pt x="1158" y="234"/>
                    <a:pt x="1159" y="230"/>
                  </a:cubicBezTo>
                  <a:cubicBezTo>
                    <a:pt x="1159" y="228"/>
                    <a:pt x="1160" y="227"/>
                    <a:pt x="1161" y="226"/>
                  </a:cubicBezTo>
                  <a:cubicBezTo>
                    <a:pt x="1163" y="224"/>
                    <a:pt x="1163" y="221"/>
                    <a:pt x="1164" y="219"/>
                  </a:cubicBezTo>
                  <a:cubicBezTo>
                    <a:pt x="1167" y="214"/>
                    <a:pt x="1173" y="208"/>
                    <a:pt x="1178" y="205"/>
                  </a:cubicBezTo>
                  <a:cubicBezTo>
                    <a:pt x="1182" y="203"/>
                    <a:pt x="1187" y="204"/>
                    <a:pt x="1191" y="204"/>
                  </a:cubicBezTo>
                  <a:cubicBezTo>
                    <a:pt x="1195" y="204"/>
                    <a:pt x="1200" y="203"/>
                    <a:pt x="1204" y="204"/>
                  </a:cubicBezTo>
                  <a:cubicBezTo>
                    <a:pt x="1204" y="204"/>
                    <a:pt x="1204" y="206"/>
                    <a:pt x="1204" y="206"/>
                  </a:cubicBezTo>
                  <a:cubicBezTo>
                    <a:pt x="1207" y="207"/>
                    <a:pt x="1211" y="205"/>
                    <a:pt x="1214" y="205"/>
                  </a:cubicBezTo>
                  <a:cubicBezTo>
                    <a:pt x="1217" y="204"/>
                    <a:pt x="1220" y="204"/>
                    <a:pt x="1223" y="203"/>
                  </a:cubicBezTo>
                  <a:cubicBezTo>
                    <a:pt x="1224" y="199"/>
                    <a:pt x="1223" y="195"/>
                    <a:pt x="1226" y="192"/>
                  </a:cubicBezTo>
                  <a:cubicBezTo>
                    <a:pt x="1227" y="190"/>
                    <a:pt x="1229" y="189"/>
                    <a:pt x="1231" y="187"/>
                  </a:cubicBezTo>
                  <a:cubicBezTo>
                    <a:pt x="1233" y="185"/>
                    <a:pt x="1234" y="182"/>
                    <a:pt x="1237" y="180"/>
                  </a:cubicBezTo>
                  <a:cubicBezTo>
                    <a:pt x="1237" y="180"/>
                    <a:pt x="1238" y="179"/>
                    <a:pt x="1239" y="179"/>
                  </a:cubicBezTo>
                  <a:cubicBezTo>
                    <a:pt x="1240" y="179"/>
                    <a:pt x="1241" y="179"/>
                    <a:pt x="1242" y="178"/>
                  </a:cubicBezTo>
                  <a:cubicBezTo>
                    <a:pt x="1244" y="179"/>
                    <a:pt x="1244" y="180"/>
                    <a:pt x="1245" y="181"/>
                  </a:cubicBezTo>
                  <a:cubicBezTo>
                    <a:pt x="1249" y="183"/>
                    <a:pt x="1253" y="181"/>
                    <a:pt x="1256" y="181"/>
                  </a:cubicBezTo>
                  <a:cubicBezTo>
                    <a:pt x="1260" y="182"/>
                    <a:pt x="1257" y="180"/>
                    <a:pt x="1259" y="183"/>
                  </a:cubicBezTo>
                  <a:cubicBezTo>
                    <a:pt x="1260" y="183"/>
                    <a:pt x="1261" y="186"/>
                    <a:pt x="1261" y="187"/>
                  </a:cubicBezTo>
                  <a:cubicBezTo>
                    <a:pt x="1261" y="188"/>
                    <a:pt x="1260" y="191"/>
                    <a:pt x="1261" y="192"/>
                  </a:cubicBezTo>
                  <a:cubicBezTo>
                    <a:pt x="1262" y="195"/>
                    <a:pt x="1264" y="194"/>
                    <a:pt x="1266" y="195"/>
                  </a:cubicBezTo>
                  <a:cubicBezTo>
                    <a:pt x="1267" y="196"/>
                    <a:pt x="1269" y="199"/>
                    <a:pt x="1269" y="199"/>
                  </a:cubicBezTo>
                  <a:cubicBezTo>
                    <a:pt x="1271" y="202"/>
                    <a:pt x="1274" y="204"/>
                    <a:pt x="1275" y="207"/>
                  </a:cubicBezTo>
                  <a:cubicBezTo>
                    <a:pt x="1277" y="210"/>
                    <a:pt x="1278" y="212"/>
                    <a:pt x="1280" y="214"/>
                  </a:cubicBezTo>
                  <a:cubicBezTo>
                    <a:pt x="1280" y="215"/>
                    <a:pt x="1281" y="217"/>
                    <a:pt x="1282" y="218"/>
                  </a:cubicBezTo>
                  <a:cubicBezTo>
                    <a:pt x="1283" y="220"/>
                    <a:pt x="1284" y="221"/>
                    <a:pt x="1286" y="223"/>
                  </a:cubicBezTo>
                  <a:cubicBezTo>
                    <a:pt x="1293" y="226"/>
                    <a:pt x="1299" y="229"/>
                    <a:pt x="1304" y="234"/>
                  </a:cubicBezTo>
                  <a:cubicBezTo>
                    <a:pt x="1308" y="237"/>
                    <a:pt x="1310" y="241"/>
                    <a:pt x="1314" y="243"/>
                  </a:cubicBezTo>
                  <a:cubicBezTo>
                    <a:pt x="1316" y="244"/>
                    <a:pt x="1317" y="245"/>
                    <a:pt x="1318" y="247"/>
                  </a:cubicBezTo>
                  <a:cubicBezTo>
                    <a:pt x="1318" y="248"/>
                    <a:pt x="1318" y="250"/>
                    <a:pt x="1319" y="251"/>
                  </a:cubicBezTo>
                  <a:cubicBezTo>
                    <a:pt x="1320" y="255"/>
                    <a:pt x="1321" y="258"/>
                    <a:pt x="1323" y="262"/>
                  </a:cubicBezTo>
                  <a:cubicBezTo>
                    <a:pt x="1324" y="265"/>
                    <a:pt x="1326" y="269"/>
                    <a:pt x="1326" y="272"/>
                  </a:cubicBezTo>
                  <a:cubicBezTo>
                    <a:pt x="1326" y="274"/>
                    <a:pt x="1325" y="276"/>
                    <a:pt x="1324" y="278"/>
                  </a:cubicBezTo>
                  <a:cubicBezTo>
                    <a:pt x="1322" y="280"/>
                    <a:pt x="1321" y="282"/>
                    <a:pt x="1319" y="285"/>
                  </a:cubicBezTo>
                  <a:cubicBezTo>
                    <a:pt x="1315" y="290"/>
                    <a:pt x="1312" y="296"/>
                    <a:pt x="1308" y="303"/>
                  </a:cubicBezTo>
                  <a:cubicBezTo>
                    <a:pt x="1307" y="305"/>
                    <a:pt x="1306" y="308"/>
                    <a:pt x="1304" y="311"/>
                  </a:cubicBezTo>
                  <a:cubicBezTo>
                    <a:pt x="1303" y="312"/>
                    <a:pt x="1302" y="313"/>
                    <a:pt x="1302" y="314"/>
                  </a:cubicBezTo>
                  <a:cubicBezTo>
                    <a:pt x="1300" y="318"/>
                    <a:pt x="1299" y="321"/>
                    <a:pt x="1301" y="325"/>
                  </a:cubicBezTo>
                  <a:cubicBezTo>
                    <a:pt x="1302" y="326"/>
                    <a:pt x="1302" y="328"/>
                    <a:pt x="1303" y="330"/>
                  </a:cubicBezTo>
                  <a:cubicBezTo>
                    <a:pt x="1304" y="332"/>
                    <a:pt x="1305" y="334"/>
                    <a:pt x="1306" y="336"/>
                  </a:cubicBezTo>
                  <a:cubicBezTo>
                    <a:pt x="1307" y="337"/>
                    <a:pt x="1308" y="339"/>
                    <a:pt x="1310" y="340"/>
                  </a:cubicBezTo>
                  <a:cubicBezTo>
                    <a:pt x="1311" y="342"/>
                    <a:pt x="1314" y="341"/>
                    <a:pt x="1316" y="340"/>
                  </a:cubicBezTo>
                  <a:cubicBezTo>
                    <a:pt x="1319" y="339"/>
                    <a:pt x="1320" y="339"/>
                    <a:pt x="1322" y="337"/>
                  </a:cubicBezTo>
                  <a:cubicBezTo>
                    <a:pt x="1323" y="336"/>
                    <a:pt x="1325" y="336"/>
                    <a:pt x="1325" y="335"/>
                  </a:cubicBezTo>
                  <a:cubicBezTo>
                    <a:pt x="1326" y="333"/>
                    <a:pt x="1326" y="331"/>
                    <a:pt x="1327" y="330"/>
                  </a:cubicBezTo>
                  <a:cubicBezTo>
                    <a:pt x="1327" y="327"/>
                    <a:pt x="1327" y="325"/>
                    <a:pt x="1327" y="323"/>
                  </a:cubicBezTo>
                  <a:cubicBezTo>
                    <a:pt x="1328" y="320"/>
                    <a:pt x="1328" y="317"/>
                    <a:pt x="1329" y="315"/>
                  </a:cubicBezTo>
                  <a:cubicBezTo>
                    <a:pt x="1329" y="312"/>
                    <a:pt x="1330" y="309"/>
                    <a:pt x="1331" y="306"/>
                  </a:cubicBezTo>
                  <a:cubicBezTo>
                    <a:pt x="1331" y="305"/>
                    <a:pt x="1330" y="303"/>
                    <a:pt x="1330" y="302"/>
                  </a:cubicBezTo>
                  <a:cubicBezTo>
                    <a:pt x="1331" y="301"/>
                    <a:pt x="1332" y="300"/>
                    <a:pt x="1333" y="299"/>
                  </a:cubicBezTo>
                  <a:cubicBezTo>
                    <a:pt x="1335" y="298"/>
                    <a:pt x="1336" y="298"/>
                    <a:pt x="1338" y="298"/>
                  </a:cubicBezTo>
                  <a:cubicBezTo>
                    <a:pt x="1341" y="298"/>
                    <a:pt x="1344" y="295"/>
                    <a:pt x="1347" y="293"/>
                  </a:cubicBezTo>
                  <a:cubicBezTo>
                    <a:pt x="1348" y="292"/>
                    <a:pt x="1350" y="290"/>
                    <a:pt x="1351" y="289"/>
                  </a:cubicBezTo>
                  <a:cubicBezTo>
                    <a:pt x="1352" y="288"/>
                    <a:pt x="1353" y="288"/>
                    <a:pt x="1354" y="288"/>
                  </a:cubicBezTo>
                  <a:cubicBezTo>
                    <a:pt x="1354" y="287"/>
                    <a:pt x="1355" y="286"/>
                    <a:pt x="1356" y="286"/>
                  </a:cubicBezTo>
                  <a:cubicBezTo>
                    <a:pt x="1357" y="285"/>
                    <a:pt x="1358" y="285"/>
                    <a:pt x="1359" y="283"/>
                  </a:cubicBezTo>
                  <a:cubicBezTo>
                    <a:pt x="1360" y="282"/>
                    <a:pt x="1360" y="282"/>
                    <a:pt x="1362" y="282"/>
                  </a:cubicBezTo>
                  <a:cubicBezTo>
                    <a:pt x="1362" y="282"/>
                    <a:pt x="1363" y="282"/>
                    <a:pt x="1363" y="282"/>
                  </a:cubicBezTo>
                  <a:cubicBezTo>
                    <a:pt x="1364" y="282"/>
                    <a:pt x="1365" y="283"/>
                    <a:pt x="1365" y="283"/>
                  </a:cubicBezTo>
                  <a:cubicBezTo>
                    <a:pt x="1366" y="283"/>
                    <a:pt x="1366" y="281"/>
                    <a:pt x="1366" y="280"/>
                  </a:cubicBezTo>
                  <a:cubicBezTo>
                    <a:pt x="1367" y="278"/>
                    <a:pt x="1368" y="276"/>
                    <a:pt x="1370" y="274"/>
                  </a:cubicBezTo>
                  <a:cubicBezTo>
                    <a:pt x="1371" y="272"/>
                    <a:pt x="1372" y="269"/>
                    <a:pt x="1373" y="267"/>
                  </a:cubicBezTo>
                  <a:cubicBezTo>
                    <a:pt x="1374" y="265"/>
                    <a:pt x="1375" y="264"/>
                    <a:pt x="1375" y="261"/>
                  </a:cubicBezTo>
                  <a:cubicBezTo>
                    <a:pt x="1375" y="258"/>
                    <a:pt x="1375" y="255"/>
                    <a:pt x="1375" y="252"/>
                  </a:cubicBezTo>
                  <a:cubicBezTo>
                    <a:pt x="1375" y="251"/>
                    <a:pt x="1375" y="250"/>
                    <a:pt x="1374" y="249"/>
                  </a:cubicBezTo>
                  <a:cubicBezTo>
                    <a:pt x="1373" y="248"/>
                    <a:pt x="1370" y="247"/>
                    <a:pt x="1371" y="246"/>
                  </a:cubicBezTo>
                  <a:cubicBezTo>
                    <a:pt x="1372" y="245"/>
                    <a:pt x="1373" y="246"/>
                    <a:pt x="1374" y="246"/>
                  </a:cubicBezTo>
                  <a:cubicBezTo>
                    <a:pt x="1376" y="247"/>
                    <a:pt x="1378" y="248"/>
                    <a:pt x="1380" y="249"/>
                  </a:cubicBezTo>
                  <a:cubicBezTo>
                    <a:pt x="1382" y="250"/>
                    <a:pt x="1384" y="253"/>
                    <a:pt x="1385" y="256"/>
                  </a:cubicBezTo>
                  <a:cubicBezTo>
                    <a:pt x="1386" y="258"/>
                    <a:pt x="1388" y="258"/>
                    <a:pt x="1389" y="259"/>
                  </a:cubicBezTo>
                  <a:cubicBezTo>
                    <a:pt x="1392" y="260"/>
                    <a:pt x="1395" y="261"/>
                    <a:pt x="1397" y="263"/>
                  </a:cubicBezTo>
                  <a:cubicBezTo>
                    <a:pt x="1400" y="264"/>
                    <a:pt x="1402" y="266"/>
                    <a:pt x="1405" y="266"/>
                  </a:cubicBezTo>
                  <a:cubicBezTo>
                    <a:pt x="1408" y="267"/>
                    <a:pt x="1413" y="265"/>
                    <a:pt x="1415" y="264"/>
                  </a:cubicBezTo>
                  <a:cubicBezTo>
                    <a:pt x="1416" y="262"/>
                    <a:pt x="1417" y="260"/>
                    <a:pt x="1418" y="259"/>
                  </a:cubicBezTo>
                  <a:cubicBezTo>
                    <a:pt x="1420" y="255"/>
                    <a:pt x="1419" y="250"/>
                    <a:pt x="1418" y="246"/>
                  </a:cubicBezTo>
                  <a:cubicBezTo>
                    <a:pt x="1417" y="244"/>
                    <a:pt x="1417" y="242"/>
                    <a:pt x="1416" y="240"/>
                  </a:cubicBezTo>
                  <a:cubicBezTo>
                    <a:pt x="1416" y="238"/>
                    <a:pt x="1415" y="237"/>
                    <a:pt x="1415" y="235"/>
                  </a:cubicBezTo>
                  <a:cubicBezTo>
                    <a:pt x="1415" y="233"/>
                    <a:pt x="1414" y="232"/>
                    <a:pt x="1414" y="230"/>
                  </a:cubicBezTo>
                  <a:cubicBezTo>
                    <a:pt x="1413" y="229"/>
                    <a:pt x="1413" y="227"/>
                    <a:pt x="1412" y="226"/>
                  </a:cubicBezTo>
                  <a:cubicBezTo>
                    <a:pt x="1410" y="224"/>
                    <a:pt x="1407" y="227"/>
                    <a:pt x="1405" y="227"/>
                  </a:cubicBezTo>
                  <a:cubicBezTo>
                    <a:pt x="1403" y="227"/>
                    <a:pt x="1401" y="226"/>
                    <a:pt x="1400" y="226"/>
                  </a:cubicBezTo>
                  <a:cubicBezTo>
                    <a:pt x="1398" y="225"/>
                    <a:pt x="1397" y="224"/>
                    <a:pt x="1396" y="223"/>
                  </a:cubicBezTo>
                  <a:cubicBezTo>
                    <a:pt x="1396" y="223"/>
                    <a:pt x="1396" y="222"/>
                    <a:pt x="1396" y="222"/>
                  </a:cubicBezTo>
                  <a:cubicBezTo>
                    <a:pt x="1394" y="221"/>
                    <a:pt x="1392" y="223"/>
                    <a:pt x="1390" y="223"/>
                  </a:cubicBezTo>
                  <a:cubicBezTo>
                    <a:pt x="1386" y="222"/>
                    <a:pt x="1390" y="218"/>
                    <a:pt x="1390" y="215"/>
                  </a:cubicBezTo>
                  <a:cubicBezTo>
                    <a:pt x="1390" y="214"/>
                    <a:pt x="1384" y="212"/>
                    <a:pt x="1383" y="212"/>
                  </a:cubicBezTo>
                  <a:cubicBezTo>
                    <a:pt x="1381" y="211"/>
                    <a:pt x="1376" y="210"/>
                    <a:pt x="1374" y="213"/>
                  </a:cubicBezTo>
                  <a:cubicBezTo>
                    <a:pt x="1372" y="217"/>
                    <a:pt x="1377" y="220"/>
                    <a:pt x="1376" y="224"/>
                  </a:cubicBezTo>
                  <a:cubicBezTo>
                    <a:pt x="1375" y="224"/>
                    <a:pt x="1373" y="224"/>
                    <a:pt x="1372" y="224"/>
                  </a:cubicBezTo>
                  <a:cubicBezTo>
                    <a:pt x="1372" y="226"/>
                    <a:pt x="1373" y="228"/>
                    <a:pt x="1373" y="229"/>
                  </a:cubicBezTo>
                  <a:cubicBezTo>
                    <a:pt x="1374" y="230"/>
                    <a:pt x="1374" y="234"/>
                    <a:pt x="1373" y="235"/>
                  </a:cubicBezTo>
                  <a:cubicBezTo>
                    <a:pt x="1372" y="234"/>
                    <a:pt x="1373" y="233"/>
                    <a:pt x="1372" y="232"/>
                  </a:cubicBezTo>
                  <a:cubicBezTo>
                    <a:pt x="1371" y="231"/>
                    <a:pt x="1371" y="231"/>
                    <a:pt x="1370" y="230"/>
                  </a:cubicBezTo>
                  <a:cubicBezTo>
                    <a:pt x="1369" y="230"/>
                    <a:pt x="1367" y="229"/>
                    <a:pt x="1367" y="228"/>
                  </a:cubicBezTo>
                  <a:cubicBezTo>
                    <a:pt x="1367" y="226"/>
                    <a:pt x="1369" y="226"/>
                    <a:pt x="1370" y="225"/>
                  </a:cubicBezTo>
                  <a:cubicBezTo>
                    <a:pt x="1371" y="224"/>
                    <a:pt x="1372" y="223"/>
                    <a:pt x="1371" y="222"/>
                  </a:cubicBezTo>
                  <a:cubicBezTo>
                    <a:pt x="1371" y="221"/>
                    <a:pt x="1370" y="221"/>
                    <a:pt x="1370" y="220"/>
                  </a:cubicBezTo>
                  <a:cubicBezTo>
                    <a:pt x="1368" y="218"/>
                    <a:pt x="1369" y="218"/>
                    <a:pt x="1371" y="218"/>
                  </a:cubicBezTo>
                  <a:cubicBezTo>
                    <a:pt x="1372" y="218"/>
                    <a:pt x="1373" y="216"/>
                    <a:pt x="1373" y="215"/>
                  </a:cubicBezTo>
                  <a:cubicBezTo>
                    <a:pt x="1373" y="214"/>
                    <a:pt x="1371" y="213"/>
                    <a:pt x="1370" y="213"/>
                  </a:cubicBezTo>
                  <a:cubicBezTo>
                    <a:pt x="1369" y="211"/>
                    <a:pt x="1368" y="210"/>
                    <a:pt x="1367" y="209"/>
                  </a:cubicBezTo>
                  <a:cubicBezTo>
                    <a:pt x="1365" y="207"/>
                    <a:pt x="1362" y="207"/>
                    <a:pt x="1359" y="208"/>
                  </a:cubicBezTo>
                  <a:cubicBezTo>
                    <a:pt x="1357" y="208"/>
                    <a:pt x="1355" y="208"/>
                    <a:pt x="1353" y="208"/>
                  </a:cubicBezTo>
                  <a:cubicBezTo>
                    <a:pt x="1352" y="207"/>
                    <a:pt x="1350" y="207"/>
                    <a:pt x="1349" y="207"/>
                  </a:cubicBezTo>
                  <a:cubicBezTo>
                    <a:pt x="1348" y="207"/>
                    <a:pt x="1348" y="206"/>
                    <a:pt x="1347" y="206"/>
                  </a:cubicBezTo>
                  <a:cubicBezTo>
                    <a:pt x="1346" y="206"/>
                    <a:pt x="1345" y="206"/>
                    <a:pt x="1344" y="206"/>
                  </a:cubicBezTo>
                  <a:cubicBezTo>
                    <a:pt x="1342" y="206"/>
                    <a:pt x="1342" y="205"/>
                    <a:pt x="1341" y="204"/>
                  </a:cubicBezTo>
                  <a:cubicBezTo>
                    <a:pt x="1341" y="204"/>
                    <a:pt x="1340" y="204"/>
                    <a:pt x="1340" y="204"/>
                  </a:cubicBezTo>
                  <a:cubicBezTo>
                    <a:pt x="1339" y="203"/>
                    <a:pt x="1339" y="203"/>
                    <a:pt x="1339" y="202"/>
                  </a:cubicBezTo>
                  <a:cubicBezTo>
                    <a:pt x="1338" y="202"/>
                    <a:pt x="1338" y="202"/>
                    <a:pt x="1338" y="202"/>
                  </a:cubicBezTo>
                  <a:cubicBezTo>
                    <a:pt x="1339" y="202"/>
                    <a:pt x="1339" y="202"/>
                    <a:pt x="1339" y="200"/>
                  </a:cubicBezTo>
                  <a:cubicBezTo>
                    <a:pt x="1340" y="195"/>
                    <a:pt x="1338" y="195"/>
                    <a:pt x="1335" y="193"/>
                  </a:cubicBezTo>
                  <a:cubicBezTo>
                    <a:pt x="1325" y="188"/>
                    <a:pt x="1314" y="183"/>
                    <a:pt x="1303" y="180"/>
                  </a:cubicBezTo>
                  <a:cubicBezTo>
                    <a:pt x="1298" y="179"/>
                    <a:pt x="1295" y="177"/>
                    <a:pt x="1295" y="174"/>
                  </a:cubicBezTo>
                  <a:cubicBezTo>
                    <a:pt x="1307" y="173"/>
                    <a:pt x="1320" y="172"/>
                    <a:pt x="1332" y="174"/>
                  </a:cubicBezTo>
                  <a:cubicBezTo>
                    <a:pt x="1338" y="174"/>
                    <a:pt x="1346" y="173"/>
                    <a:pt x="1352" y="175"/>
                  </a:cubicBezTo>
                  <a:cubicBezTo>
                    <a:pt x="1355" y="176"/>
                    <a:pt x="1356" y="178"/>
                    <a:pt x="1359" y="178"/>
                  </a:cubicBezTo>
                  <a:cubicBezTo>
                    <a:pt x="1361" y="178"/>
                    <a:pt x="1363" y="178"/>
                    <a:pt x="1365" y="178"/>
                  </a:cubicBezTo>
                  <a:cubicBezTo>
                    <a:pt x="1369" y="178"/>
                    <a:pt x="1377" y="179"/>
                    <a:pt x="1381" y="178"/>
                  </a:cubicBezTo>
                  <a:cubicBezTo>
                    <a:pt x="1382" y="177"/>
                    <a:pt x="1386" y="174"/>
                    <a:pt x="1387" y="172"/>
                  </a:cubicBezTo>
                  <a:cubicBezTo>
                    <a:pt x="1390" y="169"/>
                    <a:pt x="1389" y="164"/>
                    <a:pt x="1392" y="162"/>
                  </a:cubicBezTo>
                  <a:cubicBezTo>
                    <a:pt x="1393" y="161"/>
                    <a:pt x="1397" y="161"/>
                    <a:pt x="1399" y="160"/>
                  </a:cubicBezTo>
                  <a:cubicBezTo>
                    <a:pt x="1401" y="159"/>
                    <a:pt x="1404" y="157"/>
                    <a:pt x="1406" y="156"/>
                  </a:cubicBezTo>
                  <a:cubicBezTo>
                    <a:pt x="1407" y="155"/>
                    <a:pt x="1406" y="154"/>
                    <a:pt x="1407" y="154"/>
                  </a:cubicBezTo>
                  <a:cubicBezTo>
                    <a:pt x="1408" y="154"/>
                    <a:pt x="1409" y="154"/>
                    <a:pt x="1410" y="154"/>
                  </a:cubicBezTo>
                  <a:cubicBezTo>
                    <a:pt x="1412" y="153"/>
                    <a:pt x="1411" y="151"/>
                    <a:pt x="1413" y="149"/>
                  </a:cubicBezTo>
                  <a:cubicBezTo>
                    <a:pt x="1416" y="146"/>
                    <a:pt x="1420" y="149"/>
                    <a:pt x="1423" y="146"/>
                  </a:cubicBezTo>
                  <a:cubicBezTo>
                    <a:pt x="1429" y="142"/>
                    <a:pt x="1419" y="130"/>
                    <a:pt x="1418" y="124"/>
                  </a:cubicBezTo>
                </a:path>
              </a:pathLst>
            </a:custGeom>
            <a:solidFill>
              <a:srgbClr val="FFFF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pPr>
              <a:r>
                <a:rPr lang="de-DE" sz="400" dirty="0">
                  <a:solidFill>
                    <a:srgbClr val="000000"/>
                  </a:solidFill>
                  <a:latin typeface="Arial"/>
                </a:rPr>
                <a:t>                                          23</a:t>
              </a:r>
            </a:p>
          </p:txBody>
        </p:sp>
        <p:sp>
          <p:nvSpPr>
            <p:cNvPr id="278" name="Freeform 277"/>
            <p:cNvSpPr>
              <a:spLocks/>
            </p:cNvSpPr>
            <p:nvPr/>
          </p:nvSpPr>
          <p:spPr bwMode="auto">
            <a:xfrm>
              <a:off x="4774304" y="5932518"/>
              <a:ext cx="20895" cy="12347"/>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rgbClr val="FF0000"/>
            </a:solidFill>
            <a:ln w="3175">
              <a:solidFill>
                <a:schemeClr val="bg1"/>
              </a:solidFill>
              <a:round/>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r>
                <a:rPr lang="de-DE" sz="400" dirty="0">
                  <a:solidFill>
                    <a:srgbClr val="000000"/>
                  </a:solidFill>
                  <a:latin typeface="Arial"/>
                  <a:ea typeface="+mn-ea"/>
                  <a:cs typeface="+mn-cs"/>
                </a:rPr>
                <a:t>21</a:t>
              </a:r>
            </a:p>
          </p:txBody>
        </p:sp>
      </p:grpSp>
      <p:sp>
        <p:nvSpPr>
          <p:cNvPr id="279" name="Rectangle 278"/>
          <p:cNvSpPr/>
          <p:nvPr/>
        </p:nvSpPr>
        <p:spPr>
          <a:xfrm>
            <a:off x="952275" y="4481506"/>
            <a:ext cx="360488" cy="1728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80" name="Rectangle 279"/>
          <p:cNvSpPr/>
          <p:nvPr/>
        </p:nvSpPr>
        <p:spPr>
          <a:xfrm>
            <a:off x="952275" y="4768607"/>
            <a:ext cx="360488" cy="1728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81" name="Rectangle 280"/>
          <p:cNvSpPr/>
          <p:nvPr/>
        </p:nvSpPr>
        <p:spPr>
          <a:xfrm>
            <a:off x="952275" y="5055708"/>
            <a:ext cx="360488" cy="1728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82" name="Rectangle 281"/>
          <p:cNvSpPr/>
          <p:nvPr/>
        </p:nvSpPr>
        <p:spPr>
          <a:xfrm>
            <a:off x="952275" y="5342809"/>
            <a:ext cx="360488" cy="1728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284" name="Rectangle 281"/>
          <p:cNvSpPr/>
          <p:nvPr/>
        </p:nvSpPr>
        <p:spPr>
          <a:xfrm>
            <a:off x="952275" y="5629911"/>
            <a:ext cx="360488" cy="17289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Tree>
    <p:extLst>
      <p:ext uri="{BB962C8B-B14F-4D97-AF65-F5344CB8AC3E}">
        <p14:creationId xmlns:p14="http://schemas.microsoft.com/office/powerpoint/2010/main" val="22188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238885" y="551723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5" name="Rechteck 14"/>
          <p:cNvSpPr/>
          <p:nvPr/>
        </p:nvSpPr>
        <p:spPr>
          <a:xfrm>
            <a:off x="1238885" y="4365104"/>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4" name="Rechteck 13"/>
          <p:cNvSpPr/>
          <p:nvPr/>
        </p:nvSpPr>
        <p:spPr>
          <a:xfrm>
            <a:off x="1259632" y="3268307"/>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4" name="Abgerundetes Rechteck 3"/>
          <p:cNvSpPr/>
          <p:nvPr/>
        </p:nvSpPr>
        <p:spPr>
          <a:xfrm>
            <a:off x="1619672" y="2872263"/>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Safety Features – Impact on Stakeholders</a:t>
            </a:r>
            <a:endParaRPr lang="en-GB" sz="2600" dirty="0">
              <a:latin typeface="Calibri"/>
            </a:endParaRPr>
          </a:p>
        </p:txBody>
      </p:sp>
      <p:sp>
        <p:nvSpPr>
          <p:cNvPr id="9" name="Abgerundetes Rechteck 8"/>
          <p:cNvSpPr/>
          <p:nvPr/>
        </p:nvSpPr>
        <p:spPr>
          <a:xfrm>
            <a:off x="1619672" y="4024391"/>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600" dirty="0">
                <a:latin typeface="Calibri"/>
              </a:rPr>
              <a:t>EMVO, EMVS and NMVOs</a:t>
            </a:r>
            <a:endParaRPr lang="en-GB" sz="2600" dirty="0">
              <a:latin typeface="Calibri"/>
            </a:endParaRPr>
          </a:p>
        </p:txBody>
      </p:sp>
      <p:sp>
        <p:nvSpPr>
          <p:cNvPr id="10" name="Abgerundetes Rechteck 9"/>
          <p:cNvSpPr/>
          <p:nvPr/>
        </p:nvSpPr>
        <p:spPr>
          <a:xfrm>
            <a:off x="1647298" y="5157192"/>
            <a:ext cx="6912000" cy="720080"/>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Conclusion</a:t>
            </a:r>
            <a:endParaRPr lang="en-GB" sz="2600" dirty="0">
              <a:latin typeface="Calibri"/>
            </a:endParaRPr>
          </a:p>
        </p:txBody>
      </p:sp>
      <p:sp>
        <p:nvSpPr>
          <p:cNvPr id="11" name="Rechteck 13"/>
          <p:cNvSpPr/>
          <p:nvPr/>
        </p:nvSpPr>
        <p:spPr>
          <a:xfrm>
            <a:off x="1259632" y="2120912"/>
            <a:ext cx="7056784" cy="648072"/>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12" name="Abgerundetes Rechteck 3"/>
          <p:cNvSpPr/>
          <p:nvPr/>
        </p:nvSpPr>
        <p:spPr>
          <a:xfrm>
            <a:off x="1619672" y="1724868"/>
            <a:ext cx="6912768" cy="72008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600" dirty="0">
                <a:latin typeface="Calibri"/>
              </a:rPr>
              <a:t>Introduction: EU-FMD background </a:t>
            </a:r>
            <a:endParaRPr lang="en-GB" sz="2600" dirty="0">
              <a:latin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0671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03576" y="332660"/>
            <a:ext cx="5483225" cy="936103"/>
          </a:xfrm>
        </p:spPr>
        <p:txBody>
          <a:bodyPr>
            <a:normAutofit/>
          </a:bodyPr>
          <a:lstStyle/>
          <a:p>
            <a:r>
              <a:rPr lang="en-US" sz="2400" dirty="0"/>
              <a:t>The key elements of the</a:t>
            </a:r>
            <a:r>
              <a:rPr lang="et-EE" sz="2400" dirty="0"/>
              <a:t>   </a:t>
            </a:r>
            <a:r>
              <a:rPr lang="en-US" sz="2400" dirty="0"/>
              <a:t> </a:t>
            </a:r>
            <a:br>
              <a:rPr lang="en-US" sz="2400" dirty="0"/>
            </a:br>
            <a:r>
              <a:rPr lang="en-US" sz="2400" dirty="0"/>
              <a:t>EU-FMD</a:t>
            </a:r>
          </a:p>
        </p:txBody>
      </p:sp>
      <p:sp>
        <p:nvSpPr>
          <p:cNvPr id="7" name="AutoShape 5"/>
          <p:cNvSpPr>
            <a:spLocks noChangeArrowheads="1"/>
          </p:cNvSpPr>
          <p:nvPr/>
        </p:nvSpPr>
        <p:spPr bwMode="gray">
          <a:xfrm>
            <a:off x="889209" y="1556792"/>
            <a:ext cx="3592513" cy="1500476"/>
          </a:xfrm>
          <a:prstGeom prst="homePlate">
            <a:avLst>
              <a:gd name="adj" fmla="val 17911"/>
            </a:avLst>
          </a:prstGeom>
          <a:solidFill>
            <a:schemeClr val="accent1"/>
          </a:solidFill>
          <a:ln w="50800">
            <a:solidFill>
              <a:schemeClr val="bg1"/>
            </a:solidFill>
            <a:miter lim="800000"/>
            <a:headEnd/>
            <a:tailEnd/>
          </a:ln>
        </p:spPr>
        <p:txBody>
          <a:bodyPr lIns="144000" tIns="0" rIns="144000" bIns="0" anchor="ctr"/>
          <a:lstStyle/>
          <a:p>
            <a:pPr marL="174625" lvl="1" indent="-173038">
              <a:lnSpc>
                <a:spcPct val="90000"/>
              </a:lnSpc>
              <a:spcBef>
                <a:spcPts val="300"/>
              </a:spcBef>
              <a:spcAft>
                <a:spcPts val="600"/>
              </a:spcAft>
              <a:buFont typeface="Arial"/>
              <a:buChar char="•"/>
            </a:pPr>
            <a:r>
              <a:rPr lang="en-US" sz="1400" b="1" dirty="0">
                <a:solidFill>
                  <a:schemeClr val="bg1"/>
                </a:solidFill>
                <a:latin typeface="Calibri"/>
              </a:rPr>
              <a:t>Serialization</a:t>
            </a:r>
            <a:r>
              <a:rPr lang="en-US" sz="1400" dirty="0">
                <a:solidFill>
                  <a:schemeClr val="bg1"/>
                </a:solidFill>
                <a:latin typeface="Calibri"/>
              </a:rPr>
              <a:t> by manufacturer</a:t>
            </a:r>
          </a:p>
          <a:p>
            <a:pPr marL="174625" lvl="1" indent="-173038">
              <a:lnSpc>
                <a:spcPct val="90000"/>
              </a:lnSpc>
              <a:spcBef>
                <a:spcPts val="300"/>
              </a:spcBef>
              <a:spcAft>
                <a:spcPts val="600"/>
              </a:spcAft>
              <a:buFont typeface="Arial"/>
              <a:buChar char="•"/>
            </a:pPr>
            <a:r>
              <a:rPr lang="en-US" sz="1400" b="1" dirty="0">
                <a:solidFill>
                  <a:schemeClr val="bg1"/>
                </a:solidFill>
                <a:latin typeface="Calibri"/>
              </a:rPr>
              <a:t>Risk based </a:t>
            </a:r>
            <a:r>
              <a:rPr lang="en-US" sz="1400" dirty="0">
                <a:solidFill>
                  <a:schemeClr val="bg1"/>
                </a:solidFill>
                <a:latin typeface="Calibri"/>
              </a:rPr>
              <a:t>verification by Wholesalers</a:t>
            </a:r>
          </a:p>
          <a:p>
            <a:pPr marL="174625" lvl="1" indent="-173038">
              <a:lnSpc>
                <a:spcPct val="90000"/>
              </a:lnSpc>
              <a:spcBef>
                <a:spcPts val="300"/>
              </a:spcBef>
              <a:spcAft>
                <a:spcPts val="600"/>
              </a:spcAft>
              <a:buFont typeface="Arial"/>
              <a:buChar char="•"/>
            </a:pPr>
            <a:r>
              <a:rPr lang="en-US" sz="1400" b="1" dirty="0">
                <a:solidFill>
                  <a:schemeClr val="bg1"/>
                </a:solidFill>
                <a:latin typeface="Calibri"/>
              </a:rPr>
              <a:t>Verification </a:t>
            </a:r>
            <a:r>
              <a:rPr lang="en-US" sz="1400" dirty="0">
                <a:solidFill>
                  <a:schemeClr val="bg1"/>
                </a:solidFill>
                <a:latin typeface="Calibri"/>
              </a:rPr>
              <a:t>and</a:t>
            </a:r>
            <a:r>
              <a:rPr lang="en-US" sz="1400" b="1" dirty="0">
                <a:solidFill>
                  <a:schemeClr val="bg1"/>
                </a:solidFill>
                <a:latin typeface="Calibri"/>
              </a:rPr>
              <a:t> check-out </a:t>
            </a:r>
            <a:r>
              <a:rPr lang="en-US" sz="1400" dirty="0">
                <a:solidFill>
                  <a:schemeClr val="bg1"/>
                </a:solidFill>
                <a:latin typeface="Calibri"/>
              </a:rPr>
              <a:t>at point of dispense</a:t>
            </a:r>
          </a:p>
        </p:txBody>
      </p:sp>
      <p:sp>
        <p:nvSpPr>
          <p:cNvPr id="8" name="AutoShape 5"/>
          <p:cNvSpPr>
            <a:spLocks noChangeArrowheads="1"/>
          </p:cNvSpPr>
          <p:nvPr/>
        </p:nvSpPr>
        <p:spPr bwMode="gray">
          <a:xfrm>
            <a:off x="898352" y="3101640"/>
            <a:ext cx="3592513" cy="1257300"/>
          </a:xfrm>
          <a:prstGeom prst="homePlate">
            <a:avLst>
              <a:gd name="adj" fmla="val 17911"/>
            </a:avLst>
          </a:prstGeom>
          <a:solidFill>
            <a:schemeClr val="accent1"/>
          </a:solidFill>
          <a:ln w="50800">
            <a:solidFill>
              <a:schemeClr val="bg1"/>
            </a:solidFill>
            <a:miter lim="800000"/>
            <a:headEnd/>
            <a:tailEnd/>
          </a:ln>
        </p:spPr>
        <p:txBody>
          <a:bodyPr lIns="144000" tIns="0" rIns="144000" bIns="0" anchor="ctr"/>
          <a:lstStyle/>
          <a:p>
            <a:pPr marL="1588" lvl="1">
              <a:lnSpc>
                <a:spcPct val="70000"/>
              </a:lnSpc>
              <a:spcBef>
                <a:spcPts val="300"/>
              </a:spcBef>
              <a:spcAft>
                <a:spcPts val="600"/>
              </a:spcAft>
            </a:pPr>
            <a:r>
              <a:rPr lang="en-US" sz="1400" b="1" dirty="0">
                <a:solidFill>
                  <a:schemeClr val="bg1"/>
                </a:solidFill>
                <a:latin typeface="Calibri"/>
              </a:rPr>
              <a:t>Safety features:</a:t>
            </a:r>
          </a:p>
          <a:p>
            <a:pPr marL="174625" lvl="1" indent="-173038">
              <a:lnSpc>
                <a:spcPct val="70000"/>
              </a:lnSpc>
              <a:spcBef>
                <a:spcPts val="900"/>
              </a:spcBef>
              <a:spcAft>
                <a:spcPts val="0"/>
              </a:spcAft>
              <a:buFont typeface="Arial"/>
              <a:buChar char="•"/>
            </a:pPr>
            <a:r>
              <a:rPr lang="en-US" sz="1400" dirty="0">
                <a:solidFill>
                  <a:schemeClr val="bg1"/>
                </a:solidFill>
                <a:latin typeface="Calibri"/>
              </a:rPr>
              <a:t>UI = Code (‘unique identifier’)</a:t>
            </a:r>
          </a:p>
          <a:p>
            <a:pPr marL="174625" lvl="1" indent="-173038">
              <a:lnSpc>
                <a:spcPct val="70000"/>
              </a:lnSpc>
              <a:spcBef>
                <a:spcPts val="900"/>
              </a:spcBef>
              <a:spcAft>
                <a:spcPts val="0"/>
              </a:spcAft>
            </a:pPr>
            <a:r>
              <a:rPr lang="en-US" sz="900" dirty="0">
                <a:solidFill>
                  <a:schemeClr val="bg1"/>
                </a:solidFill>
                <a:latin typeface="Calibri"/>
              </a:rPr>
              <a:t>	</a:t>
            </a:r>
            <a:r>
              <a:rPr lang="en-US" sz="1200" dirty="0">
                <a:solidFill>
                  <a:schemeClr val="bg1"/>
                </a:solidFill>
                <a:latin typeface="Calibri"/>
              </a:rPr>
              <a:t>+</a:t>
            </a:r>
            <a:r>
              <a:rPr lang="en-US" sz="900" dirty="0">
                <a:solidFill>
                  <a:schemeClr val="bg1"/>
                </a:solidFill>
                <a:latin typeface="Calibri"/>
              </a:rPr>
              <a:t>	</a:t>
            </a:r>
          </a:p>
          <a:p>
            <a:pPr marL="174625" lvl="1" indent="-173038">
              <a:lnSpc>
                <a:spcPct val="70000"/>
              </a:lnSpc>
              <a:spcBef>
                <a:spcPts val="900"/>
              </a:spcBef>
              <a:spcAft>
                <a:spcPts val="0"/>
              </a:spcAft>
              <a:buFont typeface="Arial"/>
              <a:buChar char="•"/>
            </a:pPr>
            <a:r>
              <a:rPr lang="en-US" sz="1400" dirty="0">
                <a:solidFill>
                  <a:schemeClr val="bg1"/>
                </a:solidFill>
                <a:latin typeface="Calibri"/>
              </a:rPr>
              <a:t>ATD = Anti-Tampering Device</a:t>
            </a:r>
          </a:p>
        </p:txBody>
      </p:sp>
      <p:sp>
        <p:nvSpPr>
          <p:cNvPr id="9" name="AutoShape 5"/>
          <p:cNvSpPr>
            <a:spLocks noChangeArrowheads="1"/>
          </p:cNvSpPr>
          <p:nvPr/>
        </p:nvSpPr>
        <p:spPr bwMode="gray">
          <a:xfrm>
            <a:off x="887835" y="4391968"/>
            <a:ext cx="3592513" cy="1557312"/>
          </a:xfrm>
          <a:prstGeom prst="homePlate">
            <a:avLst>
              <a:gd name="adj" fmla="val 17911"/>
            </a:avLst>
          </a:prstGeom>
          <a:solidFill>
            <a:schemeClr val="accent1"/>
          </a:solidFill>
          <a:ln w="50800">
            <a:solidFill>
              <a:schemeClr val="bg1"/>
            </a:solidFill>
            <a:miter lim="800000"/>
            <a:headEnd/>
            <a:tailEnd/>
          </a:ln>
        </p:spPr>
        <p:txBody>
          <a:bodyPr lIns="144000" tIns="0" rIns="144000" bIns="0" anchor="ctr"/>
          <a:lstStyle/>
          <a:p>
            <a:pPr marL="174625" lvl="1" indent="-173038">
              <a:spcBef>
                <a:spcPts val="300"/>
              </a:spcBef>
              <a:spcAft>
                <a:spcPts val="600"/>
              </a:spcAft>
              <a:buFont typeface="Arial"/>
              <a:buChar char="•"/>
            </a:pPr>
            <a:r>
              <a:rPr lang="en-US" sz="1400" dirty="0">
                <a:solidFill>
                  <a:schemeClr val="bg1"/>
                </a:solidFill>
                <a:latin typeface="Calibri"/>
              </a:rPr>
              <a:t>Manufacturers shall </a:t>
            </a:r>
            <a:r>
              <a:rPr lang="en-US" sz="1400" b="1" dirty="0">
                <a:solidFill>
                  <a:schemeClr val="bg1"/>
                </a:solidFill>
                <a:latin typeface="Calibri"/>
              </a:rPr>
              <a:t>bear the cost </a:t>
            </a:r>
            <a:r>
              <a:rPr lang="en-US" sz="1400" dirty="0">
                <a:solidFill>
                  <a:schemeClr val="bg1"/>
                </a:solidFill>
                <a:latin typeface="Calibri"/>
              </a:rPr>
              <a:t>of the repositories system</a:t>
            </a:r>
            <a:endParaRPr lang="en-US" sz="1400" b="1" dirty="0">
              <a:solidFill>
                <a:schemeClr val="bg1"/>
              </a:solidFill>
              <a:latin typeface="Calibri"/>
            </a:endParaRPr>
          </a:p>
          <a:p>
            <a:pPr marL="174625" lvl="1" indent="-173038">
              <a:spcBef>
                <a:spcPts val="300"/>
              </a:spcBef>
              <a:spcAft>
                <a:spcPts val="600"/>
              </a:spcAft>
              <a:buFont typeface="Arial"/>
              <a:buChar char="•"/>
            </a:pPr>
            <a:r>
              <a:rPr lang="en-US" sz="1400" dirty="0">
                <a:solidFill>
                  <a:schemeClr val="bg1"/>
                </a:solidFill>
                <a:latin typeface="Calibri"/>
              </a:rPr>
              <a:t>EMVO / NMVOs set up and operated by supply chain stakeholders</a:t>
            </a:r>
          </a:p>
          <a:p>
            <a:pPr marL="174625" lvl="1" indent="-173038">
              <a:spcBef>
                <a:spcPts val="300"/>
              </a:spcBef>
              <a:spcAft>
                <a:spcPts val="600"/>
              </a:spcAft>
              <a:buFont typeface="Arial"/>
              <a:buChar char="•"/>
            </a:pPr>
            <a:r>
              <a:rPr lang="en-US" sz="1400" dirty="0">
                <a:solidFill>
                  <a:schemeClr val="bg1"/>
                </a:solidFill>
                <a:latin typeface="Calibri"/>
              </a:rPr>
              <a:t>Oversight by competent authorities</a:t>
            </a:r>
          </a:p>
        </p:txBody>
      </p:sp>
      <p:grpSp>
        <p:nvGrpSpPr>
          <p:cNvPr id="10" name="Group 1"/>
          <p:cNvGrpSpPr/>
          <p:nvPr/>
        </p:nvGrpSpPr>
        <p:grpSpPr>
          <a:xfrm>
            <a:off x="4705202" y="1700812"/>
            <a:ext cx="3445673" cy="1317625"/>
            <a:chOff x="4499765" y="1988840"/>
            <a:chExt cx="3445673" cy="1317625"/>
          </a:xfrm>
        </p:grpSpPr>
        <p:grpSp>
          <p:nvGrpSpPr>
            <p:cNvPr id="11" name="Group 71"/>
            <p:cNvGrpSpPr>
              <a:grpSpLocks/>
            </p:cNvGrpSpPr>
            <p:nvPr/>
          </p:nvGrpSpPr>
          <p:grpSpPr bwMode="auto">
            <a:xfrm>
              <a:off x="6011863" y="2485728"/>
              <a:ext cx="703262" cy="388937"/>
              <a:chOff x="1026" y="1842"/>
              <a:chExt cx="1089" cy="999"/>
            </a:xfrm>
          </p:grpSpPr>
          <p:sp>
            <p:nvSpPr>
              <p:cNvPr id="32" name="Line 72"/>
              <p:cNvSpPr>
                <a:spLocks noChangeShapeType="1"/>
              </p:cNvSpPr>
              <p:nvPr/>
            </p:nvSpPr>
            <p:spPr bwMode="auto">
              <a:xfrm>
                <a:off x="1026" y="1842"/>
                <a:ext cx="386" cy="999"/>
              </a:xfrm>
              <a:prstGeom prst="line">
                <a:avLst/>
              </a:prstGeom>
              <a:noFill/>
              <a:ln w="9525">
                <a:solidFill>
                  <a:schemeClr val="tx2"/>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33" name="Line 73"/>
              <p:cNvSpPr>
                <a:spLocks noChangeShapeType="1"/>
              </p:cNvSpPr>
              <p:nvPr/>
            </p:nvSpPr>
            <p:spPr bwMode="auto">
              <a:xfrm flipH="1">
                <a:off x="1881" y="1842"/>
                <a:ext cx="234" cy="999"/>
              </a:xfrm>
              <a:prstGeom prst="line">
                <a:avLst/>
              </a:prstGeom>
              <a:noFill/>
              <a:ln w="9525">
                <a:solidFill>
                  <a:schemeClr val="tx2"/>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grpSp>
          <p:nvGrpSpPr>
            <p:cNvPr id="12" name="Gruppieren 11"/>
            <p:cNvGrpSpPr/>
            <p:nvPr/>
          </p:nvGrpSpPr>
          <p:grpSpPr bwMode="gray">
            <a:xfrm>
              <a:off x="5580112" y="2155446"/>
              <a:ext cx="303091" cy="271078"/>
              <a:chOff x="1528370" y="4395663"/>
              <a:chExt cx="469823" cy="420196"/>
            </a:xfrm>
            <a:solidFill>
              <a:schemeClr val="tx1"/>
            </a:solidFill>
          </p:grpSpPr>
          <p:sp>
            <p:nvSpPr>
              <p:cNvPr id="30" name="Freeform 291"/>
              <p:cNvSpPr>
                <a:spLocks noChangeAspect="1" noEditPoints="1"/>
              </p:cNvSpPr>
              <p:nvPr/>
            </p:nvSpPr>
            <p:spPr bwMode="gray">
              <a:xfrm>
                <a:off x="1765333" y="4540840"/>
                <a:ext cx="232860" cy="275019"/>
              </a:xfrm>
              <a:custGeom>
                <a:avLst/>
                <a:gdLst>
                  <a:gd name="T0" fmla="*/ 86 w 96"/>
                  <a:gd name="T1" fmla="*/ 0 h 114"/>
                  <a:gd name="T2" fmla="*/ 10 w 96"/>
                  <a:gd name="T3" fmla="*/ 0 h 114"/>
                  <a:gd name="T4" fmla="*/ 0 w 96"/>
                  <a:gd name="T5" fmla="*/ 12 h 114"/>
                  <a:gd name="T6" fmla="*/ 0 w 96"/>
                  <a:gd name="T7" fmla="*/ 102 h 114"/>
                  <a:gd name="T8" fmla="*/ 10 w 96"/>
                  <a:gd name="T9" fmla="*/ 114 h 114"/>
                  <a:gd name="T10" fmla="*/ 86 w 96"/>
                  <a:gd name="T11" fmla="*/ 114 h 114"/>
                  <a:gd name="T12" fmla="*/ 96 w 96"/>
                  <a:gd name="T13" fmla="*/ 102 h 114"/>
                  <a:gd name="T14" fmla="*/ 96 w 96"/>
                  <a:gd name="T15" fmla="*/ 12 h 114"/>
                  <a:gd name="T16" fmla="*/ 86 w 96"/>
                  <a:gd name="T17" fmla="*/ 0 h 114"/>
                  <a:gd name="T18" fmla="*/ 34 w 96"/>
                  <a:gd name="T19" fmla="*/ 75 h 114"/>
                  <a:gd name="T20" fmla="*/ 12 w 96"/>
                  <a:gd name="T21" fmla="*/ 75 h 114"/>
                  <a:gd name="T22" fmla="*/ 12 w 96"/>
                  <a:gd name="T23" fmla="*/ 53 h 114"/>
                  <a:gd name="T24" fmla="*/ 34 w 96"/>
                  <a:gd name="T25" fmla="*/ 53 h 114"/>
                  <a:gd name="T26" fmla="*/ 34 w 96"/>
                  <a:gd name="T27" fmla="*/ 75 h 114"/>
                  <a:gd name="T28" fmla="*/ 34 w 96"/>
                  <a:gd name="T29" fmla="*/ 41 h 114"/>
                  <a:gd name="T30" fmla="*/ 12 w 96"/>
                  <a:gd name="T31" fmla="*/ 41 h 114"/>
                  <a:gd name="T32" fmla="*/ 12 w 96"/>
                  <a:gd name="T33" fmla="*/ 19 h 114"/>
                  <a:gd name="T34" fmla="*/ 34 w 96"/>
                  <a:gd name="T35" fmla="*/ 19 h 114"/>
                  <a:gd name="T36" fmla="*/ 34 w 96"/>
                  <a:gd name="T37" fmla="*/ 41 h 114"/>
                  <a:gd name="T38" fmla="*/ 68 w 96"/>
                  <a:gd name="T39" fmla="*/ 75 h 114"/>
                  <a:gd name="T40" fmla="*/ 46 w 96"/>
                  <a:gd name="T41" fmla="*/ 75 h 114"/>
                  <a:gd name="T42" fmla="*/ 46 w 96"/>
                  <a:gd name="T43" fmla="*/ 53 h 114"/>
                  <a:gd name="T44" fmla="*/ 68 w 96"/>
                  <a:gd name="T45" fmla="*/ 53 h 114"/>
                  <a:gd name="T46" fmla="*/ 68 w 96"/>
                  <a:gd name="T47" fmla="*/ 75 h 114"/>
                  <a:gd name="T48" fmla="*/ 68 w 96"/>
                  <a:gd name="T49" fmla="*/ 41 h 114"/>
                  <a:gd name="T50" fmla="*/ 46 w 96"/>
                  <a:gd name="T51" fmla="*/ 41 h 114"/>
                  <a:gd name="T52" fmla="*/ 46 w 96"/>
                  <a:gd name="T53" fmla="*/ 19 h 114"/>
                  <a:gd name="T54" fmla="*/ 68 w 96"/>
                  <a:gd name="T55" fmla="*/ 19 h 114"/>
                  <a:gd name="T56" fmla="*/ 68 w 96"/>
                  <a:gd name="T5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4">
                    <a:moveTo>
                      <a:pt x="86" y="0"/>
                    </a:moveTo>
                    <a:cubicBezTo>
                      <a:pt x="10" y="0"/>
                      <a:pt x="10" y="0"/>
                      <a:pt x="10" y="0"/>
                    </a:cubicBezTo>
                    <a:cubicBezTo>
                      <a:pt x="5" y="0"/>
                      <a:pt x="0" y="5"/>
                      <a:pt x="0" y="12"/>
                    </a:cubicBezTo>
                    <a:cubicBezTo>
                      <a:pt x="0" y="102"/>
                      <a:pt x="0" y="102"/>
                      <a:pt x="0" y="102"/>
                    </a:cubicBezTo>
                    <a:cubicBezTo>
                      <a:pt x="0" y="108"/>
                      <a:pt x="5" y="114"/>
                      <a:pt x="10" y="114"/>
                    </a:cubicBezTo>
                    <a:cubicBezTo>
                      <a:pt x="86" y="114"/>
                      <a:pt x="86" y="114"/>
                      <a:pt x="86" y="114"/>
                    </a:cubicBezTo>
                    <a:cubicBezTo>
                      <a:pt x="91" y="114"/>
                      <a:pt x="96" y="108"/>
                      <a:pt x="96" y="102"/>
                    </a:cubicBezTo>
                    <a:cubicBezTo>
                      <a:pt x="96" y="12"/>
                      <a:pt x="96" y="12"/>
                      <a:pt x="96" y="12"/>
                    </a:cubicBezTo>
                    <a:cubicBezTo>
                      <a:pt x="96" y="5"/>
                      <a:pt x="91" y="0"/>
                      <a:pt x="86" y="0"/>
                    </a:cubicBezTo>
                    <a:close/>
                    <a:moveTo>
                      <a:pt x="34" y="75"/>
                    </a:moveTo>
                    <a:cubicBezTo>
                      <a:pt x="12" y="75"/>
                      <a:pt x="12" y="75"/>
                      <a:pt x="12" y="75"/>
                    </a:cubicBezTo>
                    <a:cubicBezTo>
                      <a:pt x="12" y="53"/>
                      <a:pt x="12" y="53"/>
                      <a:pt x="12" y="53"/>
                    </a:cubicBezTo>
                    <a:cubicBezTo>
                      <a:pt x="34" y="53"/>
                      <a:pt x="34" y="53"/>
                      <a:pt x="34" y="53"/>
                    </a:cubicBezTo>
                    <a:lnTo>
                      <a:pt x="34" y="75"/>
                    </a:lnTo>
                    <a:close/>
                    <a:moveTo>
                      <a:pt x="34" y="41"/>
                    </a:moveTo>
                    <a:cubicBezTo>
                      <a:pt x="12" y="41"/>
                      <a:pt x="12" y="41"/>
                      <a:pt x="12" y="41"/>
                    </a:cubicBezTo>
                    <a:cubicBezTo>
                      <a:pt x="12" y="19"/>
                      <a:pt x="12" y="19"/>
                      <a:pt x="12" y="19"/>
                    </a:cubicBezTo>
                    <a:cubicBezTo>
                      <a:pt x="34" y="19"/>
                      <a:pt x="34" y="19"/>
                      <a:pt x="34" y="19"/>
                    </a:cubicBezTo>
                    <a:lnTo>
                      <a:pt x="34" y="41"/>
                    </a:lnTo>
                    <a:close/>
                    <a:moveTo>
                      <a:pt x="68" y="75"/>
                    </a:moveTo>
                    <a:cubicBezTo>
                      <a:pt x="46" y="75"/>
                      <a:pt x="46" y="75"/>
                      <a:pt x="46" y="75"/>
                    </a:cubicBezTo>
                    <a:cubicBezTo>
                      <a:pt x="46" y="53"/>
                      <a:pt x="46" y="53"/>
                      <a:pt x="46" y="53"/>
                    </a:cubicBezTo>
                    <a:cubicBezTo>
                      <a:pt x="68" y="53"/>
                      <a:pt x="68" y="53"/>
                      <a:pt x="68" y="53"/>
                    </a:cubicBezTo>
                    <a:lnTo>
                      <a:pt x="68" y="75"/>
                    </a:lnTo>
                    <a:close/>
                    <a:moveTo>
                      <a:pt x="68" y="41"/>
                    </a:moveTo>
                    <a:cubicBezTo>
                      <a:pt x="46" y="41"/>
                      <a:pt x="46" y="41"/>
                      <a:pt x="46" y="41"/>
                    </a:cubicBezTo>
                    <a:cubicBezTo>
                      <a:pt x="46" y="19"/>
                      <a:pt x="46" y="19"/>
                      <a:pt x="46" y="19"/>
                    </a:cubicBezTo>
                    <a:cubicBezTo>
                      <a:pt x="68" y="19"/>
                      <a:pt x="68" y="19"/>
                      <a:pt x="68" y="19"/>
                    </a:cubicBezTo>
                    <a:lnTo>
                      <a:pt x="68"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sp>
            <p:nvSpPr>
              <p:cNvPr id="31" name="Freeform 292"/>
              <p:cNvSpPr>
                <a:spLocks noChangeAspect="1" noEditPoints="1"/>
              </p:cNvSpPr>
              <p:nvPr/>
            </p:nvSpPr>
            <p:spPr bwMode="gray">
              <a:xfrm>
                <a:off x="1528370" y="4395663"/>
                <a:ext cx="206189" cy="420196"/>
              </a:xfrm>
              <a:custGeom>
                <a:avLst/>
                <a:gdLst>
                  <a:gd name="T0" fmla="*/ 85 w 85"/>
                  <a:gd name="T1" fmla="*/ 0 h 174"/>
                  <a:gd name="T2" fmla="*/ 0 w 85"/>
                  <a:gd name="T3" fmla="*/ 47 h 174"/>
                  <a:gd name="T4" fmla="*/ 0 w 85"/>
                  <a:gd name="T5" fmla="*/ 154 h 174"/>
                  <a:gd name="T6" fmla="*/ 9 w 85"/>
                  <a:gd name="T7" fmla="*/ 174 h 174"/>
                  <a:gd name="T8" fmla="*/ 76 w 85"/>
                  <a:gd name="T9" fmla="*/ 174 h 174"/>
                  <a:gd name="T10" fmla="*/ 85 w 85"/>
                  <a:gd name="T11" fmla="*/ 154 h 174"/>
                  <a:gd name="T12" fmla="*/ 85 w 85"/>
                  <a:gd name="T13" fmla="*/ 5 h 174"/>
                  <a:gd name="T14" fmla="*/ 85 w 85"/>
                  <a:gd name="T15" fmla="*/ 0 h 174"/>
                  <a:gd name="T16" fmla="*/ 70 w 85"/>
                  <a:gd name="T17" fmla="*/ 135 h 174"/>
                  <a:gd name="T18" fmla="*/ 48 w 85"/>
                  <a:gd name="T19" fmla="*/ 135 h 174"/>
                  <a:gd name="T20" fmla="*/ 48 w 85"/>
                  <a:gd name="T21" fmla="*/ 113 h 174"/>
                  <a:gd name="T22" fmla="*/ 70 w 85"/>
                  <a:gd name="T23" fmla="*/ 113 h 174"/>
                  <a:gd name="T24" fmla="*/ 70 w 85"/>
                  <a:gd name="T25" fmla="*/ 135 h 174"/>
                  <a:gd name="T26" fmla="*/ 70 w 85"/>
                  <a:gd name="T27" fmla="*/ 101 h 174"/>
                  <a:gd name="T28" fmla="*/ 48 w 85"/>
                  <a:gd name="T29" fmla="*/ 101 h 174"/>
                  <a:gd name="T30" fmla="*/ 48 w 85"/>
                  <a:gd name="T31" fmla="*/ 79 h 174"/>
                  <a:gd name="T32" fmla="*/ 70 w 85"/>
                  <a:gd name="T33" fmla="*/ 79 h 174"/>
                  <a:gd name="T34" fmla="*/ 70 w 85"/>
                  <a:gd name="T35" fmla="*/ 101 h 174"/>
                  <a:gd name="T36" fmla="*/ 70 w 85"/>
                  <a:gd name="T37" fmla="*/ 67 h 174"/>
                  <a:gd name="T38" fmla="*/ 48 w 85"/>
                  <a:gd name="T39" fmla="*/ 67 h 174"/>
                  <a:gd name="T40" fmla="*/ 48 w 85"/>
                  <a:gd name="T41" fmla="*/ 45 h 174"/>
                  <a:gd name="T42" fmla="*/ 70 w 85"/>
                  <a:gd name="T43" fmla="*/ 45 h 174"/>
                  <a:gd name="T44" fmla="*/ 70 w 85"/>
                  <a:gd name="T45" fmla="*/ 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74">
                    <a:moveTo>
                      <a:pt x="85" y="0"/>
                    </a:moveTo>
                    <a:cubicBezTo>
                      <a:pt x="0" y="47"/>
                      <a:pt x="0" y="47"/>
                      <a:pt x="0" y="47"/>
                    </a:cubicBezTo>
                    <a:cubicBezTo>
                      <a:pt x="0" y="154"/>
                      <a:pt x="0" y="154"/>
                      <a:pt x="0" y="154"/>
                    </a:cubicBezTo>
                    <a:cubicBezTo>
                      <a:pt x="0" y="165"/>
                      <a:pt x="4" y="174"/>
                      <a:pt x="9" y="174"/>
                    </a:cubicBezTo>
                    <a:cubicBezTo>
                      <a:pt x="76" y="174"/>
                      <a:pt x="76" y="174"/>
                      <a:pt x="76" y="174"/>
                    </a:cubicBezTo>
                    <a:cubicBezTo>
                      <a:pt x="81" y="174"/>
                      <a:pt x="85" y="165"/>
                      <a:pt x="85" y="154"/>
                    </a:cubicBezTo>
                    <a:cubicBezTo>
                      <a:pt x="85" y="5"/>
                      <a:pt x="85" y="5"/>
                      <a:pt x="85" y="5"/>
                    </a:cubicBezTo>
                    <a:cubicBezTo>
                      <a:pt x="85" y="3"/>
                      <a:pt x="85" y="1"/>
                      <a:pt x="85" y="0"/>
                    </a:cubicBezTo>
                    <a:close/>
                    <a:moveTo>
                      <a:pt x="70" y="135"/>
                    </a:moveTo>
                    <a:cubicBezTo>
                      <a:pt x="48" y="135"/>
                      <a:pt x="48" y="135"/>
                      <a:pt x="48" y="135"/>
                    </a:cubicBezTo>
                    <a:cubicBezTo>
                      <a:pt x="48" y="113"/>
                      <a:pt x="48" y="113"/>
                      <a:pt x="48" y="113"/>
                    </a:cubicBezTo>
                    <a:cubicBezTo>
                      <a:pt x="70" y="113"/>
                      <a:pt x="70" y="113"/>
                      <a:pt x="70" y="113"/>
                    </a:cubicBezTo>
                    <a:lnTo>
                      <a:pt x="70" y="135"/>
                    </a:lnTo>
                    <a:close/>
                    <a:moveTo>
                      <a:pt x="70" y="101"/>
                    </a:moveTo>
                    <a:cubicBezTo>
                      <a:pt x="48" y="101"/>
                      <a:pt x="48" y="101"/>
                      <a:pt x="48" y="101"/>
                    </a:cubicBezTo>
                    <a:cubicBezTo>
                      <a:pt x="48" y="79"/>
                      <a:pt x="48" y="79"/>
                      <a:pt x="48" y="79"/>
                    </a:cubicBezTo>
                    <a:cubicBezTo>
                      <a:pt x="70" y="79"/>
                      <a:pt x="70" y="79"/>
                      <a:pt x="70" y="79"/>
                    </a:cubicBezTo>
                    <a:lnTo>
                      <a:pt x="70" y="101"/>
                    </a:lnTo>
                    <a:close/>
                    <a:moveTo>
                      <a:pt x="70" y="67"/>
                    </a:moveTo>
                    <a:cubicBezTo>
                      <a:pt x="48" y="67"/>
                      <a:pt x="48" y="67"/>
                      <a:pt x="48" y="67"/>
                    </a:cubicBezTo>
                    <a:cubicBezTo>
                      <a:pt x="48" y="45"/>
                      <a:pt x="48" y="45"/>
                      <a:pt x="48" y="45"/>
                    </a:cubicBezTo>
                    <a:cubicBezTo>
                      <a:pt x="70" y="45"/>
                      <a:pt x="70" y="45"/>
                      <a:pt x="70" y="45"/>
                    </a:cubicBezTo>
                    <a:lnTo>
                      <a:pt x="70"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grpSp>
        <p:sp>
          <p:nvSpPr>
            <p:cNvPr id="13" name="Freeform 291"/>
            <p:cNvSpPr>
              <a:spLocks noChangeAspect="1" noEditPoints="1"/>
            </p:cNvSpPr>
            <p:nvPr/>
          </p:nvSpPr>
          <p:spPr bwMode="gray">
            <a:xfrm flipH="1">
              <a:off x="5940425" y="2255540"/>
              <a:ext cx="144463" cy="171450"/>
            </a:xfrm>
            <a:custGeom>
              <a:avLst/>
              <a:gdLst>
                <a:gd name="T0" fmla="*/ 194791802 w 96"/>
                <a:gd name="T1" fmla="*/ 0 h 114"/>
                <a:gd name="T2" fmla="*/ 22650595 w 96"/>
                <a:gd name="T3" fmla="*/ 0 h 114"/>
                <a:gd name="T4" fmla="*/ 0 w 96"/>
                <a:gd name="T5" fmla="*/ 27132714 h 114"/>
                <a:gd name="T6" fmla="*/ 0 w 96"/>
                <a:gd name="T7" fmla="*/ 230621305 h 114"/>
                <a:gd name="T8" fmla="*/ 22650595 w 96"/>
                <a:gd name="T9" fmla="*/ 257754020 h 114"/>
                <a:gd name="T10" fmla="*/ 194791802 w 96"/>
                <a:gd name="T11" fmla="*/ 257754020 h 114"/>
                <a:gd name="T12" fmla="*/ 217442397 w 96"/>
                <a:gd name="T13" fmla="*/ 230621305 h 114"/>
                <a:gd name="T14" fmla="*/ 217442397 w 96"/>
                <a:gd name="T15" fmla="*/ 27132714 h 114"/>
                <a:gd name="T16" fmla="*/ 194791802 w 96"/>
                <a:gd name="T17" fmla="*/ 0 h 114"/>
                <a:gd name="T18" fmla="*/ 77010818 w 96"/>
                <a:gd name="T19" fmla="*/ 169574578 h 114"/>
                <a:gd name="T20" fmla="*/ 27180112 w 96"/>
                <a:gd name="T21" fmla="*/ 169574578 h 114"/>
                <a:gd name="T22" fmla="*/ 27180112 w 96"/>
                <a:gd name="T23" fmla="*/ 119833022 h 114"/>
                <a:gd name="T24" fmla="*/ 77010818 w 96"/>
                <a:gd name="T25" fmla="*/ 119833022 h 114"/>
                <a:gd name="T26" fmla="*/ 77010818 w 96"/>
                <a:gd name="T27" fmla="*/ 169574578 h 114"/>
                <a:gd name="T28" fmla="*/ 77010818 w 96"/>
                <a:gd name="T29" fmla="*/ 92700308 h 114"/>
                <a:gd name="T30" fmla="*/ 27180112 w 96"/>
                <a:gd name="T31" fmla="*/ 92700308 h 114"/>
                <a:gd name="T32" fmla="*/ 27180112 w 96"/>
                <a:gd name="T33" fmla="*/ 42958753 h 114"/>
                <a:gd name="T34" fmla="*/ 77010818 w 96"/>
                <a:gd name="T35" fmla="*/ 42958753 h 114"/>
                <a:gd name="T36" fmla="*/ 77010818 w 96"/>
                <a:gd name="T37" fmla="*/ 92700308 h 114"/>
                <a:gd name="T38" fmla="*/ 154021635 w 96"/>
                <a:gd name="T39" fmla="*/ 169574578 h 114"/>
                <a:gd name="T40" fmla="*/ 104190929 w 96"/>
                <a:gd name="T41" fmla="*/ 169574578 h 114"/>
                <a:gd name="T42" fmla="*/ 104190929 w 96"/>
                <a:gd name="T43" fmla="*/ 119833022 h 114"/>
                <a:gd name="T44" fmla="*/ 154021635 w 96"/>
                <a:gd name="T45" fmla="*/ 119833022 h 114"/>
                <a:gd name="T46" fmla="*/ 154021635 w 96"/>
                <a:gd name="T47" fmla="*/ 169574578 h 114"/>
                <a:gd name="T48" fmla="*/ 154021635 w 96"/>
                <a:gd name="T49" fmla="*/ 92700308 h 114"/>
                <a:gd name="T50" fmla="*/ 104190929 w 96"/>
                <a:gd name="T51" fmla="*/ 92700308 h 114"/>
                <a:gd name="T52" fmla="*/ 104190929 w 96"/>
                <a:gd name="T53" fmla="*/ 42958753 h 114"/>
                <a:gd name="T54" fmla="*/ 154021635 w 96"/>
                <a:gd name="T55" fmla="*/ 42958753 h 114"/>
                <a:gd name="T56" fmla="*/ 154021635 w 96"/>
                <a:gd name="T57" fmla="*/ 92700308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6" h="114">
                  <a:moveTo>
                    <a:pt x="86" y="0"/>
                  </a:moveTo>
                  <a:cubicBezTo>
                    <a:pt x="10" y="0"/>
                    <a:pt x="10" y="0"/>
                    <a:pt x="10" y="0"/>
                  </a:cubicBezTo>
                  <a:cubicBezTo>
                    <a:pt x="5" y="0"/>
                    <a:pt x="0" y="5"/>
                    <a:pt x="0" y="12"/>
                  </a:cubicBezTo>
                  <a:cubicBezTo>
                    <a:pt x="0" y="102"/>
                    <a:pt x="0" y="102"/>
                    <a:pt x="0" y="102"/>
                  </a:cubicBezTo>
                  <a:cubicBezTo>
                    <a:pt x="0" y="108"/>
                    <a:pt x="5" y="114"/>
                    <a:pt x="10" y="114"/>
                  </a:cubicBezTo>
                  <a:cubicBezTo>
                    <a:pt x="86" y="114"/>
                    <a:pt x="86" y="114"/>
                    <a:pt x="86" y="114"/>
                  </a:cubicBezTo>
                  <a:cubicBezTo>
                    <a:pt x="91" y="114"/>
                    <a:pt x="96" y="108"/>
                    <a:pt x="96" y="102"/>
                  </a:cubicBezTo>
                  <a:cubicBezTo>
                    <a:pt x="96" y="12"/>
                    <a:pt x="96" y="12"/>
                    <a:pt x="96" y="12"/>
                  </a:cubicBezTo>
                  <a:cubicBezTo>
                    <a:pt x="96" y="5"/>
                    <a:pt x="91" y="0"/>
                    <a:pt x="86" y="0"/>
                  </a:cubicBezTo>
                  <a:close/>
                  <a:moveTo>
                    <a:pt x="34" y="75"/>
                  </a:moveTo>
                  <a:cubicBezTo>
                    <a:pt x="12" y="75"/>
                    <a:pt x="12" y="75"/>
                    <a:pt x="12" y="75"/>
                  </a:cubicBezTo>
                  <a:cubicBezTo>
                    <a:pt x="12" y="53"/>
                    <a:pt x="12" y="53"/>
                    <a:pt x="12" y="53"/>
                  </a:cubicBezTo>
                  <a:cubicBezTo>
                    <a:pt x="34" y="53"/>
                    <a:pt x="34" y="53"/>
                    <a:pt x="34" y="53"/>
                  </a:cubicBezTo>
                  <a:lnTo>
                    <a:pt x="34" y="75"/>
                  </a:lnTo>
                  <a:close/>
                  <a:moveTo>
                    <a:pt x="34" y="41"/>
                  </a:moveTo>
                  <a:cubicBezTo>
                    <a:pt x="12" y="41"/>
                    <a:pt x="12" y="41"/>
                    <a:pt x="12" y="41"/>
                  </a:cubicBezTo>
                  <a:cubicBezTo>
                    <a:pt x="12" y="19"/>
                    <a:pt x="12" y="19"/>
                    <a:pt x="12" y="19"/>
                  </a:cubicBezTo>
                  <a:cubicBezTo>
                    <a:pt x="34" y="19"/>
                    <a:pt x="34" y="19"/>
                    <a:pt x="34" y="19"/>
                  </a:cubicBezTo>
                  <a:lnTo>
                    <a:pt x="34" y="41"/>
                  </a:lnTo>
                  <a:close/>
                  <a:moveTo>
                    <a:pt x="68" y="75"/>
                  </a:moveTo>
                  <a:cubicBezTo>
                    <a:pt x="46" y="75"/>
                    <a:pt x="46" y="75"/>
                    <a:pt x="46" y="75"/>
                  </a:cubicBezTo>
                  <a:cubicBezTo>
                    <a:pt x="46" y="53"/>
                    <a:pt x="46" y="53"/>
                    <a:pt x="46" y="53"/>
                  </a:cubicBezTo>
                  <a:cubicBezTo>
                    <a:pt x="68" y="53"/>
                    <a:pt x="68" y="53"/>
                    <a:pt x="68" y="53"/>
                  </a:cubicBezTo>
                  <a:lnTo>
                    <a:pt x="68" y="75"/>
                  </a:lnTo>
                  <a:close/>
                  <a:moveTo>
                    <a:pt x="68" y="41"/>
                  </a:moveTo>
                  <a:cubicBezTo>
                    <a:pt x="46" y="41"/>
                    <a:pt x="46" y="41"/>
                    <a:pt x="46" y="41"/>
                  </a:cubicBezTo>
                  <a:cubicBezTo>
                    <a:pt x="46" y="19"/>
                    <a:pt x="46" y="19"/>
                    <a:pt x="46" y="19"/>
                  </a:cubicBezTo>
                  <a:cubicBezTo>
                    <a:pt x="68" y="19"/>
                    <a:pt x="68" y="19"/>
                    <a:pt x="68" y="19"/>
                  </a:cubicBezTo>
                  <a:lnTo>
                    <a:pt x="68" y="4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14" name="Group 67"/>
            <p:cNvGrpSpPr>
              <a:grpSpLocks/>
            </p:cNvGrpSpPr>
            <p:nvPr/>
          </p:nvGrpSpPr>
          <p:grpSpPr bwMode="auto">
            <a:xfrm>
              <a:off x="6550514" y="2234470"/>
              <a:ext cx="541766" cy="207899"/>
              <a:chOff x="2780" y="1605"/>
              <a:chExt cx="385" cy="207"/>
            </a:xfrm>
            <a:solidFill>
              <a:schemeClr val="tx1"/>
            </a:solidFill>
          </p:grpSpPr>
          <p:sp>
            <p:nvSpPr>
              <p:cNvPr id="28" name="Freeform 68"/>
              <p:cNvSpPr>
                <a:spLocks noEditPoints="1"/>
              </p:cNvSpPr>
              <p:nvPr/>
            </p:nvSpPr>
            <p:spPr bwMode="auto">
              <a:xfrm>
                <a:off x="2780" y="1605"/>
                <a:ext cx="385" cy="197"/>
              </a:xfrm>
              <a:custGeom>
                <a:avLst/>
                <a:gdLst>
                  <a:gd name="T0" fmla="*/ 767 w 305"/>
                  <a:gd name="T1" fmla="*/ 5289 h 98"/>
                  <a:gd name="T2" fmla="*/ 767 w 305"/>
                  <a:gd name="T3" fmla="*/ 5816 h 98"/>
                  <a:gd name="T4" fmla="*/ 774 w 305"/>
                  <a:gd name="T5" fmla="*/ 5944 h 98"/>
                  <a:gd name="T6" fmla="*/ 1035 w 305"/>
                  <a:gd name="T7" fmla="*/ 5944 h 98"/>
                  <a:gd name="T8" fmla="*/ 1051 w 305"/>
                  <a:gd name="T9" fmla="*/ 5880 h 98"/>
                  <a:gd name="T10" fmla="*/ 1074 w 305"/>
                  <a:gd name="T11" fmla="*/ 5484 h 98"/>
                  <a:gd name="T12" fmla="*/ 1083 w 305"/>
                  <a:gd name="T13" fmla="*/ 5420 h 98"/>
                  <a:gd name="T14" fmla="*/ 1089 w 305"/>
                  <a:gd name="T15" fmla="*/ 5420 h 98"/>
                  <a:gd name="T16" fmla="*/ 1089 w 305"/>
                  <a:gd name="T17" fmla="*/ 5548 h 98"/>
                  <a:gd name="T18" fmla="*/ 1141 w 305"/>
                  <a:gd name="T19" fmla="*/ 6465 h 98"/>
                  <a:gd name="T20" fmla="*/ 1198 w 305"/>
                  <a:gd name="T21" fmla="*/ 5548 h 98"/>
                  <a:gd name="T22" fmla="*/ 1193 w 305"/>
                  <a:gd name="T23" fmla="*/ 5420 h 98"/>
                  <a:gd name="T24" fmla="*/ 1222 w 305"/>
                  <a:gd name="T25" fmla="*/ 5420 h 98"/>
                  <a:gd name="T26" fmla="*/ 1233 w 305"/>
                  <a:gd name="T27" fmla="*/ 5289 h 98"/>
                  <a:gd name="T28" fmla="*/ 1233 w 305"/>
                  <a:gd name="T29" fmla="*/ 2893 h 98"/>
                  <a:gd name="T30" fmla="*/ 1233 w 305"/>
                  <a:gd name="T31" fmla="*/ 2631 h 98"/>
                  <a:gd name="T32" fmla="*/ 1183 w 305"/>
                  <a:gd name="T33" fmla="*/ 780 h 98"/>
                  <a:gd name="T34" fmla="*/ 1171 w 305"/>
                  <a:gd name="T35" fmla="*/ 651 h 98"/>
                  <a:gd name="T36" fmla="*/ 937 w 305"/>
                  <a:gd name="T37" fmla="*/ 651 h 98"/>
                  <a:gd name="T38" fmla="*/ 928 w 305"/>
                  <a:gd name="T39" fmla="*/ 780 h 98"/>
                  <a:gd name="T40" fmla="*/ 928 w 305"/>
                  <a:gd name="T41" fmla="*/ 5028 h 98"/>
                  <a:gd name="T42" fmla="*/ 919 w 305"/>
                  <a:gd name="T43" fmla="*/ 5156 h 98"/>
                  <a:gd name="T44" fmla="*/ 774 w 305"/>
                  <a:gd name="T45" fmla="*/ 5156 h 98"/>
                  <a:gd name="T46" fmla="*/ 767 w 305"/>
                  <a:gd name="T47" fmla="*/ 5289 h 98"/>
                  <a:gd name="T48" fmla="*/ 1111 w 305"/>
                  <a:gd name="T49" fmla="*/ 1176 h 98"/>
                  <a:gd name="T50" fmla="*/ 1113 w 305"/>
                  <a:gd name="T51" fmla="*/ 1047 h 98"/>
                  <a:gd name="T52" fmla="*/ 1149 w 305"/>
                  <a:gd name="T53" fmla="*/ 1047 h 98"/>
                  <a:gd name="T54" fmla="*/ 1160 w 305"/>
                  <a:gd name="T55" fmla="*/ 1176 h 98"/>
                  <a:gd name="T56" fmla="*/ 1198 w 305"/>
                  <a:gd name="T57" fmla="*/ 2436 h 98"/>
                  <a:gd name="T58" fmla="*/ 1189 w 305"/>
                  <a:gd name="T59" fmla="*/ 2565 h 98"/>
                  <a:gd name="T60" fmla="*/ 1113 w 305"/>
                  <a:gd name="T61" fmla="*/ 2565 h 98"/>
                  <a:gd name="T62" fmla="*/ 1111 w 305"/>
                  <a:gd name="T63" fmla="*/ 2436 h 98"/>
                  <a:gd name="T64" fmla="*/ 1111 w 305"/>
                  <a:gd name="T65" fmla="*/ 1176 h 98"/>
                  <a:gd name="T66" fmla="*/ 0 w 305"/>
                  <a:gd name="T67" fmla="*/ 129 h 98"/>
                  <a:gd name="T68" fmla="*/ 0 w 305"/>
                  <a:gd name="T69" fmla="*/ 5355 h 98"/>
                  <a:gd name="T70" fmla="*/ 10 w 305"/>
                  <a:gd name="T71" fmla="*/ 5548 h 98"/>
                  <a:gd name="T72" fmla="*/ 182 w 305"/>
                  <a:gd name="T73" fmla="*/ 5548 h 98"/>
                  <a:gd name="T74" fmla="*/ 182 w 305"/>
                  <a:gd name="T75" fmla="*/ 5548 h 98"/>
                  <a:gd name="T76" fmla="*/ 232 w 305"/>
                  <a:gd name="T77" fmla="*/ 6465 h 98"/>
                  <a:gd name="T78" fmla="*/ 290 w 305"/>
                  <a:gd name="T79" fmla="*/ 5548 h 98"/>
                  <a:gd name="T80" fmla="*/ 290 w 305"/>
                  <a:gd name="T81" fmla="*/ 5548 h 98"/>
                  <a:gd name="T82" fmla="*/ 328 w 305"/>
                  <a:gd name="T83" fmla="*/ 5548 h 98"/>
                  <a:gd name="T84" fmla="*/ 328 w 305"/>
                  <a:gd name="T85" fmla="*/ 5548 h 98"/>
                  <a:gd name="T86" fmla="*/ 381 w 305"/>
                  <a:gd name="T87" fmla="*/ 6465 h 98"/>
                  <a:gd name="T88" fmla="*/ 432 w 305"/>
                  <a:gd name="T89" fmla="*/ 5548 h 98"/>
                  <a:gd name="T90" fmla="*/ 432 w 305"/>
                  <a:gd name="T91" fmla="*/ 5548 h 98"/>
                  <a:gd name="T92" fmla="*/ 680 w 305"/>
                  <a:gd name="T93" fmla="*/ 5548 h 98"/>
                  <a:gd name="T94" fmla="*/ 697 w 305"/>
                  <a:gd name="T95" fmla="*/ 5420 h 98"/>
                  <a:gd name="T96" fmla="*/ 736 w 305"/>
                  <a:gd name="T97" fmla="*/ 4752 h 98"/>
                  <a:gd name="T98" fmla="*/ 754 w 305"/>
                  <a:gd name="T99" fmla="*/ 4623 h 98"/>
                  <a:gd name="T100" fmla="*/ 892 w 305"/>
                  <a:gd name="T101" fmla="*/ 4623 h 98"/>
                  <a:gd name="T102" fmla="*/ 901 w 305"/>
                  <a:gd name="T103" fmla="*/ 4493 h 98"/>
                  <a:gd name="T104" fmla="*/ 901 w 305"/>
                  <a:gd name="T105" fmla="*/ 129 h 98"/>
                  <a:gd name="T106" fmla="*/ 892 w 305"/>
                  <a:gd name="T107" fmla="*/ 0 h 98"/>
                  <a:gd name="T108" fmla="*/ 10 w 305"/>
                  <a:gd name="T109" fmla="*/ 0 h 98"/>
                  <a:gd name="T110" fmla="*/ 0 w 305"/>
                  <a:gd name="T111" fmla="*/ 129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5"/>
                  <a:gd name="T169" fmla="*/ 0 h 98"/>
                  <a:gd name="T170" fmla="*/ 305 w 305"/>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5" h="98">
                    <a:moveTo>
                      <a:pt x="190" y="80"/>
                    </a:moveTo>
                    <a:cubicBezTo>
                      <a:pt x="190" y="88"/>
                      <a:pt x="190" y="88"/>
                      <a:pt x="190" y="88"/>
                    </a:cubicBezTo>
                    <a:cubicBezTo>
                      <a:pt x="190" y="89"/>
                      <a:pt x="191" y="90"/>
                      <a:pt x="192" y="90"/>
                    </a:cubicBezTo>
                    <a:cubicBezTo>
                      <a:pt x="256" y="90"/>
                      <a:pt x="256" y="90"/>
                      <a:pt x="256" y="90"/>
                    </a:cubicBezTo>
                    <a:cubicBezTo>
                      <a:pt x="257" y="90"/>
                      <a:pt x="259" y="89"/>
                      <a:pt x="260" y="89"/>
                    </a:cubicBezTo>
                    <a:cubicBezTo>
                      <a:pt x="265" y="83"/>
                      <a:pt x="265" y="83"/>
                      <a:pt x="265" y="83"/>
                    </a:cubicBezTo>
                    <a:cubicBezTo>
                      <a:pt x="266" y="83"/>
                      <a:pt x="267" y="82"/>
                      <a:pt x="268" y="82"/>
                    </a:cubicBezTo>
                    <a:cubicBezTo>
                      <a:pt x="269" y="82"/>
                      <a:pt x="269" y="82"/>
                      <a:pt x="269" y="82"/>
                    </a:cubicBezTo>
                    <a:cubicBezTo>
                      <a:pt x="269" y="83"/>
                      <a:pt x="269" y="84"/>
                      <a:pt x="269" y="84"/>
                    </a:cubicBezTo>
                    <a:cubicBezTo>
                      <a:pt x="269" y="92"/>
                      <a:pt x="275" y="98"/>
                      <a:pt x="282" y="98"/>
                    </a:cubicBezTo>
                    <a:cubicBezTo>
                      <a:pt x="290" y="98"/>
                      <a:pt x="296" y="92"/>
                      <a:pt x="296" y="84"/>
                    </a:cubicBezTo>
                    <a:cubicBezTo>
                      <a:pt x="296" y="84"/>
                      <a:pt x="295" y="83"/>
                      <a:pt x="295" y="82"/>
                    </a:cubicBezTo>
                    <a:cubicBezTo>
                      <a:pt x="303" y="82"/>
                      <a:pt x="303" y="82"/>
                      <a:pt x="303" y="82"/>
                    </a:cubicBezTo>
                    <a:cubicBezTo>
                      <a:pt x="304" y="82"/>
                      <a:pt x="305" y="81"/>
                      <a:pt x="305" y="80"/>
                    </a:cubicBezTo>
                    <a:cubicBezTo>
                      <a:pt x="305" y="44"/>
                      <a:pt x="305" y="44"/>
                      <a:pt x="305" y="44"/>
                    </a:cubicBezTo>
                    <a:cubicBezTo>
                      <a:pt x="305" y="43"/>
                      <a:pt x="305" y="41"/>
                      <a:pt x="305" y="40"/>
                    </a:cubicBezTo>
                    <a:cubicBezTo>
                      <a:pt x="292" y="12"/>
                      <a:pt x="292" y="12"/>
                      <a:pt x="292" y="12"/>
                    </a:cubicBezTo>
                    <a:cubicBezTo>
                      <a:pt x="291" y="11"/>
                      <a:pt x="290" y="10"/>
                      <a:pt x="289" y="10"/>
                    </a:cubicBezTo>
                    <a:cubicBezTo>
                      <a:pt x="231" y="10"/>
                      <a:pt x="231" y="10"/>
                      <a:pt x="231" y="10"/>
                    </a:cubicBezTo>
                    <a:cubicBezTo>
                      <a:pt x="230" y="10"/>
                      <a:pt x="229" y="11"/>
                      <a:pt x="229" y="12"/>
                    </a:cubicBezTo>
                    <a:cubicBezTo>
                      <a:pt x="229" y="76"/>
                      <a:pt x="229" y="76"/>
                      <a:pt x="229" y="76"/>
                    </a:cubicBezTo>
                    <a:cubicBezTo>
                      <a:pt x="229" y="77"/>
                      <a:pt x="228" y="78"/>
                      <a:pt x="227" y="78"/>
                    </a:cubicBezTo>
                    <a:cubicBezTo>
                      <a:pt x="192" y="78"/>
                      <a:pt x="192" y="78"/>
                      <a:pt x="192" y="78"/>
                    </a:cubicBezTo>
                    <a:cubicBezTo>
                      <a:pt x="191" y="78"/>
                      <a:pt x="190" y="79"/>
                      <a:pt x="190" y="80"/>
                    </a:cubicBezTo>
                    <a:close/>
                    <a:moveTo>
                      <a:pt x="274" y="18"/>
                    </a:moveTo>
                    <a:cubicBezTo>
                      <a:pt x="274" y="17"/>
                      <a:pt x="274" y="16"/>
                      <a:pt x="276" y="16"/>
                    </a:cubicBezTo>
                    <a:cubicBezTo>
                      <a:pt x="284" y="16"/>
                      <a:pt x="284" y="16"/>
                      <a:pt x="284" y="16"/>
                    </a:cubicBezTo>
                    <a:cubicBezTo>
                      <a:pt x="286" y="16"/>
                      <a:pt x="287" y="17"/>
                      <a:pt x="287" y="18"/>
                    </a:cubicBezTo>
                    <a:cubicBezTo>
                      <a:pt x="296" y="37"/>
                      <a:pt x="296" y="37"/>
                      <a:pt x="296" y="37"/>
                    </a:cubicBezTo>
                    <a:cubicBezTo>
                      <a:pt x="296" y="38"/>
                      <a:pt x="296" y="39"/>
                      <a:pt x="294" y="39"/>
                    </a:cubicBezTo>
                    <a:cubicBezTo>
                      <a:pt x="276" y="39"/>
                      <a:pt x="276" y="39"/>
                      <a:pt x="276" y="39"/>
                    </a:cubicBezTo>
                    <a:cubicBezTo>
                      <a:pt x="274" y="39"/>
                      <a:pt x="274" y="38"/>
                      <a:pt x="274" y="37"/>
                    </a:cubicBezTo>
                    <a:lnTo>
                      <a:pt x="274" y="18"/>
                    </a:lnTo>
                    <a:close/>
                    <a:moveTo>
                      <a:pt x="0" y="2"/>
                    </a:moveTo>
                    <a:cubicBezTo>
                      <a:pt x="0" y="81"/>
                      <a:pt x="0" y="81"/>
                      <a:pt x="0" y="81"/>
                    </a:cubicBezTo>
                    <a:cubicBezTo>
                      <a:pt x="0" y="83"/>
                      <a:pt x="1" y="84"/>
                      <a:pt x="2" y="84"/>
                    </a:cubicBezTo>
                    <a:cubicBezTo>
                      <a:pt x="44" y="84"/>
                      <a:pt x="44" y="84"/>
                      <a:pt x="44" y="84"/>
                    </a:cubicBezTo>
                    <a:cubicBezTo>
                      <a:pt x="44" y="84"/>
                      <a:pt x="44" y="84"/>
                      <a:pt x="44" y="84"/>
                    </a:cubicBezTo>
                    <a:cubicBezTo>
                      <a:pt x="44" y="92"/>
                      <a:pt x="50" y="98"/>
                      <a:pt x="58" y="98"/>
                    </a:cubicBezTo>
                    <a:cubicBezTo>
                      <a:pt x="65" y="98"/>
                      <a:pt x="71" y="92"/>
                      <a:pt x="71" y="84"/>
                    </a:cubicBezTo>
                    <a:cubicBezTo>
                      <a:pt x="71" y="84"/>
                      <a:pt x="71" y="84"/>
                      <a:pt x="71" y="84"/>
                    </a:cubicBezTo>
                    <a:cubicBezTo>
                      <a:pt x="81" y="84"/>
                      <a:pt x="81" y="84"/>
                      <a:pt x="81" y="84"/>
                    </a:cubicBezTo>
                    <a:cubicBezTo>
                      <a:pt x="81" y="84"/>
                      <a:pt x="81" y="84"/>
                      <a:pt x="81" y="84"/>
                    </a:cubicBezTo>
                    <a:cubicBezTo>
                      <a:pt x="81" y="92"/>
                      <a:pt x="87" y="98"/>
                      <a:pt x="94" y="98"/>
                    </a:cubicBezTo>
                    <a:cubicBezTo>
                      <a:pt x="101" y="98"/>
                      <a:pt x="107" y="92"/>
                      <a:pt x="107" y="84"/>
                    </a:cubicBezTo>
                    <a:cubicBezTo>
                      <a:pt x="107" y="84"/>
                      <a:pt x="107" y="84"/>
                      <a:pt x="107" y="84"/>
                    </a:cubicBezTo>
                    <a:cubicBezTo>
                      <a:pt x="168" y="84"/>
                      <a:pt x="168" y="84"/>
                      <a:pt x="168" y="84"/>
                    </a:cubicBezTo>
                    <a:cubicBezTo>
                      <a:pt x="170" y="84"/>
                      <a:pt x="171" y="83"/>
                      <a:pt x="172" y="82"/>
                    </a:cubicBezTo>
                    <a:cubicBezTo>
                      <a:pt x="182" y="72"/>
                      <a:pt x="182" y="72"/>
                      <a:pt x="182" y="72"/>
                    </a:cubicBezTo>
                    <a:cubicBezTo>
                      <a:pt x="183" y="71"/>
                      <a:pt x="185" y="70"/>
                      <a:pt x="186" y="70"/>
                    </a:cubicBezTo>
                    <a:cubicBezTo>
                      <a:pt x="221" y="70"/>
                      <a:pt x="221" y="70"/>
                      <a:pt x="221" y="70"/>
                    </a:cubicBezTo>
                    <a:cubicBezTo>
                      <a:pt x="222" y="70"/>
                      <a:pt x="223" y="69"/>
                      <a:pt x="223" y="68"/>
                    </a:cubicBezTo>
                    <a:cubicBezTo>
                      <a:pt x="223" y="2"/>
                      <a:pt x="223" y="2"/>
                      <a:pt x="223" y="2"/>
                    </a:cubicBezTo>
                    <a:cubicBezTo>
                      <a:pt x="223" y="1"/>
                      <a:pt x="222" y="0"/>
                      <a:pt x="221"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sp>
            <p:nvSpPr>
              <p:cNvPr id="29" name="Rectangle 69"/>
              <p:cNvSpPr>
                <a:spLocks noChangeArrowheads="1"/>
              </p:cNvSpPr>
              <p:nvPr/>
            </p:nvSpPr>
            <p:spPr bwMode="auto">
              <a:xfrm>
                <a:off x="2895" y="1697"/>
                <a:ext cx="115" cy="1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45720" rIns="45720" anchor="ctr"/>
              <a:lstStyle/>
              <a:p>
                <a:pPr>
                  <a:defRPr/>
                </a:pPr>
                <a:endParaRPr lang="en-US" dirty="0">
                  <a:latin typeface="Calibri"/>
                </a:endParaRPr>
              </a:p>
            </p:txBody>
          </p:sp>
        </p:grpSp>
        <p:sp>
          <p:nvSpPr>
            <p:cNvPr id="15" name="Rectangle 70"/>
            <p:cNvSpPr>
              <a:spLocks noChangeArrowheads="1"/>
            </p:cNvSpPr>
            <p:nvPr/>
          </p:nvSpPr>
          <p:spPr bwMode="gray">
            <a:xfrm>
              <a:off x="7164388" y="1988840"/>
              <a:ext cx="619125" cy="11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000" tIns="63500" rIns="31750" bIns="63500" anchor="ctr"/>
            <a:lstStyle/>
            <a:p>
              <a:pPr>
                <a:spcBef>
                  <a:spcPct val="25000"/>
                </a:spcBef>
                <a:buFont typeface="Wingdings" pitchFamily="2" charset="2"/>
                <a:buNone/>
              </a:pPr>
              <a:endParaRPr lang="en-US" sz="1200" b="1" dirty="0">
                <a:latin typeface="Calibri"/>
              </a:endParaRPr>
            </a:p>
          </p:txBody>
        </p:sp>
        <p:grpSp>
          <p:nvGrpSpPr>
            <p:cNvPr id="16" name="Gruppieren 15"/>
            <p:cNvGrpSpPr/>
            <p:nvPr/>
          </p:nvGrpSpPr>
          <p:grpSpPr bwMode="gray">
            <a:xfrm>
              <a:off x="4499765" y="2163790"/>
              <a:ext cx="414208" cy="274711"/>
              <a:chOff x="5276238" y="1859505"/>
              <a:chExt cx="469823" cy="354729"/>
            </a:xfrm>
            <a:solidFill>
              <a:schemeClr val="tx1"/>
            </a:solidFill>
          </p:grpSpPr>
          <p:sp>
            <p:nvSpPr>
              <p:cNvPr id="24" name="Freeform 48"/>
              <p:cNvSpPr>
                <a:spLocks noChangeAspect="1"/>
              </p:cNvSpPr>
              <p:nvPr/>
            </p:nvSpPr>
            <p:spPr bwMode="gray">
              <a:xfrm>
                <a:off x="5638840" y="1928246"/>
                <a:ext cx="33791" cy="165367"/>
              </a:xfrm>
              <a:custGeom>
                <a:avLst/>
                <a:gdLst>
                  <a:gd name="T0" fmla="*/ 44 w 52"/>
                  <a:gd name="T1" fmla="*/ 0 h 255"/>
                  <a:gd name="T2" fmla="*/ 9 w 52"/>
                  <a:gd name="T3" fmla="*/ 0 h 255"/>
                  <a:gd name="T4" fmla="*/ 0 w 52"/>
                  <a:gd name="T5" fmla="*/ 255 h 255"/>
                  <a:gd name="T6" fmla="*/ 9 w 52"/>
                  <a:gd name="T7" fmla="*/ 255 h 255"/>
                  <a:gd name="T8" fmla="*/ 44 w 52"/>
                  <a:gd name="T9" fmla="*/ 255 h 255"/>
                  <a:gd name="T10" fmla="*/ 52 w 52"/>
                  <a:gd name="T11" fmla="*/ 255 h 255"/>
                  <a:gd name="T12" fmla="*/ 44 w 52"/>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52" h="255">
                    <a:moveTo>
                      <a:pt x="44" y="0"/>
                    </a:moveTo>
                    <a:lnTo>
                      <a:pt x="9" y="0"/>
                    </a:lnTo>
                    <a:lnTo>
                      <a:pt x="0" y="255"/>
                    </a:lnTo>
                    <a:lnTo>
                      <a:pt x="9" y="255"/>
                    </a:lnTo>
                    <a:lnTo>
                      <a:pt x="44" y="255"/>
                    </a:lnTo>
                    <a:lnTo>
                      <a:pt x="52" y="255"/>
                    </a:lnTo>
                    <a:lnTo>
                      <a:pt x="4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sp>
            <p:nvSpPr>
              <p:cNvPr id="25" name="Freeform 49"/>
              <p:cNvSpPr>
                <a:spLocks noChangeAspect="1"/>
              </p:cNvSpPr>
              <p:nvPr/>
            </p:nvSpPr>
            <p:spPr bwMode="gray">
              <a:xfrm>
                <a:off x="5683028" y="1859505"/>
                <a:ext cx="59784" cy="232162"/>
              </a:xfrm>
              <a:custGeom>
                <a:avLst/>
                <a:gdLst>
                  <a:gd name="T0" fmla="*/ 78 w 92"/>
                  <a:gd name="T1" fmla="*/ 0 h 358"/>
                  <a:gd name="T2" fmla="*/ 14 w 92"/>
                  <a:gd name="T3" fmla="*/ 0 h 358"/>
                  <a:gd name="T4" fmla="*/ 0 w 92"/>
                  <a:gd name="T5" fmla="*/ 358 h 358"/>
                  <a:gd name="T6" fmla="*/ 14 w 92"/>
                  <a:gd name="T7" fmla="*/ 358 h 358"/>
                  <a:gd name="T8" fmla="*/ 78 w 92"/>
                  <a:gd name="T9" fmla="*/ 358 h 358"/>
                  <a:gd name="T10" fmla="*/ 92 w 92"/>
                  <a:gd name="T11" fmla="*/ 358 h 358"/>
                  <a:gd name="T12" fmla="*/ 78 w 92"/>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92" h="358">
                    <a:moveTo>
                      <a:pt x="78" y="0"/>
                    </a:moveTo>
                    <a:lnTo>
                      <a:pt x="14" y="0"/>
                    </a:lnTo>
                    <a:lnTo>
                      <a:pt x="0" y="358"/>
                    </a:lnTo>
                    <a:lnTo>
                      <a:pt x="14" y="358"/>
                    </a:lnTo>
                    <a:lnTo>
                      <a:pt x="78" y="358"/>
                    </a:lnTo>
                    <a:lnTo>
                      <a:pt x="92" y="358"/>
                    </a:lnTo>
                    <a:lnTo>
                      <a:pt x="7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sp>
            <p:nvSpPr>
              <p:cNvPr id="26" name="Freeform 50"/>
              <p:cNvSpPr>
                <a:spLocks noChangeAspect="1" noEditPoints="1"/>
              </p:cNvSpPr>
              <p:nvPr/>
            </p:nvSpPr>
            <p:spPr bwMode="gray">
              <a:xfrm>
                <a:off x="5276238" y="2157815"/>
                <a:ext cx="311916" cy="56419"/>
              </a:xfrm>
              <a:custGeom>
                <a:avLst/>
                <a:gdLst>
                  <a:gd name="T0" fmla="*/ 0 w 480"/>
                  <a:gd name="T1" fmla="*/ 0 h 87"/>
                  <a:gd name="T2" fmla="*/ 0 w 480"/>
                  <a:gd name="T3" fmla="*/ 87 h 87"/>
                  <a:gd name="T4" fmla="*/ 480 w 480"/>
                  <a:gd name="T5" fmla="*/ 87 h 87"/>
                  <a:gd name="T6" fmla="*/ 480 w 480"/>
                  <a:gd name="T7" fmla="*/ 0 h 87"/>
                  <a:gd name="T8" fmla="*/ 0 w 480"/>
                  <a:gd name="T9" fmla="*/ 0 h 87"/>
                  <a:gd name="T10" fmla="*/ 76 w 480"/>
                  <a:gd name="T11" fmla="*/ 68 h 87"/>
                  <a:gd name="T12" fmla="*/ 43 w 480"/>
                  <a:gd name="T13" fmla="*/ 68 h 87"/>
                  <a:gd name="T14" fmla="*/ 43 w 480"/>
                  <a:gd name="T15" fmla="*/ 19 h 87"/>
                  <a:gd name="T16" fmla="*/ 76 w 480"/>
                  <a:gd name="T17" fmla="*/ 19 h 87"/>
                  <a:gd name="T18" fmla="*/ 76 w 480"/>
                  <a:gd name="T19" fmla="*/ 68 h 87"/>
                  <a:gd name="T20" fmla="*/ 137 w 480"/>
                  <a:gd name="T21" fmla="*/ 68 h 87"/>
                  <a:gd name="T22" fmla="*/ 102 w 480"/>
                  <a:gd name="T23" fmla="*/ 68 h 87"/>
                  <a:gd name="T24" fmla="*/ 102 w 480"/>
                  <a:gd name="T25" fmla="*/ 19 h 87"/>
                  <a:gd name="T26" fmla="*/ 137 w 480"/>
                  <a:gd name="T27" fmla="*/ 19 h 87"/>
                  <a:gd name="T28" fmla="*/ 137 w 480"/>
                  <a:gd name="T29" fmla="*/ 68 h 87"/>
                  <a:gd name="T30" fmla="*/ 196 w 480"/>
                  <a:gd name="T31" fmla="*/ 68 h 87"/>
                  <a:gd name="T32" fmla="*/ 163 w 480"/>
                  <a:gd name="T33" fmla="*/ 68 h 87"/>
                  <a:gd name="T34" fmla="*/ 163 w 480"/>
                  <a:gd name="T35" fmla="*/ 19 h 87"/>
                  <a:gd name="T36" fmla="*/ 196 w 480"/>
                  <a:gd name="T37" fmla="*/ 19 h 87"/>
                  <a:gd name="T38" fmla="*/ 196 w 480"/>
                  <a:gd name="T39" fmla="*/ 68 h 87"/>
                  <a:gd name="T40" fmla="*/ 258 w 480"/>
                  <a:gd name="T41" fmla="*/ 68 h 87"/>
                  <a:gd name="T42" fmla="*/ 222 w 480"/>
                  <a:gd name="T43" fmla="*/ 68 h 87"/>
                  <a:gd name="T44" fmla="*/ 222 w 480"/>
                  <a:gd name="T45" fmla="*/ 19 h 87"/>
                  <a:gd name="T46" fmla="*/ 258 w 480"/>
                  <a:gd name="T47" fmla="*/ 19 h 87"/>
                  <a:gd name="T48" fmla="*/ 258 w 480"/>
                  <a:gd name="T49" fmla="*/ 68 h 87"/>
                  <a:gd name="T50" fmla="*/ 317 w 480"/>
                  <a:gd name="T51" fmla="*/ 68 h 87"/>
                  <a:gd name="T52" fmla="*/ 284 w 480"/>
                  <a:gd name="T53" fmla="*/ 68 h 87"/>
                  <a:gd name="T54" fmla="*/ 284 w 480"/>
                  <a:gd name="T55" fmla="*/ 19 h 87"/>
                  <a:gd name="T56" fmla="*/ 317 w 480"/>
                  <a:gd name="T57" fmla="*/ 19 h 87"/>
                  <a:gd name="T58" fmla="*/ 317 w 480"/>
                  <a:gd name="T59" fmla="*/ 68 h 87"/>
                  <a:gd name="T60" fmla="*/ 378 w 480"/>
                  <a:gd name="T61" fmla="*/ 68 h 87"/>
                  <a:gd name="T62" fmla="*/ 343 w 480"/>
                  <a:gd name="T63" fmla="*/ 68 h 87"/>
                  <a:gd name="T64" fmla="*/ 343 w 480"/>
                  <a:gd name="T65" fmla="*/ 19 h 87"/>
                  <a:gd name="T66" fmla="*/ 378 w 480"/>
                  <a:gd name="T67" fmla="*/ 19 h 87"/>
                  <a:gd name="T68" fmla="*/ 378 w 480"/>
                  <a:gd name="T69" fmla="*/ 68 h 87"/>
                  <a:gd name="T70" fmla="*/ 437 w 480"/>
                  <a:gd name="T71" fmla="*/ 68 h 87"/>
                  <a:gd name="T72" fmla="*/ 404 w 480"/>
                  <a:gd name="T73" fmla="*/ 68 h 87"/>
                  <a:gd name="T74" fmla="*/ 404 w 480"/>
                  <a:gd name="T75" fmla="*/ 19 h 87"/>
                  <a:gd name="T76" fmla="*/ 437 w 480"/>
                  <a:gd name="T77" fmla="*/ 19 h 87"/>
                  <a:gd name="T78" fmla="*/ 437 w 480"/>
                  <a:gd name="T79"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0" h="87">
                    <a:moveTo>
                      <a:pt x="0" y="0"/>
                    </a:moveTo>
                    <a:lnTo>
                      <a:pt x="0" y="87"/>
                    </a:lnTo>
                    <a:lnTo>
                      <a:pt x="480" y="87"/>
                    </a:lnTo>
                    <a:lnTo>
                      <a:pt x="480" y="0"/>
                    </a:lnTo>
                    <a:lnTo>
                      <a:pt x="0" y="0"/>
                    </a:lnTo>
                    <a:close/>
                    <a:moveTo>
                      <a:pt x="76" y="68"/>
                    </a:moveTo>
                    <a:lnTo>
                      <a:pt x="43" y="68"/>
                    </a:lnTo>
                    <a:lnTo>
                      <a:pt x="43" y="19"/>
                    </a:lnTo>
                    <a:lnTo>
                      <a:pt x="76" y="19"/>
                    </a:lnTo>
                    <a:lnTo>
                      <a:pt x="76" y="68"/>
                    </a:lnTo>
                    <a:close/>
                    <a:moveTo>
                      <a:pt x="137" y="68"/>
                    </a:moveTo>
                    <a:lnTo>
                      <a:pt x="102" y="68"/>
                    </a:lnTo>
                    <a:lnTo>
                      <a:pt x="102" y="19"/>
                    </a:lnTo>
                    <a:lnTo>
                      <a:pt x="137" y="19"/>
                    </a:lnTo>
                    <a:lnTo>
                      <a:pt x="137" y="68"/>
                    </a:lnTo>
                    <a:close/>
                    <a:moveTo>
                      <a:pt x="196" y="68"/>
                    </a:moveTo>
                    <a:lnTo>
                      <a:pt x="163" y="68"/>
                    </a:lnTo>
                    <a:lnTo>
                      <a:pt x="163" y="19"/>
                    </a:lnTo>
                    <a:lnTo>
                      <a:pt x="196" y="19"/>
                    </a:lnTo>
                    <a:lnTo>
                      <a:pt x="196" y="68"/>
                    </a:lnTo>
                    <a:close/>
                    <a:moveTo>
                      <a:pt x="258" y="68"/>
                    </a:moveTo>
                    <a:lnTo>
                      <a:pt x="222" y="68"/>
                    </a:lnTo>
                    <a:lnTo>
                      <a:pt x="222" y="19"/>
                    </a:lnTo>
                    <a:lnTo>
                      <a:pt x="258" y="19"/>
                    </a:lnTo>
                    <a:lnTo>
                      <a:pt x="258" y="68"/>
                    </a:lnTo>
                    <a:close/>
                    <a:moveTo>
                      <a:pt x="317" y="68"/>
                    </a:moveTo>
                    <a:lnTo>
                      <a:pt x="284" y="68"/>
                    </a:lnTo>
                    <a:lnTo>
                      <a:pt x="284" y="19"/>
                    </a:lnTo>
                    <a:lnTo>
                      <a:pt x="317" y="19"/>
                    </a:lnTo>
                    <a:lnTo>
                      <a:pt x="317" y="68"/>
                    </a:lnTo>
                    <a:close/>
                    <a:moveTo>
                      <a:pt x="378" y="68"/>
                    </a:moveTo>
                    <a:lnTo>
                      <a:pt x="343" y="68"/>
                    </a:lnTo>
                    <a:lnTo>
                      <a:pt x="343" y="19"/>
                    </a:lnTo>
                    <a:lnTo>
                      <a:pt x="378" y="19"/>
                    </a:lnTo>
                    <a:lnTo>
                      <a:pt x="378" y="68"/>
                    </a:lnTo>
                    <a:close/>
                    <a:moveTo>
                      <a:pt x="437" y="68"/>
                    </a:moveTo>
                    <a:lnTo>
                      <a:pt x="404" y="68"/>
                    </a:lnTo>
                    <a:lnTo>
                      <a:pt x="404" y="19"/>
                    </a:lnTo>
                    <a:lnTo>
                      <a:pt x="437" y="19"/>
                    </a:lnTo>
                    <a:lnTo>
                      <a:pt x="437"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sp>
            <p:nvSpPr>
              <p:cNvPr id="27" name="Freeform 51"/>
              <p:cNvSpPr>
                <a:spLocks noChangeAspect="1" noEditPoints="1"/>
              </p:cNvSpPr>
              <p:nvPr/>
            </p:nvSpPr>
            <p:spPr bwMode="gray">
              <a:xfrm>
                <a:off x="5277538" y="1937325"/>
                <a:ext cx="468523" cy="276909"/>
              </a:xfrm>
              <a:custGeom>
                <a:avLst/>
                <a:gdLst>
                  <a:gd name="T0" fmla="*/ 721 w 721"/>
                  <a:gd name="T1" fmla="*/ 255 h 427"/>
                  <a:gd name="T2" fmla="*/ 534 w 721"/>
                  <a:gd name="T3" fmla="*/ 255 h 427"/>
                  <a:gd name="T4" fmla="*/ 534 w 721"/>
                  <a:gd name="T5" fmla="*/ 94 h 427"/>
                  <a:gd name="T6" fmla="*/ 371 w 721"/>
                  <a:gd name="T7" fmla="*/ 205 h 427"/>
                  <a:gd name="T8" fmla="*/ 371 w 721"/>
                  <a:gd name="T9" fmla="*/ 94 h 427"/>
                  <a:gd name="T10" fmla="*/ 208 w 721"/>
                  <a:gd name="T11" fmla="*/ 205 h 427"/>
                  <a:gd name="T12" fmla="*/ 208 w 721"/>
                  <a:gd name="T13" fmla="*/ 0 h 427"/>
                  <a:gd name="T14" fmla="*/ 173 w 721"/>
                  <a:gd name="T15" fmla="*/ 0 h 427"/>
                  <a:gd name="T16" fmla="*/ 173 w 721"/>
                  <a:gd name="T17" fmla="*/ 90 h 427"/>
                  <a:gd name="T18" fmla="*/ 0 w 721"/>
                  <a:gd name="T19" fmla="*/ 205 h 427"/>
                  <a:gd name="T20" fmla="*/ 0 w 721"/>
                  <a:gd name="T21" fmla="*/ 326 h 427"/>
                  <a:gd name="T22" fmla="*/ 499 w 721"/>
                  <a:gd name="T23" fmla="*/ 326 h 427"/>
                  <a:gd name="T24" fmla="*/ 499 w 721"/>
                  <a:gd name="T25" fmla="*/ 427 h 427"/>
                  <a:gd name="T26" fmla="*/ 650 w 721"/>
                  <a:gd name="T27" fmla="*/ 427 h 427"/>
                  <a:gd name="T28" fmla="*/ 650 w 721"/>
                  <a:gd name="T29" fmla="*/ 375 h 427"/>
                  <a:gd name="T30" fmla="*/ 688 w 721"/>
                  <a:gd name="T31" fmla="*/ 375 h 427"/>
                  <a:gd name="T32" fmla="*/ 688 w 721"/>
                  <a:gd name="T33" fmla="*/ 427 h 427"/>
                  <a:gd name="T34" fmla="*/ 721 w 721"/>
                  <a:gd name="T35" fmla="*/ 427 h 427"/>
                  <a:gd name="T36" fmla="*/ 721 w 721"/>
                  <a:gd name="T37" fmla="*/ 255 h 427"/>
                  <a:gd name="T38" fmla="*/ 600 w 721"/>
                  <a:gd name="T39" fmla="*/ 408 h 427"/>
                  <a:gd name="T40" fmla="*/ 532 w 721"/>
                  <a:gd name="T41" fmla="*/ 408 h 427"/>
                  <a:gd name="T42" fmla="*/ 532 w 721"/>
                  <a:gd name="T43" fmla="*/ 357 h 427"/>
                  <a:gd name="T44" fmla="*/ 600 w 721"/>
                  <a:gd name="T45" fmla="*/ 357 h 427"/>
                  <a:gd name="T46" fmla="*/ 600 w 721"/>
                  <a:gd name="T47" fmla="*/ 40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1" h="427">
                    <a:moveTo>
                      <a:pt x="721" y="255"/>
                    </a:moveTo>
                    <a:lnTo>
                      <a:pt x="534" y="255"/>
                    </a:lnTo>
                    <a:lnTo>
                      <a:pt x="534" y="94"/>
                    </a:lnTo>
                    <a:lnTo>
                      <a:pt x="371" y="205"/>
                    </a:lnTo>
                    <a:lnTo>
                      <a:pt x="371" y="94"/>
                    </a:lnTo>
                    <a:lnTo>
                      <a:pt x="208" y="205"/>
                    </a:lnTo>
                    <a:lnTo>
                      <a:pt x="208" y="0"/>
                    </a:lnTo>
                    <a:lnTo>
                      <a:pt x="173" y="0"/>
                    </a:lnTo>
                    <a:lnTo>
                      <a:pt x="173" y="90"/>
                    </a:lnTo>
                    <a:lnTo>
                      <a:pt x="0" y="205"/>
                    </a:lnTo>
                    <a:lnTo>
                      <a:pt x="0" y="326"/>
                    </a:lnTo>
                    <a:lnTo>
                      <a:pt x="499" y="326"/>
                    </a:lnTo>
                    <a:lnTo>
                      <a:pt x="499" y="427"/>
                    </a:lnTo>
                    <a:lnTo>
                      <a:pt x="650" y="427"/>
                    </a:lnTo>
                    <a:lnTo>
                      <a:pt x="650" y="375"/>
                    </a:lnTo>
                    <a:lnTo>
                      <a:pt x="688" y="375"/>
                    </a:lnTo>
                    <a:lnTo>
                      <a:pt x="688" y="427"/>
                    </a:lnTo>
                    <a:lnTo>
                      <a:pt x="721" y="427"/>
                    </a:lnTo>
                    <a:lnTo>
                      <a:pt x="721" y="255"/>
                    </a:lnTo>
                    <a:close/>
                    <a:moveTo>
                      <a:pt x="600" y="408"/>
                    </a:moveTo>
                    <a:lnTo>
                      <a:pt x="532" y="408"/>
                    </a:lnTo>
                    <a:lnTo>
                      <a:pt x="532" y="357"/>
                    </a:lnTo>
                    <a:lnTo>
                      <a:pt x="600" y="357"/>
                    </a:lnTo>
                    <a:lnTo>
                      <a:pt x="600" y="4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latin typeface="Calibri"/>
                </a:endParaRPr>
              </a:p>
            </p:txBody>
          </p:sp>
        </p:grpSp>
        <p:cxnSp>
          <p:nvCxnSpPr>
            <p:cNvPr id="17" name="Gerade Verbindung mit Pfeil 16"/>
            <p:cNvCxnSpPr/>
            <p:nvPr/>
          </p:nvCxnSpPr>
          <p:spPr bwMode="gray">
            <a:xfrm>
              <a:off x="5003800" y="2353965"/>
              <a:ext cx="53657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bwMode="gray">
            <a:xfrm>
              <a:off x="6156325" y="2353965"/>
              <a:ext cx="365125" cy="3175"/>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bwMode="gray">
            <a:xfrm>
              <a:off x="7164388" y="2353965"/>
              <a:ext cx="449262" cy="317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61"/>
            <p:cNvSpPr>
              <a:spLocks noEditPoints="1"/>
            </p:cNvSpPr>
            <p:nvPr/>
          </p:nvSpPr>
          <p:spPr bwMode="auto">
            <a:xfrm>
              <a:off x="7667625" y="2147590"/>
              <a:ext cx="277813" cy="295275"/>
            </a:xfrm>
            <a:custGeom>
              <a:avLst/>
              <a:gdLst>
                <a:gd name="T0" fmla="*/ 2147483647 w 162"/>
                <a:gd name="T1" fmla="*/ 2147483647 h 171"/>
                <a:gd name="T2" fmla="*/ 2147483647 w 162"/>
                <a:gd name="T3" fmla="*/ 2147483647 h 171"/>
                <a:gd name="T4" fmla="*/ 2147483647 w 162"/>
                <a:gd name="T5" fmla="*/ 2147483647 h 171"/>
                <a:gd name="T6" fmla="*/ 2147483647 w 162"/>
                <a:gd name="T7" fmla="*/ 2147483647 h 171"/>
                <a:gd name="T8" fmla="*/ 2147483647 w 162"/>
                <a:gd name="T9" fmla="*/ 2147483647 h 171"/>
                <a:gd name="T10" fmla="*/ 2147483647 w 162"/>
                <a:gd name="T11" fmla="*/ 2147483647 h 171"/>
                <a:gd name="T12" fmla="*/ 2147483647 w 162"/>
                <a:gd name="T13" fmla="*/ 2147483647 h 171"/>
                <a:gd name="T14" fmla="*/ 2147483647 w 162"/>
                <a:gd name="T15" fmla="*/ 2147483647 h 171"/>
                <a:gd name="T16" fmla="*/ 2147483647 w 162"/>
                <a:gd name="T17" fmla="*/ 2147483647 h 171"/>
                <a:gd name="T18" fmla="*/ 2147483647 w 162"/>
                <a:gd name="T19" fmla="*/ 2147483647 h 171"/>
                <a:gd name="T20" fmla="*/ 2147483647 w 162"/>
                <a:gd name="T21" fmla="*/ 2147483647 h 171"/>
                <a:gd name="T22" fmla="*/ 2147483647 w 162"/>
                <a:gd name="T23" fmla="*/ 2147483647 h 171"/>
                <a:gd name="T24" fmla="*/ 2147483647 w 162"/>
                <a:gd name="T25" fmla="*/ 2147483647 h 171"/>
                <a:gd name="T26" fmla="*/ 2147483647 w 162"/>
                <a:gd name="T27" fmla="*/ 2147483647 h 171"/>
                <a:gd name="T28" fmla="*/ 2147483647 w 162"/>
                <a:gd name="T29" fmla="*/ 2147483647 h 171"/>
                <a:gd name="T30" fmla="*/ 2147483647 w 162"/>
                <a:gd name="T31" fmla="*/ 2147483647 h 171"/>
                <a:gd name="T32" fmla="*/ 2147483647 w 162"/>
                <a:gd name="T33" fmla="*/ 2147483647 h 171"/>
                <a:gd name="T34" fmla="*/ 2147483647 w 162"/>
                <a:gd name="T35" fmla="*/ 2147483647 h 171"/>
                <a:gd name="T36" fmla="*/ 2147483647 w 162"/>
                <a:gd name="T37" fmla="*/ 2147483647 h 171"/>
                <a:gd name="T38" fmla="*/ 2147483647 w 162"/>
                <a:gd name="T39" fmla="*/ 2147483647 h 171"/>
                <a:gd name="T40" fmla="*/ 2147483647 w 162"/>
                <a:gd name="T41" fmla="*/ 2147483647 h 171"/>
                <a:gd name="T42" fmla="*/ 2147483647 w 162"/>
                <a:gd name="T43" fmla="*/ 2147483647 h 171"/>
                <a:gd name="T44" fmla="*/ 2147483647 w 162"/>
                <a:gd name="T45" fmla="*/ 2147483647 h 171"/>
                <a:gd name="T46" fmla="*/ 2147483647 w 162"/>
                <a:gd name="T47" fmla="*/ 2147483647 h 171"/>
                <a:gd name="T48" fmla="*/ 2147483647 w 162"/>
                <a:gd name="T49" fmla="*/ 2147483647 h 171"/>
                <a:gd name="T50" fmla="*/ 2147483647 w 162"/>
                <a:gd name="T51" fmla="*/ 2147483647 h 171"/>
                <a:gd name="T52" fmla="*/ 2147483647 w 162"/>
                <a:gd name="T53" fmla="*/ 2147483647 h 171"/>
                <a:gd name="T54" fmla="*/ 2147483647 w 162"/>
                <a:gd name="T55" fmla="*/ 2147483647 h 171"/>
                <a:gd name="T56" fmla="*/ 2147483647 w 162"/>
                <a:gd name="T57" fmla="*/ 2147483647 h 171"/>
                <a:gd name="T58" fmla="*/ 2147483647 w 162"/>
                <a:gd name="T59" fmla="*/ 2147483647 h 171"/>
                <a:gd name="T60" fmla="*/ 2147483647 w 162"/>
                <a:gd name="T61" fmla="*/ 2147483647 h 171"/>
                <a:gd name="T62" fmla="*/ 2147483647 w 162"/>
                <a:gd name="T63" fmla="*/ 2147483647 h 171"/>
                <a:gd name="T64" fmla="*/ 2147483647 w 162"/>
                <a:gd name="T65" fmla="*/ 0 h 171"/>
                <a:gd name="T66" fmla="*/ 0 w 162"/>
                <a:gd name="T67" fmla="*/ 2147483647 h 171"/>
                <a:gd name="T68" fmla="*/ 2147483647 w 162"/>
                <a:gd name="T69" fmla="*/ 2147483647 h 171"/>
                <a:gd name="T70" fmla="*/ 2147483647 w 162"/>
                <a:gd name="T71" fmla="*/ 0 h 171"/>
                <a:gd name="T72" fmla="*/ 2147483647 w 162"/>
                <a:gd name="T73" fmla="*/ 2147483647 h 171"/>
                <a:gd name="T74" fmla="*/ 2147483647 w 162"/>
                <a:gd name="T75" fmla="*/ 2147483647 h 171"/>
                <a:gd name="T76" fmla="*/ 2147483647 w 162"/>
                <a:gd name="T77" fmla="*/ 2147483647 h 171"/>
                <a:gd name="T78" fmla="*/ 2147483647 w 162"/>
                <a:gd name="T79" fmla="*/ 2147483647 h 171"/>
                <a:gd name="T80" fmla="*/ 2147483647 w 162"/>
                <a:gd name="T81" fmla="*/ 2147483647 h 171"/>
                <a:gd name="T82" fmla="*/ 2147483647 w 162"/>
                <a:gd name="T83" fmla="*/ 2147483647 h 171"/>
                <a:gd name="T84" fmla="*/ 2147483647 w 162"/>
                <a:gd name="T85" fmla="*/ 2147483647 h 171"/>
                <a:gd name="T86" fmla="*/ 2147483647 w 162"/>
                <a:gd name="T87" fmla="*/ 2147483647 h 171"/>
                <a:gd name="T88" fmla="*/ 2147483647 w 162"/>
                <a:gd name="T89" fmla="*/ 2147483647 h 171"/>
                <a:gd name="T90" fmla="*/ 2147483647 w 162"/>
                <a:gd name="T91" fmla="*/ 2147483647 h 171"/>
                <a:gd name="T92" fmla="*/ 2147483647 w 162"/>
                <a:gd name="T93" fmla="*/ 2147483647 h 171"/>
                <a:gd name="T94" fmla="*/ 2147483647 w 162"/>
                <a:gd name="T95" fmla="*/ 2147483647 h 171"/>
                <a:gd name="T96" fmla="*/ 2147483647 w 162"/>
                <a:gd name="T97" fmla="*/ 2147483647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171"/>
                <a:gd name="T149" fmla="*/ 162 w 162"/>
                <a:gd name="T150" fmla="*/ 171 h 1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cxnSp>
          <p:nvCxnSpPr>
            <p:cNvPr id="21" name="AutoShape 16"/>
            <p:cNvCxnSpPr>
              <a:cxnSpLocks noChangeShapeType="1"/>
            </p:cNvCxnSpPr>
            <p:nvPr/>
          </p:nvCxnSpPr>
          <p:spPr bwMode="auto">
            <a:xfrm flipV="1">
              <a:off x="6873875" y="2585740"/>
              <a:ext cx="933450" cy="514350"/>
            </a:xfrm>
            <a:prstGeom prst="bentConnector3">
              <a:avLst>
                <a:gd name="adj1" fmla="val 101463"/>
              </a:avLst>
            </a:prstGeom>
            <a:noFill/>
            <a:ln w="50800">
              <a:solidFill>
                <a:schemeClr val="tx2"/>
              </a:solidFill>
              <a:miter lim="800000"/>
              <a:headEnd type="triangle" w="med" len="med"/>
              <a:tailEnd type="triangle" w="med" len="med"/>
            </a:ln>
            <a:extLst>
              <a:ext uri="{909E8E84-426E-40dd-AFC4-6F175D3DCCD1}">
                <a14:hiddenFill xmlns:a14="http://schemas.microsoft.com/office/drawing/2010/main" xmlns="">
                  <a:noFill/>
                </a14:hiddenFill>
              </a:ext>
            </a:extLst>
          </p:spPr>
        </p:cxnSp>
        <p:sp>
          <p:nvSpPr>
            <p:cNvPr id="22" name="AutoShape 56"/>
            <p:cNvSpPr>
              <a:spLocks noChangeArrowheads="1"/>
            </p:cNvSpPr>
            <p:nvPr/>
          </p:nvSpPr>
          <p:spPr bwMode="auto">
            <a:xfrm>
              <a:off x="5959475" y="2893715"/>
              <a:ext cx="844550" cy="412750"/>
            </a:xfrm>
            <a:prstGeom prst="flowChartMagneticDisk">
              <a:avLst/>
            </a:prstGeom>
            <a:solidFill>
              <a:srgbClr val="DCDCDC"/>
            </a:solidFill>
            <a:ln w="50800">
              <a:solidFill>
                <a:schemeClr val="tx2"/>
              </a:solidFill>
              <a:round/>
              <a:headEnd type="none"/>
              <a:tailEnd/>
            </a:ln>
          </p:spPr>
          <p:txBody>
            <a:bodyPr wrap="none" lIns="36000" tIns="36000" rIns="36000" bIns="36000" anchor="ctr"/>
            <a:lstStyle/>
            <a:p>
              <a:pPr algn="ctr">
                <a:spcBef>
                  <a:spcPct val="25000"/>
                </a:spcBef>
                <a:buClr>
                  <a:schemeClr val="tx1"/>
                </a:buClr>
                <a:buFont typeface="Wingdings" pitchFamily="2" charset="2"/>
                <a:buNone/>
                <a:defRPr/>
              </a:pPr>
              <a:endParaRPr lang="en-US" sz="1100" b="1" dirty="0">
                <a:solidFill>
                  <a:schemeClr val="bg2"/>
                </a:solidFill>
                <a:latin typeface="Calibri"/>
                <a:ea typeface="ヒラギノ角ゴ Pro W3"/>
                <a:cs typeface="ヒラギノ角ゴ Pro W3"/>
              </a:endParaRPr>
            </a:p>
            <a:p>
              <a:pPr algn="ctr">
                <a:buClr>
                  <a:schemeClr val="tx1"/>
                </a:buClr>
                <a:buFont typeface="Wingdings" pitchFamily="2" charset="2"/>
                <a:buNone/>
                <a:defRPr/>
              </a:pPr>
              <a:endParaRPr lang="en-US" sz="1050" b="1" dirty="0">
                <a:solidFill>
                  <a:schemeClr val="bg2"/>
                </a:solidFill>
                <a:latin typeface="Calibri"/>
              </a:endParaRPr>
            </a:p>
            <a:p>
              <a:pPr algn="ctr">
                <a:buClr>
                  <a:schemeClr val="tx1"/>
                </a:buClr>
                <a:buFont typeface="Wingdings" pitchFamily="2" charset="2"/>
                <a:buNone/>
                <a:defRPr/>
              </a:pPr>
              <a:r>
                <a:rPr lang="en-US" sz="1050" b="1" dirty="0">
                  <a:solidFill>
                    <a:schemeClr val="bg2"/>
                  </a:solidFill>
                  <a:latin typeface="Calibri"/>
                </a:rPr>
                <a:t>  </a:t>
              </a:r>
            </a:p>
            <a:p>
              <a:pPr algn="ctr">
                <a:spcBef>
                  <a:spcPct val="90000"/>
                </a:spcBef>
                <a:buClr>
                  <a:schemeClr val="tx1"/>
                </a:buClr>
                <a:buFont typeface="Arial" pitchFamily="34" charset="0"/>
                <a:buNone/>
                <a:defRPr/>
              </a:pPr>
              <a:endParaRPr lang="en-US" sz="1050" b="1" dirty="0">
                <a:solidFill>
                  <a:schemeClr val="bg2"/>
                </a:solidFill>
                <a:latin typeface="Calibri"/>
                <a:ea typeface="ヒラギノ角ゴ Pro W3"/>
                <a:cs typeface="ヒラギノ角ゴ Pro W3"/>
              </a:endParaRPr>
            </a:p>
          </p:txBody>
        </p:sp>
        <p:cxnSp>
          <p:nvCxnSpPr>
            <p:cNvPr id="23" name="Gewinkelte Verbindung 31"/>
            <p:cNvCxnSpPr>
              <a:cxnSpLocks noChangeShapeType="1"/>
            </p:cNvCxnSpPr>
            <p:nvPr/>
          </p:nvCxnSpPr>
          <p:spPr bwMode="auto">
            <a:xfrm>
              <a:off x="4646613" y="2585740"/>
              <a:ext cx="1250950" cy="514350"/>
            </a:xfrm>
            <a:prstGeom prst="bentConnector3">
              <a:avLst>
                <a:gd name="adj1" fmla="val 1588"/>
              </a:avLst>
            </a:prstGeom>
            <a:noFill/>
            <a:ln w="50800">
              <a:solidFill>
                <a:schemeClr val="tx2"/>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34" name="Gruppieren 33"/>
          <p:cNvGrpSpPr>
            <a:grpSpLocks/>
          </p:cNvGrpSpPr>
          <p:nvPr/>
        </p:nvGrpSpPr>
        <p:grpSpPr bwMode="auto">
          <a:xfrm>
            <a:off x="4701009" y="3284984"/>
            <a:ext cx="3686175" cy="831850"/>
            <a:chOff x="1493019" y="4128200"/>
            <a:chExt cx="5472608" cy="1187139"/>
          </a:xfrm>
        </p:grpSpPr>
        <p:pic>
          <p:nvPicPr>
            <p:cNvPr id="35" name="Picture 8" descr="DataMatrixServlet?FORMAT=GIF&amp;BARCODE=~1011234567890123410A1B2C3D4~117101112211234567890&amp;PFMT=&amp;MODE=ASCII&amp;X=0"/>
            <p:cNvPicPr>
              <a:picLocks noChangeAspect="1" noChangeArrowheads="1"/>
            </p:cNvPicPr>
            <p:nvPr/>
          </p:nvPicPr>
          <p:blipFill>
            <a:blip r:embed="rId3"/>
            <a:srcRect/>
            <a:stretch>
              <a:fillRect/>
            </a:stretch>
          </p:blipFill>
          <p:spPr bwMode="auto">
            <a:xfrm>
              <a:off x="6011103" y="4221086"/>
              <a:ext cx="850822" cy="851840"/>
            </a:xfrm>
            <a:prstGeom prst="rect">
              <a:avLst/>
            </a:prstGeom>
            <a:noFill/>
            <a:ln w="9525">
              <a:solidFill>
                <a:schemeClr val="tx1">
                  <a:lumMod val="75000"/>
                  <a:lumOff val="25000"/>
                </a:schemeClr>
              </a:solidFill>
            </a:ln>
            <a:extLst>
              <a:ext uri="{909E8E84-426E-40dd-AFC4-6F175D3DCCD1}">
                <a14:hiddenFill xmlns:a14="http://schemas.microsoft.com/office/drawing/2010/main" xmlns="">
                  <a:solidFill>
                    <a:srgbClr val="FFFFFF"/>
                  </a:solidFill>
                </a14:hiddenFill>
              </a:ext>
            </a:extLst>
          </p:spPr>
        </p:pic>
        <p:sp>
          <p:nvSpPr>
            <p:cNvPr id="36" name="Text Box 10"/>
            <p:cNvSpPr txBox="1">
              <a:spLocks noChangeArrowheads="1"/>
            </p:cNvSpPr>
            <p:nvPr/>
          </p:nvSpPr>
          <p:spPr bwMode="auto">
            <a:xfrm>
              <a:off x="1493019" y="4128200"/>
              <a:ext cx="5472608" cy="1187139"/>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tabLst>
                  <a:tab pos="630238" algn="l"/>
                </a:tabLst>
                <a:defRPr>
                  <a:solidFill>
                    <a:schemeClr val="tx1"/>
                  </a:solidFill>
                  <a:latin typeface="Arial" charset="0"/>
                </a:defRPr>
              </a:lvl1pPr>
              <a:lvl2pPr marL="742950" indent="-285750" eaLnBrk="0" hangingPunct="0">
                <a:tabLst>
                  <a:tab pos="630238" algn="l"/>
                </a:tabLst>
                <a:defRPr>
                  <a:solidFill>
                    <a:schemeClr val="tx1"/>
                  </a:solidFill>
                  <a:latin typeface="Arial" charset="0"/>
                </a:defRPr>
              </a:lvl2pPr>
              <a:lvl3pPr marL="1143000" indent="-228600" eaLnBrk="0" hangingPunct="0">
                <a:tabLst>
                  <a:tab pos="630238" algn="l"/>
                </a:tabLst>
                <a:defRPr>
                  <a:solidFill>
                    <a:schemeClr val="tx1"/>
                  </a:solidFill>
                  <a:latin typeface="Arial" charset="0"/>
                </a:defRPr>
              </a:lvl3pPr>
              <a:lvl4pPr marL="1600200" indent="-228600" eaLnBrk="0" hangingPunct="0">
                <a:tabLst>
                  <a:tab pos="630238" algn="l"/>
                </a:tabLst>
                <a:defRPr>
                  <a:solidFill>
                    <a:schemeClr val="tx1"/>
                  </a:solidFill>
                  <a:latin typeface="Arial" charset="0"/>
                </a:defRPr>
              </a:lvl4pPr>
              <a:lvl5pPr marL="2057400" indent="-228600" eaLnBrk="0" hangingPunct="0">
                <a:tabLst>
                  <a:tab pos="630238" algn="l"/>
                </a:tabLst>
                <a:defRPr>
                  <a:solidFill>
                    <a:schemeClr val="tx1"/>
                  </a:solidFill>
                  <a:latin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defRPr>
              </a:lvl9pPr>
            </a:lstStyle>
            <a:p>
              <a:pPr eaLnBrk="1" hangingPunct="1">
                <a:spcBef>
                  <a:spcPts val="0"/>
                </a:spcBef>
                <a:tabLst>
                  <a:tab pos="630238" algn="l"/>
                  <a:tab pos="1079500" algn="l"/>
                </a:tabLst>
                <a:defRPr/>
              </a:pPr>
              <a:r>
                <a:rPr lang="en-US" sz="1200" b="1" dirty="0">
                  <a:solidFill>
                    <a:schemeClr val="tx1">
                      <a:lumMod val="65000"/>
                      <a:lumOff val="35000"/>
                    </a:schemeClr>
                  </a:solidFill>
                  <a:latin typeface="Calibri"/>
                </a:rPr>
                <a:t>Product #:</a:t>
              </a:r>
              <a:r>
                <a:rPr lang="en-US" sz="1200" dirty="0">
                  <a:solidFill>
                    <a:schemeClr val="tx1">
                      <a:lumMod val="65000"/>
                      <a:lumOff val="35000"/>
                    </a:schemeClr>
                  </a:solidFill>
                  <a:latin typeface="Calibri"/>
                </a:rPr>
                <a:t>	09876543210982</a:t>
              </a:r>
            </a:p>
            <a:p>
              <a:pPr eaLnBrk="1" hangingPunct="1">
                <a:spcBef>
                  <a:spcPts val="0"/>
                </a:spcBef>
                <a:tabLst>
                  <a:tab pos="630238" algn="l"/>
                  <a:tab pos="1079500" algn="l"/>
                </a:tabLst>
                <a:defRPr/>
              </a:pPr>
              <a:r>
                <a:rPr lang="en-US" sz="1200" b="1" dirty="0">
                  <a:solidFill>
                    <a:schemeClr val="tx1">
                      <a:lumMod val="65000"/>
                      <a:lumOff val="35000"/>
                    </a:schemeClr>
                  </a:solidFill>
                  <a:latin typeface="Calibri"/>
                </a:rPr>
                <a:t>Batch:</a:t>
              </a:r>
              <a:r>
                <a:rPr lang="en-US" sz="1200" dirty="0">
                  <a:solidFill>
                    <a:schemeClr val="tx1">
                      <a:lumMod val="65000"/>
                      <a:lumOff val="35000"/>
                    </a:schemeClr>
                  </a:solidFill>
                  <a:latin typeface="Calibri"/>
                </a:rPr>
                <a:t> 		A1C2E3G4I5	</a:t>
              </a:r>
            </a:p>
            <a:p>
              <a:pPr eaLnBrk="1" hangingPunct="1">
                <a:spcBef>
                  <a:spcPts val="0"/>
                </a:spcBef>
                <a:tabLst>
                  <a:tab pos="630238" algn="l"/>
                  <a:tab pos="1079500" algn="l"/>
                </a:tabLst>
                <a:defRPr/>
              </a:pPr>
              <a:r>
                <a:rPr lang="en-US" sz="1200" b="1" dirty="0">
                  <a:solidFill>
                    <a:schemeClr val="tx1">
                      <a:lumMod val="65000"/>
                      <a:lumOff val="35000"/>
                    </a:schemeClr>
                  </a:solidFill>
                  <a:latin typeface="Calibri"/>
                </a:rPr>
                <a:t>Expiry:	</a:t>
              </a:r>
              <a:r>
                <a:rPr lang="en-US" sz="1200" dirty="0">
                  <a:solidFill>
                    <a:schemeClr val="tx1">
                      <a:lumMod val="65000"/>
                      <a:lumOff val="35000"/>
                    </a:schemeClr>
                  </a:solidFill>
                  <a:latin typeface="Calibri"/>
                </a:rPr>
                <a:t> 	140531</a:t>
              </a:r>
            </a:p>
            <a:p>
              <a:pPr eaLnBrk="1" hangingPunct="1">
                <a:spcBef>
                  <a:spcPts val="0"/>
                </a:spcBef>
                <a:tabLst>
                  <a:tab pos="627063" algn="l"/>
                  <a:tab pos="1079500" algn="l"/>
                </a:tabLst>
                <a:defRPr/>
              </a:pPr>
              <a:r>
                <a:rPr lang="en-US" sz="1200" b="1" dirty="0">
                  <a:solidFill>
                    <a:schemeClr val="tx1">
                      <a:lumMod val="65000"/>
                      <a:lumOff val="35000"/>
                    </a:schemeClr>
                  </a:solidFill>
                  <a:latin typeface="Calibri"/>
                </a:rPr>
                <a:t>S/N:</a:t>
              </a:r>
              <a:r>
                <a:rPr lang="en-US" sz="1200" dirty="0">
                  <a:solidFill>
                    <a:schemeClr val="tx1">
                      <a:lumMod val="65000"/>
                      <a:lumOff val="35000"/>
                    </a:schemeClr>
                  </a:solidFill>
                  <a:latin typeface="Calibri"/>
                </a:rPr>
                <a:t> 	</a:t>
              </a:r>
              <a:r>
                <a:rPr lang="en-US" sz="1200" dirty="0">
                  <a:solidFill>
                    <a:prstClr val="black"/>
                  </a:solidFill>
                  <a:latin typeface="Calibri"/>
                </a:rPr>
                <a:t>    	</a:t>
              </a:r>
              <a:r>
                <a:rPr lang="en-US" sz="1200" dirty="0">
                  <a:solidFill>
                    <a:schemeClr val="tx1">
                      <a:lumMod val="50000"/>
                      <a:lumOff val="50000"/>
                    </a:schemeClr>
                  </a:solidFill>
                  <a:latin typeface="Calibri"/>
                </a:rPr>
                <a:t>12345AZRQF1234567890</a:t>
              </a:r>
            </a:p>
          </p:txBody>
        </p:sp>
      </p:grpSp>
      <p:grpSp>
        <p:nvGrpSpPr>
          <p:cNvPr id="37" name="Group 2"/>
          <p:cNvGrpSpPr/>
          <p:nvPr/>
        </p:nvGrpSpPr>
        <p:grpSpPr>
          <a:xfrm>
            <a:off x="4701009" y="4339233"/>
            <a:ext cx="3686175" cy="1346200"/>
            <a:chOff x="4495800" y="4627265"/>
            <a:chExt cx="3686175" cy="1346200"/>
          </a:xfrm>
          <a:solidFill>
            <a:schemeClr val="tx2"/>
          </a:solidFill>
        </p:grpSpPr>
        <p:sp>
          <p:nvSpPr>
            <p:cNvPr id="38" name="Rechteck 46"/>
            <p:cNvSpPr>
              <a:spLocks noChangeArrowheads="1"/>
            </p:cNvSpPr>
            <p:nvPr/>
          </p:nvSpPr>
          <p:spPr bwMode="auto">
            <a:xfrm>
              <a:off x="4495800" y="4627265"/>
              <a:ext cx="3686175" cy="1346200"/>
            </a:xfrm>
            <a:prstGeom prst="rect">
              <a:avLst/>
            </a:prstGeom>
            <a:solidFill>
              <a:schemeClr val="bg1">
                <a:lumMod val="65000"/>
              </a:schemeClr>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Calibri"/>
              </a:endParaRPr>
            </a:p>
          </p:txBody>
        </p:sp>
        <p:pic>
          <p:nvPicPr>
            <p:cNvPr id="39" name="Picture 76" descr="Z:\securPharm\powerpoint2014\teilbilder\garfkenkrei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4888" y="4674890"/>
              <a:ext cx="1860550" cy="1270000"/>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0" name="Oval 322"/>
            <p:cNvSpPr>
              <a:spLocks noChangeArrowheads="1"/>
            </p:cNvSpPr>
            <p:nvPr/>
          </p:nvSpPr>
          <p:spPr bwMode="gray">
            <a:xfrm>
              <a:off x="4806950" y="4899248"/>
              <a:ext cx="762000" cy="76200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sp>
          <p:nvSpPr>
            <p:cNvPr id="41" name="Freeform 57"/>
            <p:cNvSpPr>
              <a:spLocks noEditPoints="1"/>
            </p:cNvSpPr>
            <p:nvPr/>
          </p:nvSpPr>
          <p:spPr bwMode="gray">
            <a:xfrm>
              <a:off x="4991100" y="5085184"/>
              <a:ext cx="393700" cy="395288"/>
            </a:xfrm>
            <a:custGeom>
              <a:avLst/>
              <a:gdLst>
                <a:gd name="T0" fmla="*/ 1651325967 w 93"/>
                <a:gd name="T1" fmla="*/ 1448313980 h 93"/>
                <a:gd name="T2" fmla="*/ 1130799533 w 93"/>
                <a:gd name="T3" fmla="*/ 941401749 h 93"/>
                <a:gd name="T4" fmla="*/ 1130799533 w 93"/>
                <a:gd name="T5" fmla="*/ 941401749 h 93"/>
                <a:gd name="T6" fmla="*/ 1202596867 w 93"/>
                <a:gd name="T7" fmla="*/ 633638163 h 93"/>
                <a:gd name="T8" fmla="*/ 1041052867 w 93"/>
                <a:gd name="T9" fmla="*/ 217246884 h 93"/>
                <a:gd name="T10" fmla="*/ 215392000 w 93"/>
                <a:gd name="T11" fmla="*/ 217246884 h 93"/>
                <a:gd name="T12" fmla="*/ 215392000 w 93"/>
                <a:gd name="T13" fmla="*/ 1050025191 h 93"/>
                <a:gd name="T14" fmla="*/ 628222433 w 93"/>
                <a:gd name="T15" fmla="*/ 1212960355 h 93"/>
                <a:gd name="T16" fmla="*/ 933356867 w 93"/>
                <a:gd name="T17" fmla="*/ 1140546143 h 93"/>
                <a:gd name="T18" fmla="*/ 933356867 w 93"/>
                <a:gd name="T19" fmla="*/ 1140546143 h 93"/>
                <a:gd name="T20" fmla="*/ 1435933967 w 93"/>
                <a:gd name="T21" fmla="*/ 1665560864 h 93"/>
                <a:gd name="T22" fmla="*/ 1543629967 w 93"/>
                <a:gd name="T23" fmla="*/ 1647454124 h 93"/>
                <a:gd name="T24" fmla="*/ 1633376633 w 93"/>
                <a:gd name="T25" fmla="*/ 1556937422 h 93"/>
                <a:gd name="T26" fmla="*/ 1651325967 w 93"/>
                <a:gd name="T27" fmla="*/ 1448313980 h 93"/>
                <a:gd name="T28" fmla="*/ 628222433 w 93"/>
                <a:gd name="T29" fmla="*/ 1068131932 h 93"/>
                <a:gd name="T30" fmla="*/ 323083767 w 93"/>
                <a:gd name="T31" fmla="*/ 941401749 h 93"/>
                <a:gd name="T32" fmla="*/ 323083767 w 93"/>
                <a:gd name="T33" fmla="*/ 325870327 h 93"/>
                <a:gd name="T34" fmla="*/ 933356867 w 93"/>
                <a:gd name="T35" fmla="*/ 325870327 h 93"/>
                <a:gd name="T36" fmla="*/ 1059002200 w 93"/>
                <a:gd name="T37" fmla="*/ 633638163 h 93"/>
                <a:gd name="T38" fmla="*/ 933356867 w 93"/>
                <a:gd name="T39" fmla="*/ 941401749 h 93"/>
                <a:gd name="T40" fmla="*/ 628222433 w 93"/>
                <a:gd name="T41" fmla="*/ 1068131932 h 93"/>
                <a:gd name="T42" fmla="*/ 448729100 w 93"/>
                <a:gd name="T43" fmla="*/ 760364096 h 93"/>
                <a:gd name="T44" fmla="*/ 448729100 w 93"/>
                <a:gd name="T45" fmla="*/ 488805490 h 93"/>
                <a:gd name="T46" fmla="*/ 448729100 w 93"/>
                <a:gd name="T47" fmla="*/ 398284538 h 93"/>
                <a:gd name="T48" fmla="*/ 376931767 w 93"/>
                <a:gd name="T49" fmla="*/ 398284538 h 93"/>
                <a:gd name="T50" fmla="*/ 376931767 w 93"/>
                <a:gd name="T51" fmla="*/ 832778307 h 93"/>
                <a:gd name="T52" fmla="*/ 448729100 w 93"/>
                <a:gd name="T53" fmla="*/ 832778307 h 93"/>
                <a:gd name="T54" fmla="*/ 448729100 w 93"/>
                <a:gd name="T55" fmla="*/ 760364096 h 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 h="93">
                  <a:moveTo>
                    <a:pt x="92" y="80"/>
                  </a:moveTo>
                  <a:cubicBezTo>
                    <a:pt x="63" y="52"/>
                    <a:pt x="63" y="52"/>
                    <a:pt x="63" y="52"/>
                  </a:cubicBezTo>
                  <a:cubicBezTo>
                    <a:pt x="63" y="52"/>
                    <a:pt x="63" y="52"/>
                    <a:pt x="63" y="52"/>
                  </a:cubicBezTo>
                  <a:cubicBezTo>
                    <a:pt x="66" y="47"/>
                    <a:pt x="67" y="41"/>
                    <a:pt x="67" y="35"/>
                  </a:cubicBezTo>
                  <a:cubicBezTo>
                    <a:pt x="67" y="27"/>
                    <a:pt x="64" y="18"/>
                    <a:pt x="58" y="12"/>
                  </a:cubicBezTo>
                  <a:cubicBezTo>
                    <a:pt x="45" y="0"/>
                    <a:pt x="25" y="0"/>
                    <a:pt x="12" y="12"/>
                  </a:cubicBezTo>
                  <a:cubicBezTo>
                    <a:pt x="0" y="25"/>
                    <a:pt x="0" y="45"/>
                    <a:pt x="12" y="58"/>
                  </a:cubicBezTo>
                  <a:cubicBezTo>
                    <a:pt x="18" y="64"/>
                    <a:pt x="27" y="67"/>
                    <a:pt x="35" y="67"/>
                  </a:cubicBezTo>
                  <a:cubicBezTo>
                    <a:pt x="41" y="67"/>
                    <a:pt x="47" y="66"/>
                    <a:pt x="52" y="63"/>
                  </a:cubicBezTo>
                  <a:cubicBezTo>
                    <a:pt x="52" y="63"/>
                    <a:pt x="52" y="63"/>
                    <a:pt x="52" y="63"/>
                  </a:cubicBezTo>
                  <a:cubicBezTo>
                    <a:pt x="80" y="92"/>
                    <a:pt x="80" y="92"/>
                    <a:pt x="80" y="92"/>
                  </a:cubicBezTo>
                  <a:cubicBezTo>
                    <a:pt x="82" y="93"/>
                    <a:pt x="84" y="93"/>
                    <a:pt x="86" y="91"/>
                  </a:cubicBezTo>
                  <a:cubicBezTo>
                    <a:pt x="91" y="86"/>
                    <a:pt x="91" y="86"/>
                    <a:pt x="91" y="86"/>
                  </a:cubicBezTo>
                  <a:cubicBezTo>
                    <a:pt x="93" y="84"/>
                    <a:pt x="93" y="82"/>
                    <a:pt x="92" y="80"/>
                  </a:cubicBezTo>
                  <a:close/>
                  <a:moveTo>
                    <a:pt x="35" y="59"/>
                  </a:moveTo>
                  <a:cubicBezTo>
                    <a:pt x="29" y="59"/>
                    <a:pt x="23" y="57"/>
                    <a:pt x="18" y="52"/>
                  </a:cubicBezTo>
                  <a:cubicBezTo>
                    <a:pt x="9" y="43"/>
                    <a:pt x="9" y="27"/>
                    <a:pt x="18" y="18"/>
                  </a:cubicBezTo>
                  <a:cubicBezTo>
                    <a:pt x="27" y="9"/>
                    <a:pt x="43" y="9"/>
                    <a:pt x="52" y="18"/>
                  </a:cubicBezTo>
                  <a:cubicBezTo>
                    <a:pt x="57" y="23"/>
                    <a:pt x="59" y="29"/>
                    <a:pt x="59" y="35"/>
                  </a:cubicBezTo>
                  <a:cubicBezTo>
                    <a:pt x="59" y="42"/>
                    <a:pt x="57" y="48"/>
                    <a:pt x="52" y="52"/>
                  </a:cubicBezTo>
                  <a:cubicBezTo>
                    <a:pt x="48" y="57"/>
                    <a:pt x="42" y="59"/>
                    <a:pt x="35" y="59"/>
                  </a:cubicBezTo>
                  <a:close/>
                  <a:moveTo>
                    <a:pt x="25" y="42"/>
                  </a:moveTo>
                  <a:cubicBezTo>
                    <a:pt x="21" y="38"/>
                    <a:pt x="21" y="31"/>
                    <a:pt x="25" y="27"/>
                  </a:cubicBezTo>
                  <a:cubicBezTo>
                    <a:pt x="27" y="25"/>
                    <a:pt x="27" y="23"/>
                    <a:pt x="25" y="22"/>
                  </a:cubicBezTo>
                  <a:cubicBezTo>
                    <a:pt x="24" y="21"/>
                    <a:pt x="22" y="21"/>
                    <a:pt x="21" y="22"/>
                  </a:cubicBezTo>
                  <a:cubicBezTo>
                    <a:pt x="14" y="29"/>
                    <a:pt x="14" y="40"/>
                    <a:pt x="21" y="46"/>
                  </a:cubicBezTo>
                  <a:cubicBezTo>
                    <a:pt x="22" y="47"/>
                    <a:pt x="24" y="47"/>
                    <a:pt x="25" y="46"/>
                  </a:cubicBezTo>
                  <a:cubicBezTo>
                    <a:pt x="27" y="45"/>
                    <a:pt x="27" y="43"/>
                    <a:pt x="25" y="42"/>
                  </a:cubicBez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spTree>
    <p:extLst>
      <p:ext uri="{BB962C8B-B14F-4D97-AF65-F5344CB8AC3E}">
        <p14:creationId xmlns:p14="http://schemas.microsoft.com/office/powerpoint/2010/main" val="376923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07261" y="3989295"/>
            <a:ext cx="4394467" cy="2745754"/>
          </a:xfrm>
          <a:prstGeom prst="rect">
            <a:avLst/>
          </a:prstGeom>
          <a:solidFill>
            <a:srgbClr val="B7C3CC"/>
          </a:solidFill>
        </p:spPr>
        <p:txBody>
          <a:bodyPr wrap="none" lIns="180000" tIns="140400" rIns="180000" bIns="140400" rtlCol="0">
            <a:spAutoFit/>
          </a:bodyPr>
          <a:lstStyle/>
          <a:p>
            <a:pPr>
              <a:spcBef>
                <a:spcPts val="0"/>
              </a:spcBef>
            </a:pPr>
            <a:endParaRPr lang="en-US" sz="1600" dirty="0">
              <a:latin typeface="Calibri"/>
              <a:cs typeface="Calibri"/>
            </a:endParaRPr>
          </a:p>
          <a:p>
            <a:pPr>
              <a:spcBef>
                <a:spcPts val="0"/>
              </a:spcBef>
            </a:pPr>
            <a:endParaRPr lang="en-US" sz="1600" dirty="0">
              <a:latin typeface="Calibri"/>
              <a:cs typeface="Calibri"/>
            </a:endParaRPr>
          </a:p>
          <a:p>
            <a:pPr>
              <a:spcBef>
                <a:spcPts val="0"/>
              </a:spcBef>
            </a:pPr>
            <a:endParaRPr lang="en-US" sz="1600" dirty="0">
              <a:latin typeface="Calibri"/>
              <a:cs typeface="Calibri"/>
            </a:endParaRPr>
          </a:p>
          <a:p>
            <a:pPr>
              <a:spcBef>
                <a:spcPts val="0"/>
              </a:spcBef>
            </a:pPr>
            <a:endParaRPr lang="en-US" sz="1600" dirty="0">
              <a:latin typeface="Calibri"/>
              <a:cs typeface="Calibri"/>
            </a:endParaRPr>
          </a:p>
          <a:p>
            <a:pPr>
              <a:spcBef>
                <a:spcPts val="0"/>
              </a:spcBef>
            </a:pPr>
            <a:endParaRPr lang="en-US" sz="1600" dirty="0">
              <a:latin typeface="Calibri"/>
              <a:cs typeface="Calibri"/>
            </a:endParaRPr>
          </a:p>
          <a:p>
            <a:pPr>
              <a:spcBef>
                <a:spcPts val="0"/>
              </a:spcBef>
            </a:pPr>
            <a:r>
              <a:rPr lang="en-US" sz="1600" b="1" dirty="0">
                <a:latin typeface="Calibri"/>
                <a:cs typeface="Calibri"/>
              </a:rPr>
              <a:t>Brand Owner Obligations:</a:t>
            </a:r>
          </a:p>
          <a:p>
            <a:pPr marL="742950" lvl="1" indent="-285750">
              <a:spcBef>
                <a:spcPts val="0"/>
              </a:spcBef>
              <a:buFont typeface="Arial"/>
              <a:buChar char="•"/>
            </a:pPr>
            <a:r>
              <a:rPr lang="en-US" sz="1600" dirty="0">
                <a:latin typeface="Calibri"/>
                <a:cs typeface="Calibri"/>
              </a:rPr>
              <a:t>Ensure all Medicinal Products carry SF</a:t>
            </a:r>
          </a:p>
          <a:p>
            <a:pPr marL="742950" lvl="1" indent="-285750">
              <a:spcBef>
                <a:spcPts val="0"/>
              </a:spcBef>
              <a:buFont typeface="Arial"/>
              <a:buChar char="•"/>
            </a:pPr>
            <a:r>
              <a:rPr lang="en-US" sz="1600" dirty="0">
                <a:latin typeface="Calibri"/>
                <a:cs typeface="Calibri"/>
              </a:rPr>
              <a:t>Report UIs to EMVS via European Hub</a:t>
            </a:r>
          </a:p>
          <a:p>
            <a:pPr marL="742950" lvl="1" indent="-285750">
              <a:spcBef>
                <a:spcPts val="0"/>
              </a:spcBef>
              <a:buFont typeface="Arial"/>
              <a:buChar char="•"/>
            </a:pPr>
            <a:r>
              <a:rPr lang="en-US" sz="1600" dirty="0">
                <a:latin typeface="Calibri"/>
                <a:cs typeface="Calibri"/>
              </a:rPr>
              <a:t>Process Exceptions and Alerts</a:t>
            </a:r>
          </a:p>
          <a:p>
            <a:pPr>
              <a:spcBef>
                <a:spcPts val="0"/>
              </a:spcBef>
            </a:pPr>
            <a:r>
              <a:rPr lang="en-US" sz="1600" b="1" dirty="0">
                <a:latin typeface="Calibri"/>
                <a:cs typeface="Calibri"/>
              </a:rPr>
              <a:t>&gt; Require a capable L4 Repository/EPCIS</a:t>
            </a:r>
          </a:p>
        </p:txBody>
      </p:sp>
      <p:sp>
        <p:nvSpPr>
          <p:cNvPr id="9" name="Rectangle 8"/>
          <p:cNvSpPr/>
          <p:nvPr/>
        </p:nvSpPr>
        <p:spPr>
          <a:xfrm>
            <a:off x="6548266" y="5673296"/>
            <a:ext cx="2360700" cy="874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a:cs typeface="Calibri"/>
            </a:endParaRPr>
          </a:p>
        </p:txBody>
      </p:sp>
      <p:grpSp>
        <p:nvGrpSpPr>
          <p:cNvPr id="5" name="Group 4"/>
          <p:cNvGrpSpPr/>
          <p:nvPr/>
        </p:nvGrpSpPr>
        <p:grpSpPr>
          <a:xfrm>
            <a:off x="1226306" y="4081493"/>
            <a:ext cx="1902398" cy="1396535"/>
            <a:chOff x="1674682" y="3338269"/>
            <a:chExt cx="1916631" cy="1623486"/>
          </a:xfrm>
        </p:grpSpPr>
        <p:sp>
          <p:nvSpPr>
            <p:cNvPr id="80" name="Freeform 84"/>
            <p:cNvSpPr>
              <a:spLocks/>
            </p:cNvSpPr>
            <p:nvPr/>
          </p:nvSpPr>
          <p:spPr bwMode="auto">
            <a:xfrm>
              <a:off x="2319542" y="3338269"/>
              <a:ext cx="556590" cy="442861"/>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rgbClr val="800000"/>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25000" noProof="0" dirty="0">
                <a:ln>
                  <a:noFill/>
                </a:ln>
                <a:solidFill>
                  <a:prstClr val="black">
                    <a:lumMod val="65000"/>
                    <a:lumOff val="35000"/>
                  </a:prstClr>
                </a:solidFill>
                <a:effectLst/>
                <a:uLnTx/>
                <a:uFillTx/>
                <a:latin typeface="Calibri"/>
                <a:ea typeface="ヒラギノ角ゴ Pro W3" charset="-128"/>
                <a:cs typeface="Calibri"/>
              </a:endParaRPr>
            </a:p>
          </p:txBody>
        </p:sp>
        <p:sp>
          <p:nvSpPr>
            <p:cNvPr id="81" name="Text Box 4"/>
            <p:cNvSpPr txBox="1">
              <a:spLocks noChangeArrowheads="1"/>
            </p:cNvSpPr>
            <p:nvPr>
              <p:custDataLst>
                <p:tags r:id="rId30"/>
              </p:custDataLst>
            </p:nvPr>
          </p:nvSpPr>
          <p:spPr bwMode="gray">
            <a:xfrm>
              <a:off x="1674682" y="3787799"/>
              <a:ext cx="1916631" cy="1173956"/>
            </a:xfrm>
            <a:prstGeom prst="rect">
              <a:avLst/>
            </a:prstGeom>
            <a:noFill/>
            <a:ln w="9525">
              <a:noFill/>
              <a:miter lim="800000"/>
              <a:headEnd/>
              <a:tailEnd/>
            </a:ln>
          </p:spPr>
          <p:txBody>
            <a:bodyPr wrap="none" lIns="180000" tIns="180000" rIns="180000" bIns="18000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0000"/>
                  </a:solidFill>
                  <a:effectLst/>
                  <a:uLnTx/>
                  <a:uFillTx/>
                  <a:latin typeface="Calibri"/>
                  <a:cs typeface="Calibri"/>
                </a:rPr>
                <a:t>MAH = Marketing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800000"/>
                  </a:solidFill>
                  <a:effectLst/>
                  <a:uLnTx/>
                  <a:uFillTx/>
                  <a:latin typeface="Calibri"/>
                  <a:cs typeface="Calibri"/>
                </a:rPr>
                <a:t>Authorisation Holder </a:t>
              </a:r>
            </a:p>
            <a:p>
              <a:pPr marL="0" marR="0" lvl="0" indent="0" algn="ctr" defTabSz="914400" eaLnBrk="0" fontAlgn="auto" latinLnBrk="0" hangingPunct="0">
                <a:lnSpc>
                  <a:spcPct val="100000"/>
                </a:lnSpc>
                <a:spcBef>
                  <a:spcPts val="0"/>
                </a:spcBef>
                <a:spcAft>
                  <a:spcPts val="0"/>
                </a:spcAft>
                <a:buClrTx/>
                <a:buSzTx/>
                <a:buFontTx/>
                <a:buNone/>
                <a:tabLst/>
                <a:defRPr/>
              </a:pPr>
              <a:r>
                <a:rPr lang="en-GB" sz="1400" kern="0" dirty="0">
                  <a:solidFill>
                    <a:srgbClr val="800000"/>
                  </a:solidFill>
                  <a:latin typeface="Calibri"/>
                  <a:cs typeface="Calibri"/>
                </a:rPr>
                <a:t>= Brand Owner </a:t>
              </a:r>
              <a:endParaRPr kumimoji="0" lang="en-GB" sz="1400" b="0" i="0" u="none" strike="noStrike" kern="0" cap="none" spc="0" normalizeH="0" baseline="0" noProof="0" dirty="0">
                <a:ln>
                  <a:noFill/>
                </a:ln>
                <a:solidFill>
                  <a:srgbClr val="800000"/>
                </a:solidFill>
                <a:effectLst/>
                <a:uLnTx/>
                <a:uFillTx/>
                <a:latin typeface="Calibri"/>
                <a:cs typeface="Calibri"/>
              </a:endParaRPr>
            </a:p>
          </p:txBody>
        </p:sp>
      </p:grpSp>
      <p:cxnSp>
        <p:nvCxnSpPr>
          <p:cNvPr id="75" name="Straight Arrow Connector 81"/>
          <p:cNvCxnSpPr>
            <a:cxnSpLocks noChangeShapeType="1"/>
          </p:cNvCxnSpPr>
          <p:nvPr>
            <p:custDataLst>
              <p:tags r:id="rId1"/>
            </p:custDataLst>
          </p:nvPr>
        </p:nvCxnSpPr>
        <p:spPr bwMode="auto">
          <a:xfrm flipH="1">
            <a:off x="2587370" y="3929529"/>
            <a:ext cx="1064071" cy="254000"/>
          </a:xfrm>
          <a:prstGeom prst="straightConnector1">
            <a:avLst/>
          </a:prstGeom>
          <a:noFill/>
          <a:ln w="57150" algn="ctr">
            <a:solidFill>
              <a:srgbClr val="800000"/>
            </a:solidFill>
            <a:round/>
            <a:headEnd type="triangle" w="med" len="med"/>
            <a:tailEnd type="triangle" w="med" len="med"/>
          </a:ln>
        </p:spPr>
      </p:cxnSp>
      <p:grpSp>
        <p:nvGrpSpPr>
          <p:cNvPr id="76" name="Group 17"/>
          <p:cNvGrpSpPr/>
          <p:nvPr/>
        </p:nvGrpSpPr>
        <p:grpSpPr>
          <a:xfrm>
            <a:off x="6745884" y="3556132"/>
            <a:ext cx="1426579" cy="410594"/>
            <a:chOff x="6760457" y="2889273"/>
            <a:chExt cx="1524952" cy="568061"/>
          </a:xfrm>
        </p:grpSpPr>
        <p:sp>
          <p:nvSpPr>
            <p:cNvPr id="78" name="Text Box 4"/>
            <p:cNvSpPr txBox="1">
              <a:spLocks noChangeArrowheads="1"/>
            </p:cNvSpPr>
            <p:nvPr>
              <p:custDataLst>
                <p:tags r:id="rId29"/>
              </p:custDataLst>
            </p:nvPr>
          </p:nvSpPr>
          <p:spPr bwMode="gray">
            <a:xfrm>
              <a:off x="7531451" y="2946359"/>
              <a:ext cx="753958" cy="510975"/>
            </a:xfrm>
            <a:prstGeom prst="rect">
              <a:avLst/>
            </a:prstGeom>
            <a:noFill/>
            <a:ln w="9525">
              <a:noFill/>
              <a:miter lim="800000"/>
              <a:headEnd/>
              <a:tailEnd/>
            </a:ln>
          </p:spPr>
          <p:txBody>
            <a:bodyPr wrap="none" lIns="0" tIns="0" rIns="0" bIns="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800000"/>
                  </a:solidFill>
                  <a:effectLst/>
                  <a:uLnTx/>
                  <a:uFillTx/>
                  <a:latin typeface="Calibri"/>
                  <a:cs typeface="Calibri"/>
                </a:rPr>
                <a:t>Parallel</a:t>
              </a:r>
              <a:br>
                <a:rPr kumimoji="0" lang="en-GB" sz="1200" b="0" i="0" u="none" strike="noStrike" kern="0" cap="none" spc="0" normalizeH="0" baseline="0" noProof="0" dirty="0">
                  <a:ln>
                    <a:noFill/>
                  </a:ln>
                  <a:solidFill>
                    <a:srgbClr val="800000"/>
                  </a:solidFill>
                  <a:effectLst/>
                  <a:uLnTx/>
                  <a:uFillTx/>
                  <a:latin typeface="Calibri"/>
                  <a:cs typeface="Calibri"/>
                </a:rPr>
              </a:br>
              <a:r>
                <a:rPr kumimoji="0" lang="en-GB" sz="1200" b="0" i="0" u="none" strike="noStrike" kern="0" cap="none" spc="0" normalizeH="0" baseline="0" noProof="0" dirty="0">
                  <a:ln>
                    <a:noFill/>
                  </a:ln>
                  <a:solidFill>
                    <a:srgbClr val="800000"/>
                  </a:solidFill>
                  <a:effectLst/>
                  <a:uLnTx/>
                  <a:uFillTx/>
                  <a:latin typeface="Calibri"/>
                  <a:cs typeface="Calibri"/>
                </a:rPr>
                <a:t>Distributor</a:t>
              </a:r>
            </a:p>
          </p:txBody>
        </p:sp>
        <p:sp>
          <p:nvSpPr>
            <p:cNvPr id="79" name="Freeform 84"/>
            <p:cNvSpPr>
              <a:spLocks/>
            </p:cNvSpPr>
            <p:nvPr/>
          </p:nvSpPr>
          <p:spPr bwMode="auto">
            <a:xfrm flipH="1">
              <a:off x="6760457" y="2889273"/>
              <a:ext cx="619855" cy="527051"/>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rgbClr val="800000"/>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25000" noProof="0" dirty="0">
                <a:ln>
                  <a:noFill/>
                </a:ln>
                <a:solidFill>
                  <a:prstClr val="black">
                    <a:lumMod val="65000"/>
                    <a:lumOff val="35000"/>
                  </a:prstClr>
                </a:solidFill>
                <a:effectLst/>
                <a:uLnTx/>
                <a:uFillTx/>
                <a:latin typeface="Calibri"/>
                <a:ea typeface="ヒラギノ角ゴ Pro W3" charset="-128"/>
                <a:cs typeface="Calibri"/>
              </a:endParaRPr>
            </a:p>
          </p:txBody>
        </p:sp>
      </p:grpSp>
      <p:cxnSp>
        <p:nvCxnSpPr>
          <p:cNvPr id="77" name="Straight Arrow Connector 81"/>
          <p:cNvCxnSpPr>
            <a:cxnSpLocks noChangeShapeType="1"/>
          </p:cNvCxnSpPr>
          <p:nvPr>
            <p:custDataLst>
              <p:tags r:id="rId2"/>
            </p:custDataLst>
          </p:nvPr>
        </p:nvCxnSpPr>
        <p:spPr bwMode="auto">
          <a:xfrm flipH="1">
            <a:off x="5888185" y="3752871"/>
            <a:ext cx="831298" cy="0"/>
          </a:xfrm>
          <a:prstGeom prst="straightConnector1">
            <a:avLst/>
          </a:prstGeom>
          <a:noFill/>
          <a:ln w="57150" algn="ctr">
            <a:solidFill>
              <a:srgbClr val="800000"/>
            </a:solidFill>
            <a:round/>
            <a:headEnd type="triangle" w="med" len="med"/>
            <a:tailEnd type="triangle" w="med" len="med"/>
          </a:ln>
        </p:spPr>
      </p:cxnSp>
      <p:grpSp>
        <p:nvGrpSpPr>
          <p:cNvPr id="82" name="Group 37"/>
          <p:cNvGrpSpPr/>
          <p:nvPr/>
        </p:nvGrpSpPr>
        <p:grpSpPr>
          <a:xfrm>
            <a:off x="5324361" y="2191662"/>
            <a:ext cx="2097435" cy="3072249"/>
            <a:chOff x="5170049" y="807731"/>
            <a:chExt cx="2360866" cy="4250488"/>
          </a:xfrm>
        </p:grpSpPr>
        <p:sp>
          <p:nvSpPr>
            <p:cNvPr id="83" name="Cloud 138"/>
            <p:cNvSpPr>
              <a:spLocks/>
            </p:cNvSpPr>
            <p:nvPr>
              <p:custDataLst>
                <p:tags r:id="rId27"/>
              </p:custDataLst>
            </p:nvPr>
          </p:nvSpPr>
          <p:spPr bwMode="auto">
            <a:xfrm>
              <a:off x="5868803" y="4218432"/>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61A8DB"/>
            </a:solidFill>
            <a:ln w="9525">
              <a:solidFill>
                <a:srgbClr val="8064A2">
                  <a:lumMod val="60000"/>
                  <a:lumOff val="40000"/>
                </a:srgbClr>
              </a:solid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cs typeface="Calibri"/>
                </a:rPr>
                <a:t>National</a:t>
              </a:r>
              <a:br>
                <a:rPr kumimoji="0" lang="en-GB" sz="1200" b="0" i="0" u="none" strike="noStrike" kern="0" cap="none" spc="0" normalizeH="0" baseline="0" noProof="0" dirty="0">
                  <a:ln>
                    <a:noFill/>
                  </a:ln>
                  <a:solidFill>
                    <a:prstClr val="white"/>
                  </a:solidFill>
                  <a:effectLst/>
                  <a:uLnTx/>
                  <a:uFillTx/>
                  <a:latin typeface="Calibri"/>
                  <a:cs typeface="Calibri"/>
                </a:rPr>
              </a:br>
              <a:r>
                <a:rPr kumimoji="0" lang="en-GB" sz="1200" b="0" i="0" u="none" strike="noStrike" kern="0" cap="none" spc="0" normalizeH="0" baseline="0" noProof="0" dirty="0">
                  <a:ln>
                    <a:noFill/>
                  </a:ln>
                  <a:solidFill>
                    <a:prstClr val="white"/>
                  </a:solidFill>
                  <a:effectLst/>
                  <a:uLnTx/>
                  <a:uFillTx/>
                  <a:latin typeface="Calibri"/>
                  <a:cs typeface="Calibri"/>
                </a:rPr>
                <a:t>System </a:t>
              </a:r>
            </a:p>
          </p:txBody>
        </p:sp>
        <p:sp>
          <p:nvSpPr>
            <p:cNvPr id="84" name="Cloud 138"/>
            <p:cNvSpPr>
              <a:spLocks/>
            </p:cNvSpPr>
            <p:nvPr>
              <p:custDataLst>
                <p:tags r:id="rId28"/>
              </p:custDataLst>
            </p:nvPr>
          </p:nvSpPr>
          <p:spPr bwMode="auto">
            <a:xfrm>
              <a:off x="5170049" y="807731"/>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61A8DB"/>
            </a:solidFill>
            <a:ln w="9525">
              <a:no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cs typeface="Calibri"/>
                </a:rPr>
                <a:t>National</a:t>
              </a:r>
              <a:br>
                <a:rPr kumimoji="0" lang="en-GB" sz="1200" b="0" i="0" u="none" strike="noStrike" kern="0" cap="none" spc="0" normalizeH="0" baseline="0" noProof="0" dirty="0">
                  <a:ln>
                    <a:noFill/>
                  </a:ln>
                  <a:solidFill>
                    <a:prstClr val="white"/>
                  </a:solidFill>
                  <a:effectLst/>
                  <a:uLnTx/>
                  <a:uFillTx/>
                  <a:latin typeface="Calibri"/>
                  <a:cs typeface="Calibri"/>
                </a:rPr>
              </a:br>
              <a:r>
                <a:rPr kumimoji="0" lang="en-GB" sz="1200" b="0" i="0" u="none" strike="noStrike" kern="0" cap="none" spc="0" normalizeH="0" baseline="0" noProof="0" dirty="0">
                  <a:ln>
                    <a:noFill/>
                  </a:ln>
                  <a:solidFill>
                    <a:prstClr val="white"/>
                  </a:solidFill>
                  <a:effectLst/>
                  <a:uLnTx/>
                  <a:uFillTx/>
                  <a:latin typeface="Calibri"/>
                  <a:cs typeface="Calibri"/>
                </a:rPr>
                <a:t>System </a:t>
              </a:r>
            </a:p>
          </p:txBody>
        </p:sp>
      </p:grpSp>
      <p:grpSp>
        <p:nvGrpSpPr>
          <p:cNvPr id="85" name="Group 45"/>
          <p:cNvGrpSpPr/>
          <p:nvPr/>
        </p:nvGrpSpPr>
        <p:grpSpPr>
          <a:xfrm>
            <a:off x="1607755" y="2129722"/>
            <a:ext cx="6741381" cy="1102532"/>
            <a:chOff x="844961" y="1228041"/>
            <a:chExt cx="7588072" cy="1525364"/>
          </a:xfrm>
        </p:grpSpPr>
        <p:sp>
          <p:nvSpPr>
            <p:cNvPr id="86" name="Cloud 138"/>
            <p:cNvSpPr>
              <a:spLocks/>
            </p:cNvSpPr>
            <p:nvPr>
              <p:custDataLst>
                <p:tags r:id="rId24"/>
              </p:custDataLst>
            </p:nvPr>
          </p:nvSpPr>
          <p:spPr bwMode="auto">
            <a:xfrm>
              <a:off x="6770921" y="1913618"/>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cs typeface="Calibri"/>
                </a:rPr>
                <a:t>National</a:t>
              </a:r>
              <a:br>
                <a:rPr kumimoji="0" lang="en-GB" sz="1200" b="0" i="0" u="none" strike="noStrike" kern="0" cap="none" spc="0" normalizeH="0" baseline="0" noProof="0" dirty="0">
                  <a:ln>
                    <a:noFill/>
                  </a:ln>
                  <a:solidFill>
                    <a:prstClr val="white"/>
                  </a:solidFill>
                  <a:effectLst/>
                  <a:uLnTx/>
                  <a:uFillTx/>
                  <a:latin typeface="Calibri"/>
                  <a:cs typeface="Calibri"/>
                </a:rPr>
              </a:br>
              <a:r>
                <a:rPr kumimoji="0" lang="en-GB" sz="1200" b="0" i="0" u="none" strike="noStrike" kern="0" cap="none" spc="0" normalizeH="0" baseline="0" noProof="0" dirty="0">
                  <a:ln>
                    <a:noFill/>
                  </a:ln>
                  <a:solidFill>
                    <a:prstClr val="white"/>
                  </a:solidFill>
                  <a:effectLst/>
                  <a:uLnTx/>
                  <a:uFillTx/>
                  <a:latin typeface="Calibri"/>
                  <a:cs typeface="Calibri"/>
                </a:rPr>
                <a:t>System </a:t>
              </a:r>
            </a:p>
          </p:txBody>
        </p:sp>
        <p:sp>
          <p:nvSpPr>
            <p:cNvPr id="87" name="Cloud 138"/>
            <p:cNvSpPr>
              <a:spLocks/>
            </p:cNvSpPr>
            <p:nvPr>
              <p:custDataLst>
                <p:tags r:id="rId25"/>
              </p:custDataLst>
            </p:nvPr>
          </p:nvSpPr>
          <p:spPr bwMode="auto">
            <a:xfrm>
              <a:off x="2975561" y="1228041"/>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cs typeface="Calibri"/>
                </a:rPr>
                <a:t>National</a:t>
              </a:r>
              <a:br>
                <a:rPr kumimoji="0" lang="en-GB" sz="1200" b="0" i="0" u="none" strike="noStrike" kern="0" cap="none" spc="0" normalizeH="0" baseline="0" noProof="0" dirty="0">
                  <a:ln>
                    <a:noFill/>
                  </a:ln>
                  <a:solidFill>
                    <a:prstClr val="white"/>
                  </a:solidFill>
                  <a:effectLst/>
                  <a:uLnTx/>
                  <a:uFillTx/>
                  <a:latin typeface="Calibri"/>
                  <a:cs typeface="Calibri"/>
                </a:rPr>
              </a:br>
              <a:r>
                <a:rPr kumimoji="0" lang="en-GB" sz="1200" b="0" i="0" u="none" strike="noStrike" kern="0" cap="none" spc="0" normalizeH="0" baseline="0" noProof="0" dirty="0">
                  <a:ln>
                    <a:noFill/>
                  </a:ln>
                  <a:solidFill>
                    <a:prstClr val="white"/>
                  </a:solidFill>
                  <a:effectLst/>
                  <a:uLnTx/>
                  <a:uFillTx/>
                  <a:latin typeface="Calibri"/>
                  <a:cs typeface="Calibri"/>
                </a:rPr>
                <a:t>System </a:t>
              </a:r>
            </a:p>
          </p:txBody>
        </p:sp>
        <p:sp>
          <p:nvSpPr>
            <p:cNvPr id="88" name="Cloud 138"/>
            <p:cNvSpPr>
              <a:spLocks/>
            </p:cNvSpPr>
            <p:nvPr>
              <p:custDataLst>
                <p:tags r:id="rId26"/>
              </p:custDataLst>
            </p:nvPr>
          </p:nvSpPr>
          <p:spPr bwMode="auto">
            <a:xfrm>
              <a:off x="844961" y="174222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61A8DB"/>
            </a:solidFill>
            <a:ln w="9525">
              <a:no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Calibri"/>
                  <a:cs typeface="Calibri"/>
                </a:rPr>
                <a:t>National</a:t>
              </a:r>
              <a:br>
                <a:rPr kumimoji="0" lang="en-GB" sz="1200" b="0" i="0" u="none" strike="noStrike" kern="0" cap="none" spc="0" normalizeH="0" baseline="0" noProof="0" dirty="0">
                  <a:ln>
                    <a:noFill/>
                  </a:ln>
                  <a:solidFill>
                    <a:prstClr val="white"/>
                  </a:solidFill>
                  <a:effectLst/>
                  <a:uLnTx/>
                  <a:uFillTx/>
                  <a:latin typeface="Calibri"/>
                  <a:cs typeface="Calibri"/>
                </a:rPr>
              </a:br>
              <a:r>
                <a:rPr kumimoji="0" lang="en-GB" sz="1200" b="0" i="0" u="none" strike="noStrike" kern="0" cap="none" spc="0" normalizeH="0" baseline="0" noProof="0" dirty="0">
                  <a:ln>
                    <a:noFill/>
                  </a:ln>
                  <a:solidFill>
                    <a:prstClr val="white"/>
                  </a:solidFill>
                  <a:effectLst/>
                  <a:uLnTx/>
                  <a:uFillTx/>
                  <a:latin typeface="Calibri"/>
                  <a:cs typeface="Calibri"/>
                </a:rPr>
                <a:t>System </a:t>
              </a:r>
            </a:p>
          </p:txBody>
        </p:sp>
      </p:grpSp>
      <p:cxnSp>
        <p:nvCxnSpPr>
          <p:cNvPr id="90" name="Straight Arrow Connector 81"/>
          <p:cNvCxnSpPr>
            <a:cxnSpLocks noChangeShapeType="1"/>
          </p:cNvCxnSpPr>
          <p:nvPr>
            <p:custDataLst>
              <p:tags r:id="rId3"/>
            </p:custDataLst>
          </p:nvPr>
        </p:nvCxnSpPr>
        <p:spPr bwMode="auto">
          <a:xfrm flipH="1">
            <a:off x="5065479" y="2875862"/>
            <a:ext cx="470903" cy="478385"/>
          </a:xfrm>
          <a:prstGeom prst="straightConnector1">
            <a:avLst/>
          </a:prstGeom>
          <a:noFill/>
          <a:ln w="57150" algn="ctr">
            <a:solidFill>
              <a:srgbClr val="61A8DB"/>
            </a:solidFill>
            <a:round/>
            <a:headEnd type="triangle" w="med" len="med"/>
            <a:tailEnd type="triangle" w="med" len="med"/>
          </a:ln>
        </p:spPr>
      </p:cxnSp>
      <p:sp>
        <p:nvSpPr>
          <p:cNvPr id="92" name="Cloud 136"/>
          <p:cNvSpPr>
            <a:spLocks/>
          </p:cNvSpPr>
          <p:nvPr>
            <p:custDataLst>
              <p:tags r:id="rId4"/>
            </p:custDataLst>
          </p:nvPr>
        </p:nvSpPr>
        <p:spPr bwMode="auto">
          <a:xfrm>
            <a:off x="3780054" y="3388348"/>
            <a:ext cx="1973189" cy="757215"/>
          </a:xfrm>
          <a:custGeom>
            <a:avLst/>
            <a:gdLst>
              <a:gd name="T0" fmla="*/ 180562 w 43200"/>
              <a:gd name="T1" fmla="*/ 508868 h 43200"/>
              <a:gd name="T2" fmla="*/ 83106 w 43200"/>
              <a:gd name="T3" fmla="*/ 493375 h 43200"/>
              <a:gd name="T4" fmla="*/ 266554 w 43200"/>
              <a:gd name="T5" fmla="*/ 678420 h 43200"/>
              <a:gd name="T6" fmla="*/ 223924 w 43200"/>
              <a:gd name="T7" fmla="*/ 685826 h 43200"/>
              <a:gd name="T8" fmla="*/ 633988 w 43200"/>
              <a:gd name="T9" fmla="*/ 759891 h 43200"/>
              <a:gd name="T10" fmla="*/ 608287 w 43200"/>
              <a:gd name="T11" fmla="*/ 726066 h 43200"/>
              <a:gd name="T12" fmla="*/ 1109114 w 43200"/>
              <a:gd name="T13" fmla="*/ 675543 h 43200"/>
              <a:gd name="T14" fmla="*/ 1098841 w 43200"/>
              <a:gd name="T15" fmla="*/ 712653 h 43200"/>
              <a:gd name="T16" fmla="*/ 1313108 w 43200"/>
              <a:gd name="T17" fmla="*/ 446215 h 43200"/>
              <a:gd name="T18" fmla="*/ 1438189 w 43200"/>
              <a:gd name="T19" fmla="*/ 584935 h 43200"/>
              <a:gd name="T20" fmla="*/ 1608171 w 43200"/>
              <a:gd name="T21" fmla="*/ 298474 h 43200"/>
              <a:gd name="T22" fmla="*/ 1552460 w 43200"/>
              <a:gd name="T23" fmla="*/ 350494 h 43200"/>
              <a:gd name="T24" fmla="*/ 1474510 w 43200"/>
              <a:gd name="T25" fmla="*/ 105479 h 43200"/>
              <a:gd name="T26" fmla="*/ 1477434 w 43200"/>
              <a:gd name="T27" fmla="*/ 130050 h 43200"/>
              <a:gd name="T28" fmla="*/ 1118771 w 43200"/>
              <a:gd name="T29" fmla="*/ 76825 h 43200"/>
              <a:gd name="T30" fmla="*/ 1147320 w 43200"/>
              <a:gd name="T31" fmla="*/ 45488 h 43200"/>
              <a:gd name="T32" fmla="*/ 851871 w 43200"/>
              <a:gd name="T33" fmla="*/ 91755 h 43200"/>
              <a:gd name="T34" fmla="*/ 865684 w 43200"/>
              <a:gd name="T35" fmla="*/ 64734 h 43200"/>
              <a:gd name="T36" fmla="*/ 538648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0066"/>
          </a:solidFill>
          <a:ln w="9525">
            <a:noFill/>
            <a:round/>
            <a:headEnd/>
            <a:tailEnd/>
          </a:ln>
          <a:effectLst>
            <a:outerShdw dist="38100" dir="2700000" algn="tl" rotWithShape="0">
              <a:srgbClr val="000000">
                <a:alpha val="39999"/>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a:ea typeface="ヒラギノ角ゴ Pro W3" charset="-128"/>
                <a:cs typeface="Calibri"/>
              </a:rPr>
              <a:t>European</a:t>
            </a:r>
            <a:br>
              <a:rPr kumimoji="0" lang="en-GB" sz="1400" b="0" i="0" u="none" strike="noStrike" kern="0" cap="none" spc="0" normalizeH="0" baseline="0" noProof="0" dirty="0">
                <a:ln>
                  <a:noFill/>
                </a:ln>
                <a:solidFill>
                  <a:prstClr val="white"/>
                </a:solidFill>
                <a:effectLst/>
                <a:uLnTx/>
                <a:uFillTx/>
                <a:latin typeface="Calibri"/>
                <a:ea typeface="ヒラギノ角ゴ Pro W3" charset="-128"/>
                <a:cs typeface="Calibri"/>
              </a:rPr>
            </a:br>
            <a:r>
              <a:rPr kumimoji="0" lang="en-GB" sz="1400" b="0" i="0" u="none" strike="noStrike" kern="0" cap="none" spc="0" normalizeH="0" baseline="0" noProof="0" dirty="0">
                <a:ln>
                  <a:noFill/>
                </a:ln>
                <a:solidFill>
                  <a:prstClr val="white"/>
                </a:solidFill>
                <a:effectLst/>
                <a:uLnTx/>
                <a:uFillTx/>
                <a:latin typeface="Calibri"/>
                <a:ea typeface="ヒラギノ角ゴ Pro W3" charset="-128"/>
                <a:cs typeface="Calibri"/>
              </a:rPr>
              <a:t>Hub</a:t>
            </a:r>
          </a:p>
        </p:txBody>
      </p:sp>
      <p:cxnSp>
        <p:nvCxnSpPr>
          <p:cNvPr id="93" name="Straight Arrow Connector 81"/>
          <p:cNvCxnSpPr>
            <a:cxnSpLocks noChangeShapeType="1"/>
          </p:cNvCxnSpPr>
          <p:nvPr>
            <p:custDataLst>
              <p:tags r:id="rId5"/>
            </p:custDataLst>
          </p:nvPr>
        </p:nvCxnSpPr>
        <p:spPr bwMode="auto">
          <a:xfrm>
            <a:off x="2995145" y="3151643"/>
            <a:ext cx="789469" cy="345496"/>
          </a:xfrm>
          <a:prstGeom prst="straightConnector1">
            <a:avLst/>
          </a:prstGeom>
          <a:noFill/>
          <a:ln w="57150" algn="ctr">
            <a:solidFill>
              <a:srgbClr val="61A8DB"/>
            </a:solidFill>
            <a:round/>
            <a:headEnd type="triangle" w="med" len="med"/>
            <a:tailEnd type="triangle" w="med" len="med"/>
          </a:ln>
        </p:spPr>
      </p:cxnSp>
      <p:cxnSp>
        <p:nvCxnSpPr>
          <p:cNvPr id="94" name="Straight Arrow Connector 81"/>
          <p:cNvCxnSpPr>
            <a:cxnSpLocks noChangeShapeType="1"/>
          </p:cNvCxnSpPr>
          <p:nvPr>
            <p:custDataLst>
              <p:tags r:id="rId6"/>
            </p:custDataLst>
          </p:nvPr>
        </p:nvCxnSpPr>
        <p:spPr bwMode="auto">
          <a:xfrm flipH="1">
            <a:off x="5914233" y="3151643"/>
            <a:ext cx="857770" cy="371814"/>
          </a:xfrm>
          <a:prstGeom prst="straightConnector1">
            <a:avLst/>
          </a:prstGeom>
          <a:noFill/>
          <a:ln w="57150" algn="ctr">
            <a:solidFill>
              <a:srgbClr val="002060"/>
            </a:solidFill>
            <a:round/>
            <a:headEnd type="triangle" w="med" len="med"/>
            <a:tailEnd type="triangle" w="med" len="med"/>
          </a:ln>
        </p:spPr>
      </p:cxnSp>
      <p:cxnSp>
        <p:nvCxnSpPr>
          <p:cNvPr id="95" name="Straight Arrow Connector 81"/>
          <p:cNvCxnSpPr>
            <a:cxnSpLocks noChangeShapeType="1"/>
          </p:cNvCxnSpPr>
          <p:nvPr>
            <p:custDataLst>
              <p:tags r:id="rId7"/>
            </p:custDataLst>
          </p:nvPr>
        </p:nvCxnSpPr>
        <p:spPr bwMode="auto">
          <a:xfrm>
            <a:off x="4297540" y="2885818"/>
            <a:ext cx="224560" cy="502528"/>
          </a:xfrm>
          <a:prstGeom prst="straightConnector1">
            <a:avLst/>
          </a:prstGeom>
          <a:noFill/>
          <a:ln w="57150" algn="ctr">
            <a:solidFill>
              <a:srgbClr val="002060"/>
            </a:solidFill>
            <a:round/>
            <a:headEnd type="triangle" w="med" len="med"/>
            <a:tailEnd type="triangle" w="med" len="med"/>
          </a:ln>
        </p:spPr>
      </p:cxnSp>
      <p:cxnSp>
        <p:nvCxnSpPr>
          <p:cNvPr id="96" name="Straight Arrow Connector 81"/>
          <p:cNvCxnSpPr>
            <a:cxnSpLocks noChangeShapeType="1"/>
          </p:cNvCxnSpPr>
          <p:nvPr>
            <p:custDataLst>
              <p:tags r:id="rId8"/>
            </p:custDataLst>
          </p:nvPr>
        </p:nvCxnSpPr>
        <p:spPr bwMode="auto">
          <a:xfrm>
            <a:off x="5536384" y="4081557"/>
            <a:ext cx="818264" cy="525045"/>
          </a:xfrm>
          <a:prstGeom prst="straightConnector1">
            <a:avLst/>
          </a:prstGeom>
          <a:noFill/>
          <a:ln w="57150" algn="ctr">
            <a:solidFill>
              <a:srgbClr val="61A8DB"/>
            </a:solidFill>
            <a:round/>
            <a:headEnd type="triangle" w="med" len="med"/>
            <a:tailEnd type="triangle" w="med" len="med"/>
          </a:ln>
        </p:spPr>
      </p:cxnSp>
      <p:cxnSp>
        <p:nvCxnSpPr>
          <p:cNvPr id="99" name="Straight Arrow Connector 95"/>
          <p:cNvCxnSpPr>
            <a:cxnSpLocks noChangeShapeType="1"/>
          </p:cNvCxnSpPr>
          <p:nvPr>
            <p:custDataLst>
              <p:tags r:id="rId9"/>
            </p:custDataLst>
          </p:nvPr>
        </p:nvCxnSpPr>
        <p:spPr bwMode="auto">
          <a:xfrm flipV="1">
            <a:off x="977245" y="2885823"/>
            <a:ext cx="441231" cy="103167"/>
          </a:xfrm>
          <a:prstGeom prst="straightConnector1">
            <a:avLst/>
          </a:prstGeom>
          <a:noFill/>
          <a:ln w="19050" algn="ctr">
            <a:solidFill>
              <a:srgbClr val="8064A2">
                <a:lumMod val="75000"/>
              </a:srgbClr>
            </a:solidFill>
            <a:round/>
            <a:headEnd type="arrow" w="med" len="med"/>
            <a:tailEnd type="arrow" w="med" len="med"/>
          </a:ln>
        </p:spPr>
      </p:cxnSp>
      <p:cxnSp>
        <p:nvCxnSpPr>
          <p:cNvPr id="100" name="Straight Arrow Connector 81"/>
          <p:cNvCxnSpPr>
            <a:cxnSpLocks noChangeShapeType="1"/>
          </p:cNvCxnSpPr>
          <p:nvPr>
            <p:custDataLst>
              <p:tags r:id="rId10"/>
            </p:custDataLst>
          </p:nvPr>
        </p:nvCxnSpPr>
        <p:spPr bwMode="auto">
          <a:xfrm>
            <a:off x="1454579" y="2160443"/>
            <a:ext cx="269075" cy="430383"/>
          </a:xfrm>
          <a:prstGeom prst="straightConnector1">
            <a:avLst/>
          </a:prstGeom>
          <a:noFill/>
          <a:ln w="19050" algn="ctr">
            <a:solidFill>
              <a:srgbClr val="8064A2">
                <a:lumMod val="75000"/>
              </a:srgbClr>
            </a:solidFill>
            <a:prstDash val="dash"/>
            <a:round/>
            <a:headEnd type="arrow" w="med" len="med"/>
            <a:tailEnd type="arrow" w="med" len="med"/>
          </a:ln>
        </p:spPr>
      </p:cxnSp>
      <p:grpSp>
        <p:nvGrpSpPr>
          <p:cNvPr id="101" name="Group 100"/>
          <p:cNvGrpSpPr/>
          <p:nvPr/>
        </p:nvGrpSpPr>
        <p:grpSpPr>
          <a:xfrm>
            <a:off x="804559" y="1550227"/>
            <a:ext cx="1009061" cy="629532"/>
            <a:chOff x="2619285" y="5733256"/>
            <a:chExt cx="1016611" cy="731838"/>
          </a:xfrm>
        </p:grpSpPr>
        <p:grpSp>
          <p:nvGrpSpPr>
            <p:cNvPr id="102" name="Group 55"/>
            <p:cNvGrpSpPr/>
            <p:nvPr/>
          </p:nvGrpSpPr>
          <p:grpSpPr bwMode="auto">
            <a:xfrm>
              <a:off x="2805024" y="5733256"/>
              <a:ext cx="539750" cy="379413"/>
              <a:chOff x="3357554" y="4429132"/>
              <a:chExt cx="642942" cy="500066"/>
            </a:xfrm>
            <a:solidFill>
              <a:srgbClr val="002060"/>
            </a:solidFill>
            <a:scene3d>
              <a:camera prst="isometricOffAxis1Right"/>
              <a:lightRig rig="threePt" dir="t"/>
            </a:scene3d>
          </p:grpSpPr>
          <p:sp>
            <p:nvSpPr>
              <p:cNvPr id="110" name="Flowchart: Manual Operation 189"/>
              <p:cNvSpPr/>
              <p:nvPr/>
            </p:nvSpPr>
            <p:spPr bwMode="auto">
              <a:xfrm flipV="1">
                <a:off x="3357554" y="4429132"/>
                <a:ext cx="642942" cy="142876"/>
              </a:xfrm>
              <a:prstGeom prst="flowChartManualOperation">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13" name="Flowchart: Process 190"/>
              <p:cNvSpPr/>
              <p:nvPr/>
            </p:nvSpPr>
            <p:spPr bwMode="auto">
              <a:xfrm>
                <a:off x="3357554" y="4572008"/>
                <a:ext cx="642942" cy="357190"/>
              </a:xfrm>
              <a:prstGeom prst="flowChartProcess">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grpSp>
        <p:sp>
          <p:nvSpPr>
            <p:cNvPr id="109" name="Text Box 4"/>
            <p:cNvSpPr txBox="1">
              <a:spLocks noChangeArrowheads="1"/>
            </p:cNvSpPr>
            <p:nvPr>
              <p:custDataLst>
                <p:tags r:id="rId23"/>
              </p:custDataLst>
            </p:nvPr>
          </p:nvSpPr>
          <p:spPr bwMode="gray">
            <a:xfrm>
              <a:off x="2619285" y="6249194"/>
              <a:ext cx="1016611" cy="215900"/>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Wholesaler</a:t>
              </a:r>
            </a:p>
          </p:txBody>
        </p:sp>
      </p:grpSp>
      <p:grpSp>
        <p:nvGrpSpPr>
          <p:cNvPr id="116" name="Group 115"/>
          <p:cNvGrpSpPr/>
          <p:nvPr/>
        </p:nvGrpSpPr>
        <p:grpSpPr>
          <a:xfrm>
            <a:off x="241428" y="2834133"/>
            <a:ext cx="923667" cy="733423"/>
            <a:chOff x="1121142" y="5600724"/>
            <a:chExt cx="930578" cy="852612"/>
          </a:xfrm>
        </p:grpSpPr>
        <p:sp>
          <p:nvSpPr>
            <p:cNvPr id="119" name="Freeform 37"/>
            <p:cNvSpPr>
              <a:spLocks noEditPoints="1"/>
            </p:cNvSpPr>
            <p:nvPr/>
          </p:nvSpPr>
          <p:spPr bwMode="auto">
            <a:xfrm>
              <a:off x="1485808" y="6008514"/>
              <a:ext cx="26343" cy="31296"/>
            </a:xfrm>
            <a:custGeom>
              <a:avLst/>
              <a:gdLst/>
              <a:ahLst/>
              <a:cxnLst>
                <a:cxn ang="0">
                  <a:pos x="5" y="11"/>
                </a:cxn>
                <a:cxn ang="0">
                  <a:pos x="10" y="6"/>
                </a:cxn>
                <a:cxn ang="0">
                  <a:pos x="5" y="0"/>
                </a:cxn>
                <a:cxn ang="0">
                  <a:pos x="0" y="6"/>
                </a:cxn>
                <a:cxn ang="0">
                  <a:pos x="5" y="11"/>
                </a:cxn>
                <a:cxn ang="0">
                  <a:pos x="5" y="3"/>
                </a:cxn>
                <a:cxn ang="0">
                  <a:pos x="8" y="6"/>
                </a:cxn>
                <a:cxn ang="0">
                  <a:pos x="5" y="8"/>
                </a:cxn>
                <a:cxn ang="0">
                  <a:pos x="2" y="6"/>
                </a:cxn>
                <a:cxn ang="0">
                  <a:pos x="5" y="3"/>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42" name="Freeform 38"/>
            <p:cNvSpPr>
              <a:spLocks/>
            </p:cNvSpPr>
            <p:nvPr/>
          </p:nvSpPr>
          <p:spPr bwMode="auto">
            <a:xfrm>
              <a:off x="1381981" y="5928713"/>
              <a:ext cx="387397" cy="212816"/>
            </a:xfrm>
            <a:custGeom>
              <a:avLst/>
              <a:gdLst/>
              <a:ahLst/>
              <a:cxnLst>
                <a:cxn ang="0">
                  <a:pos x="106" y="10"/>
                </a:cxn>
                <a:cxn ang="0">
                  <a:pos x="107" y="19"/>
                </a:cxn>
                <a:cxn ang="0">
                  <a:pos x="116" y="26"/>
                </a:cxn>
                <a:cxn ang="0">
                  <a:pos x="114" y="54"/>
                </a:cxn>
                <a:cxn ang="0">
                  <a:pos x="116" y="58"/>
                </a:cxn>
                <a:cxn ang="0">
                  <a:pos x="111" y="62"/>
                </a:cxn>
                <a:cxn ang="0">
                  <a:pos x="106" y="57"/>
                </a:cxn>
                <a:cxn ang="0">
                  <a:pos x="110" y="53"/>
                </a:cxn>
                <a:cxn ang="0">
                  <a:pos x="113" y="28"/>
                </a:cxn>
                <a:cxn ang="0">
                  <a:pos x="103" y="23"/>
                </a:cxn>
                <a:cxn ang="0">
                  <a:pos x="95" y="27"/>
                </a:cxn>
                <a:cxn ang="0">
                  <a:pos x="88" y="50"/>
                </a:cxn>
                <a:cxn ang="0">
                  <a:pos x="90" y="54"/>
                </a:cxn>
                <a:cxn ang="0">
                  <a:pos x="86" y="58"/>
                </a:cxn>
                <a:cxn ang="0">
                  <a:pos x="81" y="53"/>
                </a:cxn>
                <a:cxn ang="0">
                  <a:pos x="84" y="49"/>
                </a:cxn>
                <a:cxn ang="0">
                  <a:pos x="92" y="24"/>
                </a:cxn>
                <a:cxn ang="0">
                  <a:pos x="103" y="19"/>
                </a:cxn>
                <a:cxn ang="0">
                  <a:pos x="104" y="19"/>
                </a:cxn>
                <a:cxn ang="0">
                  <a:pos x="101" y="7"/>
                </a:cxn>
                <a:cxn ang="0">
                  <a:pos x="75" y="0"/>
                </a:cxn>
                <a:cxn ang="0">
                  <a:pos x="48" y="8"/>
                </a:cxn>
                <a:cxn ang="0">
                  <a:pos x="46" y="10"/>
                </a:cxn>
                <a:cxn ang="0">
                  <a:pos x="43" y="26"/>
                </a:cxn>
                <a:cxn ang="0">
                  <a:pos x="45" y="25"/>
                </a:cxn>
                <a:cxn ang="0">
                  <a:pos x="54" y="35"/>
                </a:cxn>
                <a:cxn ang="0">
                  <a:pos x="45" y="44"/>
                </a:cxn>
                <a:cxn ang="0">
                  <a:pos x="35" y="35"/>
                </a:cxn>
                <a:cxn ang="0">
                  <a:pos x="40" y="27"/>
                </a:cxn>
                <a:cxn ang="0">
                  <a:pos x="42" y="11"/>
                </a:cxn>
                <a:cxn ang="0">
                  <a:pos x="0" y="76"/>
                </a:cxn>
                <a:cxn ang="0">
                  <a:pos x="28" y="76"/>
                </a:cxn>
                <a:cxn ang="0">
                  <a:pos x="33" y="67"/>
                </a:cxn>
                <a:cxn ang="0">
                  <a:pos x="34" y="76"/>
                </a:cxn>
                <a:cxn ang="0">
                  <a:pos x="120" y="76"/>
                </a:cxn>
                <a:cxn ang="0">
                  <a:pos x="122" y="67"/>
                </a:cxn>
                <a:cxn ang="0">
                  <a:pos x="126" y="76"/>
                </a:cxn>
                <a:cxn ang="0">
                  <a:pos x="149" y="76"/>
                </a:cxn>
                <a:cxn ang="0">
                  <a:pos x="106" y="10"/>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43" name="Freeform 39"/>
            <p:cNvSpPr>
              <a:spLocks/>
            </p:cNvSpPr>
            <p:nvPr/>
          </p:nvSpPr>
          <p:spPr bwMode="auto">
            <a:xfrm>
              <a:off x="1493555" y="5690858"/>
              <a:ext cx="151860" cy="65722"/>
            </a:xfrm>
            <a:custGeom>
              <a:avLst/>
              <a:gdLst/>
              <a:ahLst/>
              <a:cxnLst>
                <a:cxn ang="0">
                  <a:pos x="29" y="13"/>
                </a:cxn>
                <a:cxn ang="0">
                  <a:pos x="42" y="23"/>
                </a:cxn>
                <a:cxn ang="0">
                  <a:pos x="58" y="23"/>
                </a:cxn>
                <a:cxn ang="0">
                  <a:pos x="29" y="0"/>
                </a:cxn>
                <a:cxn ang="0">
                  <a:pos x="0" y="23"/>
                </a:cxn>
                <a:cxn ang="0">
                  <a:pos x="16" y="23"/>
                </a:cxn>
                <a:cxn ang="0">
                  <a:pos x="29" y="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44" name="Freeform 40"/>
            <p:cNvSpPr>
              <a:spLocks noEditPoints="1"/>
            </p:cNvSpPr>
            <p:nvPr/>
          </p:nvSpPr>
          <p:spPr bwMode="auto">
            <a:xfrm>
              <a:off x="1543142" y="5737802"/>
              <a:ext cx="51137" cy="57899"/>
            </a:xfrm>
            <a:custGeom>
              <a:avLst/>
              <a:gdLst/>
              <a:ahLst/>
              <a:cxnLst>
                <a:cxn ang="0">
                  <a:pos x="10" y="0"/>
                </a:cxn>
                <a:cxn ang="0">
                  <a:pos x="0" y="10"/>
                </a:cxn>
                <a:cxn ang="0">
                  <a:pos x="10" y="20"/>
                </a:cxn>
                <a:cxn ang="0">
                  <a:pos x="20" y="10"/>
                </a:cxn>
                <a:cxn ang="0">
                  <a:pos x="10" y="0"/>
                </a:cxn>
                <a:cxn ang="0">
                  <a:pos x="10" y="18"/>
                </a:cxn>
                <a:cxn ang="0">
                  <a:pos x="3" y="10"/>
                </a:cxn>
                <a:cxn ang="0">
                  <a:pos x="10" y="2"/>
                </a:cxn>
                <a:cxn ang="0">
                  <a:pos x="18" y="10"/>
                </a:cxn>
                <a:cxn ang="0">
                  <a:pos x="10" y="18"/>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45" name="Freeform 41"/>
            <p:cNvSpPr>
              <a:spLocks/>
            </p:cNvSpPr>
            <p:nvPr/>
          </p:nvSpPr>
          <p:spPr bwMode="auto">
            <a:xfrm>
              <a:off x="1484258" y="5773793"/>
              <a:ext cx="172005" cy="148658"/>
            </a:xfrm>
            <a:custGeom>
              <a:avLst/>
              <a:gdLst/>
              <a:ahLst/>
              <a:cxnLst>
                <a:cxn ang="0">
                  <a:pos x="33" y="53"/>
                </a:cxn>
                <a:cxn ang="0">
                  <a:pos x="66" y="12"/>
                </a:cxn>
                <a:cxn ang="0">
                  <a:pos x="64" y="0"/>
                </a:cxn>
                <a:cxn ang="0">
                  <a:pos x="46" y="0"/>
                </a:cxn>
                <a:cxn ang="0">
                  <a:pos x="33" y="11"/>
                </a:cxn>
                <a:cxn ang="0">
                  <a:pos x="20" y="0"/>
                </a:cxn>
                <a:cxn ang="0">
                  <a:pos x="2" y="0"/>
                </a:cxn>
                <a:cxn ang="0">
                  <a:pos x="0" y="12"/>
                </a:cxn>
                <a:cxn ang="0">
                  <a:pos x="33" y="53"/>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46" name="Freeform 42"/>
            <p:cNvSpPr>
              <a:spLocks noEditPoints="1"/>
            </p:cNvSpPr>
            <p:nvPr>
              <p:custDataLst>
                <p:tags r:id="rId21"/>
              </p:custDataLst>
            </p:nvPr>
          </p:nvSpPr>
          <p:spPr bwMode="auto">
            <a:xfrm>
              <a:off x="1121142" y="5600724"/>
              <a:ext cx="331788" cy="382588"/>
            </a:xfrm>
            <a:custGeom>
              <a:avLst/>
              <a:gdLst/>
              <a:ahLst/>
              <a:cxnLst>
                <a:cxn ang="0">
                  <a:pos x="24" y="171"/>
                </a:cxn>
                <a:cxn ang="0">
                  <a:pos x="138" y="171"/>
                </a:cxn>
                <a:cxn ang="0">
                  <a:pos x="138" y="87"/>
                </a:cxn>
                <a:cxn ang="0">
                  <a:pos x="24" y="87"/>
                </a:cxn>
                <a:cxn ang="0">
                  <a:pos x="24" y="171"/>
                </a:cxn>
                <a:cxn ang="0">
                  <a:pos x="123" y="157"/>
                </a:cxn>
                <a:cxn ang="0">
                  <a:pos x="121" y="159"/>
                </a:cxn>
                <a:cxn ang="0">
                  <a:pos x="41" y="159"/>
                </a:cxn>
                <a:cxn ang="0">
                  <a:pos x="39" y="157"/>
                </a:cxn>
                <a:cxn ang="0">
                  <a:pos x="39" y="149"/>
                </a:cxn>
                <a:cxn ang="0">
                  <a:pos x="41" y="147"/>
                </a:cxn>
                <a:cxn ang="0">
                  <a:pos x="121" y="147"/>
                </a:cxn>
                <a:cxn ang="0">
                  <a:pos x="123" y="149"/>
                </a:cxn>
                <a:cxn ang="0">
                  <a:pos x="123" y="157"/>
                </a:cxn>
                <a:cxn ang="0">
                  <a:pos x="39" y="100"/>
                </a:cxn>
                <a:cxn ang="0">
                  <a:pos x="41" y="98"/>
                </a:cxn>
                <a:cxn ang="0">
                  <a:pos x="121" y="98"/>
                </a:cxn>
                <a:cxn ang="0">
                  <a:pos x="123" y="100"/>
                </a:cxn>
                <a:cxn ang="0">
                  <a:pos x="123" y="108"/>
                </a:cxn>
                <a:cxn ang="0">
                  <a:pos x="121" y="110"/>
                </a:cxn>
                <a:cxn ang="0">
                  <a:pos x="41" y="110"/>
                </a:cxn>
                <a:cxn ang="0">
                  <a:pos x="39" y="108"/>
                </a:cxn>
                <a:cxn ang="0">
                  <a:pos x="39" y="100"/>
                </a:cxn>
                <a:cxn ang="0">
                  <a:pos x="38" y="125"/>
                </a:cxn>
                <a:cxn ang="0">
                  <a:pos x="40" y="123"/>
                </a:cxn>
                <a:cxn ang="0">
                  <a:pos x="120" y="123"/>
                </a:cxn>
                <a:cxn ang="0">
                  <a:pos x="122" y="125"/>
                </a:cxn>
                <a:cxn ang="0">
                  <a:pos x="122" y="133"/>
                </a:cxn>
                <a:cxn ang="0">
                  <a:pos x="120" y="135"/>
                </a:cxn>
                <a:cxn ang="0">
                  <a:pos x="40" y="135"/>
                </a:cxn>
                <a:cxn ang="0">
                  <a:pos x="38" y="133"/>
                </a:cxn>
                <a:cxn ang="0">
                  <a:pos x="38" y="125"/>
                </a:cxn>
                <a:cxn ang="0">
                  <a:pos x="81" y="0"/>
                </a:cxn>
                <a:cxn ang="0">
                  <a:pos x="0" y="81"/>
                </a:cxn>
                <a:cxn ang="0">
                  <a:pos x="162" y="81"/>
                </a:cxn>
                <a:cxn ang="0">
                  <a:pos x="81" y="0"/>
                </a:cxn>
                <a:cxn ang="0">
                  <a:pos x="87" y="56"/>
                </a:cxn>
                <a:cxn ang="0">
                  <a:pos x="87" y="71"/>
                </a:cxn>
                <a:cxn ang="0">
                  <a:pos x="74" y="71"/>
                </a:cxn>
                <a:cxn ang="0">
                  <a:pos x="74" y="56"/>
                </a:cxn>
                <a:cxn ang="0">
                  <a:pos x="59" y="56"/>
                </a:cxn>
                <a:cxn ang="0">
                  <a:pos x="59" y="43"/>
                </a:cxn>
                <a:cxn ang="0">
                  <a:pos x="74" y="43"/>
                </a:cxn>
                <a:cxn ang="0">
                  <a:pos x="74" y="28"/>
                </a:cxn>
                <a:cxn ang="0">
                  <a:pos x="87" y="28"/>
                </a:cxn>
                <a:cxn ang="0">
                  <a:pos x="87" y="43"/>
                </a:cxn>
                <a:cxn ang="0">
                  <a:pos x="102" y="43"/>
                </a:cxn>
                <a:cxn ang="0">
                  <a:pos x="102" y="56"/>
                </a:cxn>
                <a:cxn ang="0">
                  <a:pos x="87" y="56"/>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47" name="Text Box 4"/>
            <p:cNvSpPr txBox="1">
              <a:spLocks noChangeArrowheads="1"/>
            </p:cNvSpPr>
            <p:nvPr>
              <p:custDataLst>
                <p:tags r:id="rId22"/>
              </p:custDataLst>
            </p:nvPr>
          </p:nvSpPr>
          <p:spPr bwMode="gray">
            <a:xfrm>
              <a:off x="1160289" y="6237747"/>
              <a:ext cx="891431" cy="215589"/>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Pharmacy</a:t>
              </a:r>
            </a:p>
          </p:txBody>
        </p:sp>
      </p:grpSp>
      <p:cxnSp>
        <p:nvCxnSpPr>
          <p:cNvPr id="148" name="Straight Arrow Connector 95"/>
          <p:cNvCxnSpPr>
            <a:cxnSpLocks noChangeShapeType="1"/>
          </p:cNvCxnSpPr>
          <p:nvPr>
            <p:custDataLst>
              <p:tags r:id="rId11"/>
            </p:custDataLst>
          </p:nvPr>
        </p:nvCxnSpPr>
        <p:spPr bwMode="auto">
          <a:xfrm flipV="1">
            <a:off x="6006494" y="5373154"/>
            <a:ext cx="330486" cy="259377"/>
          </a:xfrm>
          <a:prstGeom prst="straightConnector1">
            <a:avLst/>
          </a:prstGeom>
          <a:noFill/>
          <a:ln w="19050" algn="ctr">
            <a:solidFill>
              <a:srgbClr val="8064A2">
                <a:lumMod val="75000"/>
              </a:srgbClr>
            </a:solidFill>
            <a:round/>
            <a:headEnd type="arrow" w="med" len="med"/>
            <a:tailEnd type="arrow" w="med" len="med"/>
          </a:ln>
        </p:spPr>
      </p:cxnSp>
      <p:cxnSp>
        <p:nvCxnSpPr>
          <p:cNvPr id="149" name="Straight Arrow Connector 81"/>
          <p:cNvCxnSpPr>
            <a:cxnSpLocks noChangeShapeType="1"/>
          </p:cNvCxnSpPr>
          <p:nvPr>
            <p:custDataLst>
              <p:tags r:id="rId12"/>
            </p:custDataLst>
          </p:nvPr>
        </p:nvCxnSpPr>
        <p:spPr bwMode="auto">
          <a:xfrm>
            <a:off x="6937278" y="5373154"/>
            <a:ext cx="269075" cy="430383"/>
          </a:xfrm>
          <a:prstGeom prst="straightConnector1">
            <a:avLst/>
          </a:prstGeom>
          <a:noFill/>
          <a:ln w="19050" algn="ctr">
            <a:solidFill>
              <a:srgbClr val="8064A2">
                <a:lumMod val="75000"/>
              </a:srgbClr>
            </a:solidFill>
            <a:prstDash val="dash"/>
            <a:round/>
            <a:headEnd type="arrow" w="med" len="med"/>
            <a:tailEnd type="arrow" w="med" len="med"/>
          </a:ln>
        </p:spPr>
      </p:cxnSp>
      <p:grpSp>
        <p:nvGrpSpPr>
          <p:cNvPr id="150" name="Group 149"/>
          <p:cNvGrpSpPr/>
          <p:nvPr/>
        </p:nvGrpSpPr>
        <p:grpSpPr>
          <a:xfrm>
            <a:off x="6959796" y="5750073"/>
            <a:ext cx="1009061" cy="629532"/>
            <a:chOff x="2619285" y="5733256"/>
            <a:chExt cx="1016611" cy="731838"/>
          </a:xfrm>
        </p:grpSpPr>
        <p:grpSp>
          <p:nvGrpSpPr>
            <p:cNvPr id="151" name="Group 55"/>
            <p:cNvGrpSpPr/>
            <p:nvPr/>
          </p:nvGrpSpPr>
          <p:grpSpPr bwMode="auto">
            <a:xfrm>
              <a:off x="2805024" y="5733256"/>
              <a:ext cx="539750" cy="379413"/>
              <a:chOff x="3357554" y="4429132"/>
              <a:chExt cx="642942" cy="500066"/>
            </a:xfrm>
            <a:solidFill>
              <a:srgbClr val="002060"/>
            </a:solidFill>
            <a:scene3d>
              <a:camera prst="isometricOffAxis1Right"/>
              <a:lightRig rig="threePt" dir="t"/>
            </a:scene3d>
          </p:grpSpPr>
          <p:sp>
            <p:nvSpPr>
              <p:cNvPr id="153" name="Flowchart: Manual Operation 189"/>
              <p:cNvSpPr/>
              <p:nvPr/>
            </p:nvSpPr>
            <p:spPr bwMode="auto">
              <a:xfrm flipV="1">
                <a:off x="3357554" y="4429132"/>
                <a:ext cx="642942" cy="142876"/>
              </a:xfrm>
              <a:prstGeom prst="flowChartManualOperation">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54" name="Flowchart: Process 190"/>
              <p:cNvSpPr/>
              <p:nvPr/>
            </p:nvSpPr>
            <p:spPr bwMode="auto">
              <a:xfrm>
                <a:off x="3357554" y="4572008"/>
                <a:ext cx="642942" cy="357190"/>
              </a:xfrm>
              <a:prstGeom prst="flowChartProcess">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grpSp>
        <p:sp>
          <p:nvSpPr>
            <p:cNvPr id="152" name="Text Box 4"/>
            <p:cNvSpPr txBox="1">
              <a:spLocks noChangeArrowheads="1"/>
            </p:cNvSpPr>
            <p:nvPr>
              <p:custDataLst>
                <p:tags r:id="rId20"/>
              </p:custDataLst>
            </p:nvPr>
          </p:nvSpPr>
          <p:spPr bwMode="gray">
            <a:xfrm>
              <a:off x="2619285" y="6249194"/>
              <a:ext cx="1016611" cy="215900"/>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Wholesaler</a:t>
              </a:r>
            </a:p>
          </p:txBody>
        </p:sp>
      </p:grpSp>
      <p:grpSp>
        <p:nvGrpSpPr>
          <p:cNvPr id="155" name="Group 154"/>
          <p:cNvGrpSpPr/>
          <p:nvPr/>
        </p:nvGrpSpPr>
        <p:grpSpPr>
          <a:xfrm>
            <a:off x="5472779" y="5636071"/>
            <a:ext cx="923667" cy="733423"/>
            <a:chOff x="1121142" y="5600724"/>
            <a:chExt cx="930578" cy="852612"/>
          </a:xfrm>
        </p:grpSpPr>
        <p:sp>
          <p:nvSpPr>
            <p:cNvPr id="156" name="Freeform 37"/>
            <p:cNvSpPr>
              <a:spLocks noEditPoints="1"/>
            </p:cNvSpPr>
            <p:nvPr/>
          </p:nvSpPr>
          <p:spPr bwMode="auto">
            <a:xfrm>
              <a:off x="1485808" y="6008514"/>
              <a:ext cx="26343" cy="31296"/>
            </a:xfrm>
            <a:custGeom>
              <a:avLst/>
              <a:gdLst/>
              <a:ahLst/>
              <a:cxnLst>
                <a:cxn ang="0">
                  <a:pos x="5" y="11"/>
                </a:cxn>
                <a:cxn ang="0">
                  <a:pos x="10" y="6"/>
                </a:cxn>
                <a:cxn ang="0">
                  <a:pos x="5" y="0"/>
                </a:cxn>
                <a:cxn ang="0">
                  <a:pos x="0" y="6"/>
                </a:cxn>
                <a:cxn ang="0">
                  <a:pos x="5" y="11"/>
                </a:cxn>
                <a:cxn ang="0">
                  <a:pos x="5" y="3"/>
                </a:cxn>
                <a:cxn ang="0">
                  <a:pos x="8" y="6"/>
                </a:cxn>
                <a:cxn ang="0">
                  <a:pos x="5" y="8"/>
                </a:cxn>
                <a:cxn ang="0">
                  <a:pos x="2" y="6"/>
                </a:cxn>
                <a:cxn ang="0">
                  <a:pos x="5" y="3"/>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57" name="Freeform 38"/>
            <p:cNvSpPr>
              <a:spLocks/>
            </p:cNvSpPr>
            <p:nvPr/>
          </p:nvSpPr>
          <p:spPr bwMode="auto">
            <a:xfrm>
              <a:off x="1381981" y="5928713"/>
              <a:ext cx="387397" cy="212816"/>
            </a:xfrm>
            <a:custGeom>
              <a:avLst/>
              <a:gdLst/>
              <a:ahLst/>
              <a:cxnLst>
                <a:cxn ang="0">
                  <a:pos x="106" y="10"/>
                </a:cxn>
                <a:cxn ang="0">
                  <a:pos x="107" y="19"/>
                </a:cxn>
                <a:cxn ang="0">
                  <a:pos x="116" y="26"/>
                </a:cxn>
                <a:cxn ang="0">
                  <a:pos x="114" y="54"/>
                </a:cxn>
                <a:cxn ang="0">
                  <a:pos x="116" y="58"/>
                </a:cxn>
                <a:cxn ang="0">
                  <a:pos x="111" y="62"/>
                </a:cxn>
                <a:cxn ang="0">
                  <a:pos x="106" y="57"/>
                </a:cxn>
                <a:cxn ang="0">
                  <a:pos x="110" y="53"/>
                </a:cxn>
                <a:cxn ang="0">
                  <a:pos x="113" y="28"/>
                </a:cxn>
                <a:cxn ang="0">
                  <a:pos x="103" y="23"/>
                </a:cxn>
                <a:cxn ang="0">
                  <a:pos x="95" y="27"/>
                </a:cxn>
                <a:cxn ang="0">
                  <a:pos x="88" y="50"/>
                </a:cxn>
                <a:cxn ang="0">
                  <a:pos x="90" y="54"/>
                </a:cxn>
                <a:cxn ang="0">
                  <a:pos x="86" y="58"/>
                </a:cxn>
                <a:cxn ang="0">
                  <a:pos x="81" y="53"/>
                </a:cxn>
                <a:cxn ang="0">
                  <a:pos x="84" y="49"/>
                </a:cxn>
                <a:cxn ang="0">
                  <a:pos x="92" y="24"/>
                </a:cxn>
                <a:cxn ang="0">
                  <a:pos x="103" y="19"/>
                </a:cxn>
                <a:cxn ang="0">
                  <a:pos x="104" y="19"/>
                </a:cxn>
                <a:cxn ang="0">
                  <a:pos x="101" y="7"/>
                </a:cxn>
                <a:cxn ang="0">
                  <a:pos x="75" y="0"/>
                </a:cxn>
                <a:cxn ang="0">
                  <a:pos x="48" y="8"/>
                </a:cxn>
                <a:cxn ang="0">
                  <a:pos x="46" y="10"/>
                </a:cxn>
                <a:cxn ang="0">
                  <a:pos x="43" y="26"/>
                </a:cxn>
                <a:cxn ang="0">
                  <a:pos x="45" y="25"/>
                </a:cxn>
                <a:cxn ang="0">
                  <a:pos x="54" y="35"/>
                </a:cxn>
                <a:cxn ang="0">
                  <a:pos x="45" y="44"/>
                </a:cxn>
                <a:cxn ang="0">
                  <a:pos x="35" y="35"/>
                </a:cxn>
                <a:cxn ang="0">
                  <a:pos x="40" y="27"/>
                </a:cxn>
                <a:cxn ang="0">
                  <a:pos x="42" y="11"/>
                </a:cxn>
                <a:cxn ang="0">
                  <a:pos x="0" y="76"/>
                </a:cxn>
                <a:cxn ang="0">
                  <a:pos x="28" y="76"/>
                </a:cxn>
                <a:cxn ang="0">
                  <a:pos x="33" y="67"/>
                </a:cxn>
                <a:cxn ang="0">
                  <a:pos x="34" y="76"/>
                </a:cxn>
                <a:cxn ang="0">
                  <a:pos x="120" y="76"/>
                </a:cxn>
                <a:cxn ang="0">
                  <a:pos x="122" y="67"/>
                </a:cxn>
                <a:cxn ang="0">
                  <a:pos x="126" y="76"/>
                </a:cxn>
                <a:cxn ang="0">
                  <a:pos x="149" y="76"/>
                </a:cxn>
                <a:cxn ang="0">
                  <a:pos x="106" y="10"/>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58" name="Freeform 39"/>
            <p:cNvSpPr>
              <a:spLocks/>
            </p:cNvSpPr>
            <p:nvPr/>
          </p:nvSpPr>
          <p:spPr bwMode="auto">
            <a:xfrm>
              <a:off x="1493555" y="5690858"/>
              <a:ext cx="151860" cy="65722"/>
            </a:xfrm>
            <a:custGeom>
              <a:avLst/>
              <a:gdLst/>
              <a:ahLst/>
              <a:cxnLst>
                <a:cxn ang="0">
                  <a:pos x="29" y="13"/>
                </a:cxn>
                <a:cxn ang="0">
                  <a:pos x="42" y="23"/>
                </a:cxn>
                <a:cxn ang="0">
                  <a:pos x="58" y="23"/>
                </a:cxn>
                <a:cxn ang="0">
                  <a:pos x="29" y="0"/>
                </a:cxn>
                <a:cxn ang="0">
                  <a:pos x="0" y="23"/>
                </a:cxn>
                <a:cxn ang="0">
                  <a:pos x="16" y="23"/>
                </a:cxn>
                <a:cxn ang="0">
                  <a:pos x="29" y="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59" name="Freeform 40"/>
            <p:cNvSpPr>
              <a:spLocks noEditPoints="1"/>
            </p:cNvSpPr>
            <p:nvPr/>
          </p:nvSpPr>
          <p:spPr bwMode="auto">
            <a:xfrm>
              <a:off x="1543142" y="5737802"/>
              <a:ext cx="51137" cy="57899"/>
            </a:xfrm>
            <a:custGeom>
              <a:avLst/>
              <a:gdLst/>
              <a:ahLst/>
              <a:cxnLst>
                <a:cxn ang="0">
                  <a:pos x="10" y="0"/>
                </a:cxn>
                <a:cxn ang="0">
                  <a:pos x="0" y="10"/>
                </a:cxn>
                <a:cxn ang="0">
                  <a:pos x="10" y="20"/>
                </a:cxn>
                <a:cxn ang="0">
                  <a:pos x="20" y="10"/>
                </a:cxn>
                <a:cxn ang="0">
                  <a:pos x="10" y="0"/>
                </a:cxn>
                <a:cxn ang="0">
                  <a:pos x="10" y="18"/>
                </a:cxn>
                <a:cxn ang="0">
                  <a:pos x="3" y="10"/>
                </a:cxn>
                <a:cxn ang="0">
                  <a:pos x="10" y="2"/>
                </a:cxn>
                <a:cxn ang="0">
                  <a:pos x="18" y="10"/>
                </a:cxn>
                <a:cxn ang="0">
                  <a:pos x="10" y="18"/>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60" name="Freeform 41"/>
            <p:cNvSpPr>
              <a:spLocks/>
            </p:cNvSpPr>
            <p:nvPr/>
          </p:nvSpPr>
          <p:spPr bwMode="auto">
            <a:xfrm>
              <a:off x="1484258" y="5773793"/>
              <a:ext cx="172005" cy="148658"/>
            </a:xfrm>
            <a:custGeom>
              <a:avLst/>
              <a:gdLst/>
              <a:ahLst/>
              <a:cxnLst>
                <a:cxn ang="0">
                  <a:pos x="33" y="53"/>
                </a:cxn>
                <a:cxn ang="0">
                  <a:pos x="66" y="12"/>
                </a:cxn>
                <a:cxn ang="0">
                  <a:pos x="64" y="0"/>
                </a:cxn>
                <a:cxn ang="0">
                  <a:pos x="46" y="0"/>
                </a:cxn>
                <a:cxn ang="0">
                  <a:pos x="33" y="11"/>
                </a:cxn>
                <a:cxn ang="0">
                  <a:pos x="20" y="0"/>
                </a:cxn>
                <a:cxn ang="0">
                  <a:pos x="2" y="0"/>
                </a:cxn>
                <a:cxn ang="0">
                  <a:pos x="0" y="12"/>
                </a:cxn>
                <a:cxn ang="0">
                  <a:pos x="33" y="53"/>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61" name="Freeform 42"/>
            <p:cNvSpPr>
              <a:spLocks noEditPoints="1"/>
            </p:cNvSpPr>
            <p:nvPr>
              <p:custDataLst>
                <p:tags r:id="rId18"/>
              </p:custDataLst>
            </p:nvPr>
          </p:nvSpPr>
          <p:spPr bwMode="auto">
            <a:xfrm>
              <a:off x="1121142" y="5600724"/>
              <a:ext cx="331788" cy="382588"/>
            </a:xfrm>
            <a:custGeom>
              <a:avLst/>
              <a:gdLst/>
              <a:ahLst/>
              <a:cxnLst>
                <a:cxn ang="0">
                  <a:pos x="24" y="171"/>
                </a:cxn>
                <a:cxn ang="0">
                  <a:pos x="138" y="171"/>
                </a:cxn>
                <a:cxn ang="0">
                  <a:pos x="138" y="87"/>
                </a:cxn>
                <a:cxn ang="0">
                  <a:pos x="24" y="87"/>
                </a:cxn>
                <a:cxn ang="0">
                  <a:pos x="24" y="171"/>
                </a:cxn>
                <a:cxn ang="0">
                  <a:pos x="123" y="157"/>
                </a:cxn>
                <a:cxn ang="0">
                  <a:pos x="121" y="159"/>
                </a:cxn>
                <a:cxn ang="0">
                  <a:pos x="41" y="159"/>
                </a:cxn>
                <a:cxn ang="0">
                  <a:pos x="39" y="157"/>
                </a:cxn>
                <a:cxn ang="0">
                  <a:pos x="39" y="149"/>
                </a:cxn>
                <a:cxn ang="0">
                  <a:pos x="41" y="147"/>
                </a:cxn>
                <a:cxn ang="0">
                  <a:pos x="121" y="147"/>
                </a:cxn>
                <a:cxn ang="0">
                  <a:pos x="123" y="149"/>
                </a:cxn>
                <a:cxn ang="0">
                  <a:pos x="123" y="157"/>
                </a:cxn>
                <a:cxn ang="0">
                  <a:pos x="39" y="100"/>
                </a:cxn>
                <a:cxn ang="0">
                  <a:pos x="41" y="98"/>
                </a:cxn>
                <a:cxn ang="0">
                  <a:pos x="121" y="98"/>
                </a:cxn>
                <a:cxn ang="0">
                  <a:pos x="123" y="100"/>
                </a:cxn>
                <a:cxn ang="0">
                  <a:pos x="123" y="108"/>
                </a:cxn>
                <a:cxn ang="0">
                  <a:pos x="121" y="110"/>
                </a:cxn>
                <a:cxn ang="0">
                  <a:pos x="41" y="110"/>
                </a:cxn>
                <a:cxn ang="0">
                  <a:pos x="39" y="108"/>
                </a:cxn>
                <a:cxn ang="0">
                  <a:pos x="39" y="100"/>
                </a:cxn>
                <a:cxn ang="0">
                  <a:pos x="38" y="125"/>
                </a:cxn>
                <a:cxn ang="0">
                  <a:pos x="40" y="123"/>
                </a:cxn>
                <a:cxn ang="0">
                  <a:pos x="120" y="123"/>
                </a:cxn>
                <a:cxn ang="0">
                  <a:pos x="122" y="125"/>
                </a:cxn>
                <a:cxn ang="0">
                  <a:pos x="122" y="133"/>
                </a:cxn>
                <a:cxn ang="0">
                  <a:pos x="120" y="135"/>
                </a:cxn>
                <a:cxn ang="0">
                  <a:pos x="40" y="135"/>
                </a:cxn>
                <a:cxn ang="0">
                  <a:pos x="38" y="133"/>
                </a:cxn>
                <a:cxn ang="0">
                  <a:pos x="38" y="125"/>
                </a:cxn>
                <a:cxn ang="0">
                  <a:pos x="81" y="0"/>
                </a:cxn>
                <a:cxn ang="0">
                  <a:pos x="0" y="81"/>
                </a:cxn>
                <a:cxn ang="0">
                  <a:pos x="162" y="81"/>
                </a:cxn>
                <a:cxn ang="0">
                  <a:pos x="81" y="0"/>
                </a:cxn>
                <a:cxn ang="0">
                  <a:pos x="87" y="56"/>
                </a:cxn>
                <a:cxn ang="0">
                  <a:pos x="87" y="71"/>
                </a:cxn>
                <a:cxn ang="0">
                  <a:pos x="74" y="71"/>
                </a:cxn>
                <a:cxn ang="0">
                  <a:pos x="74" y="56"/>
                </a:cxn>
                <a:cxn ang="0">
                  <a:pos x="59" y="56"/>
                </a:cxn>
                <a:cxn ang="0">
                  <a:pos x="59" y="43"/>
                </a:cxn>
                <a:cxn ang="0">
                  <a:pos x="74" y="43"/>
                </a:cxn>
                <a:cxn ang="0">
                  <a:pos x="74" y="28"/>
                </a:cxn>
                <a:cxn ang="0">
                  <a:pos x="87" y="28"/>
                </a:cxn>
                <a:cxn ang="0">
                  <a:pos x="87" y="43"/>
                </a:cxn>
                <a:cxn ang="0">
                  <a:pos x="102" y="43"/>
                </a:cxn>
                <a:cxn ang="0">
                  <a:pos x="102" y="56"/>
                </a:cxn>
                <a:cxn ang="0">
                  <a:pos x="87" y="56"/>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62" name="Text Box 4"/>
            <p:cNvSpPr txBox="1">
              <a:spLocks noChangeArrowheads="1"/>
            </p:cNvSpPr>
            <p:nvPr>
              <p:custDataLst>
                <p:tags r:id="rId19"/>
              </p:custDataLst>
            </p:nvPr>
          </p:nvSpPr>
          <p:spPr bwMode="gray">
            <a:xfrm>
              <a:off x="1160289" y="6237747"/>
              <a:ext cx="891431" cy="215589"/>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Pharmacy</a:t>
              </a:r>
            </a:p>
          </p:txBody>
        </p:sp>
      </p:grpSp>
      <p:cxnSp>
        <p:nvCxnSpPr>
          <p:cNvPr id="163" name="Straight Arrow Connector 95"/>
          <p:cNvCxnSpPr>
            <a:cxnSpLocks noChangeShapeType="1"/>
          </p:cNvCxnSpPr>
          <p:nvPr>
            <p:custDataLst>
              <p:tags r:id="rId13"/>
            </p:custDataLst>
          </p:nvPr>
        </p:nvCxnSpPr>
        <p:spPr bwMode="auto">
          <a:xfrm>
            <a:off x="7200677" y="2319905"/>
            <a:ext cx="196596" cy="260067"/>
          </a:xfrm>
          <a:prstGeom prst="straightConnector1">
            <a:avLst/>
          </a:prstGeom>
          <a:noFill/>
          <a:ln w="19050" algn="ctr">
            <a:solidFill>
              <a:srgbClr val="8064A2">
                <a:lumMod val="75000"/>
              </a:srgbClr>
            </a:solidFill>
            <a:round/>
            <a:headEnd type="arrow" w="med" len="med"/>
            <a:tailEnd type="arrow" w="med" len="med"/>
          </a:ln>
        </p:spPr>
      </p:cxnSp>
      <p:cxnSp>
        <p:nvCxnSpPr>
          <p:cNvPr id="164" name="Straight Arrow Connector 81"/>
          <p:cNvCxnSpPr>
            <a:cxnSpLocks noChangeShapeType="1"/>
          </p:cNvCxnSpPr>
          <p:nvPr>
            <p:custDataLst>
              <p:tags r:id="rId14"/>
            </p:custDataLst>
          </p:nvPr>
        </p:nvCxnSpPr>
        <p:spPr bwMode="auto">
          <a:xfrm flipH="1">
            <a:off x="8049490" y="2255946"/>
            <a:ext cx="183355" cy="334879"/>
          </a:xfrm>
          <a:prstGeom prst="straightConnector1">
            <a:avLst/>
          </a:prstGeom>
          <a:noFill/>
          <a:ln w="19050" algn="ctr">
            <a:solidFill>
              <a:srgbClr val="8064A2">
                <a:lumMod val="75000"/>
              </a:srgbClr>
            </a:solidFill>
            <a:prstDash val="dash"/>
            <a:round/>
            <a:headEnd type="arrow" w="med" len="med"/>
            <a:tailEnd type="arrow" w="med" len="med"/>
          </a:ln>
        </p:spPr>
      </p:cxnSp>
      <p:grpSp>
        <p:nvGrpSpPr>
          <p:cNvPr id="165" name="Group 164"/>
          <p:cNvGrpSpPr/>
          <p:nvPr/>
        </p:nvGrpSpPr>
        <p:grpSpPr>
          <a:xfrm>
            <a:off x="7799465" y="1569555"/>
            <a:ext cx="1009061" cy="629532"/>
            <a:chOff x="2619285" y="5733256"/>
            <a:chExt cx="1016611" cy="731838"/>
          </a:xfrm>
        </p:grpSpPr>
        <p:grpSp>
          <p:nvGrpSpPr>
            <p:cNvPr id="166" name="Group 55"/>
            <p:cNvGrpSpPr/>
            <p:nvPr/>
          </p:nvGrpSpPr>
          <p:grpSpPr bwMode="auto">
            <a:xfrm>
              <a:off x="2805024" y="5733256"/>
              <a:ext cx="539750" cy="379413"/>
              <a:chOff x="3357554" y="4429132"/>
              <a:chExt cx="642942" cy="500066"/>
            </a:xfrm>
            <a:solidFill>
              <a:srgbClr val="002060"/>
            </a:solidFill>
            <a:scene3d>
              <a:camera prst="isometricOffAxis1Right"/>
              <a:lightRig rig="threePt" dir="t"/>
            </a:scene3d>
          </p:grpSpPr>
          <p:sp>
            <p:nvSpPr>
              <p:cNvPr id="168" name="Flowchart: Manual Operation 189"/>
              <p:cNvSpPr/>
              <p:nvPr/>
            </p:nvSpPr>
            <p:spPr bwMode="auto">
              <a:xfrm flipV="1">
                <a:off x="3357554" y="4429132"/>
                <a:ext cx="642942" cy="142876"/>
              </a:xfrm>
              <a:prstGeom prst="flowChartManualOperation">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69" name="Flowchart: Process 190"/>
              <p:cNvSpPr/>
              <p:nvPr/>
            </p:nvSpPr>
            <p:spPr bwMode="auto">
              <a:xfrm>
                <a:off x="3357554" y="4572008"/>
                <a:ext cx="642942" cy="357190"/>
              </a:xfrm>
              <a:prstGeom prst="flowChartProcess">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grpSp>
        <p:sp>
          <p:nvSpPr>
            <p:cNvPr id="167" name="Text Box 4"/>
            <p:cNvSpPr txBox="1">
              <a:spLocks noChangeArrowheads="1"/>
            </p:cNvSpPr>
            <p:nvPr>
              <p:custDataLst>
                <p:tags r:id="rId17"/>
              </p:custDataLst>
            </p:nvPr>
          </p:nvSpPr>
          <p:spPr bwMode="gray">
            <a:xfrm>
              <a:off x="2619285" y="6249194"/>
              <a:ext cx="1016611" cy="215900"/>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Wholesaler</a:t>
              </a:r>
            </a:p>
          </p:txBody>
        </p:sp>
      </p:grpSp>
      <p:grpSp>
        <p:nvGrpSpPr>
          <p:cNvPr id="170" name="Group 169"/>
          <p:cNvGrpSpPr/>
          <p:nvPr/>
        </p:nvGrpSpPr>
        <p:grpSpPr>
          <a:xfrm>
            <a:off x="6788231" y="1509890"/>
            <a:ext cx="923667" cy="733423"/>
            <a:chOff x="1121142" y="5600724"/>
            <a:chExt cx="930578" cy="852612"/>
          </a:xfrm>
        </p:grpSpPr>
        <p:sp>
          <p:nvSpPr>
            <p:cNvPr id="171" name="Freeform 37"/>
            <p:cNvSpPr>
              <a:spLocks noEditPoints="1"/>
            </p:cNvSpPr>
            <p:nvPr/>
          </p:nvSpPr>
          <p:spPr bwMode="auto">
            <a:xfrm>
              <a:off x="1485808" y="6008514"/>
              <a:ext cx="26343" cy="31296"/>
            </a:xfrm>
            <a:custGeom>
              <a:avLst/>
              <a:gdLst/>
              <a:ahLst/>
              <a:cxnLst>
                <a:cxn ang="0">
                  <a:pos x="5" y="11"/>
                </a:cxn>
                <a:cxn ang="0">
                  <a:pos x="10" y="6"/>
                </a:cxn>
                <a:cxn ang="0">
                  <a:pos x="5" y="0"/>
                </a:cxn>
                <a:cxn ang="0">
                  <a:pos x="0" y="6"/>
                </a:cxn>
                <a:cxn ang="0">
                  <a:pos x="5" y="11"/>
                </a:cxn>
                <a:cxn ang="0">
                  <a:pos x="5" y="3"/>
                </a:cxn>
                <a:cxn ang="0">
                  <a:pos x="8" y="6"/>
                </a:cxn>
                <a:cxn ang="0">
                  <a:pos x="5" y="8"/>
                </a:cxn>
                <a:cxn ang="0">
                  <a:pos x="2" y="6"/>
                </a:cxn>
                <a:cxn ang="0">
                  <a:pos x="5" y="3"/>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72" name="Freeform 38"/>
            <p:cNvSpPr>
              <a:spLocks/>
            </p:cNvSpPr>
            <p:nvPr/>
          </p:nvSpPr>
          <p:spPr bwMode="auto">
            <a:xfrm>
              <a:off x="1381981" y="5928713"/>
              <a:ext cx="387397" cy="212816"/>
            </a:xfrm>
            <a:custGeom>
              <a:avLst/>
              <a:gdLst/>
              <a:ahLst/>
              <a:cxnLst>
                <a:cxn ang="0">
                  <a:pos x="106" y="10"/>
                </a:cxn>
                <a:cxn ang="0">
                  <a:pos x="107" y="19"/>
                </a:cxn>
                <a:cxn ang="0">
                  <a:pos x="116" y="26"/>
                </a:cxn>
                <a:cxn ang="0">
                  <a:pos x="114" y="54"/>
                </a:cxn>
                <a:cxn ang="0">
                  <a:pos x="116" y="58"/>
                </a:cxn>
                <a:cxn ang="0">
                  <a:pos x="111" y="62"/>
                </a:cxn>
                <a:cxn ang="0">
                  <a:pos x="106" y="57"/>
                </a:cxn>
                <a:cxn ang="0">
                  <a:pos x="110" y="53"/>
                </a:cxn>
                <a:cxn ang="0">
                  <a:pos x="113" y="28"/>
                </a:cxn>
                <a:cxn ang="0">
                  <a:pos x="103" y="23"/>
                </a:cxn>
                <a:cxn ang="0">
                  <a:pos x="95" y="27"/>
                </a:cxn>
                <a:cxn ang="0">
                  <a:pos x="88" y="50"/>
                </a:cxn>
                <a:cxn ang="0">
                  <a:pos x="90" y="54"/>
                </a:cxn>
                <a:cxn ang="0">
                  <a:pos x="86" y="58"/>
                </a:cxn>
                <a:cxn ang="0">
                  <a:pos x="81" y="53"/>
                </a:cxn>
                <a:cxn ang="0">
                  <a:pos x="84" y="49"/>
                </a:cxn>
                <a:cxn ang="0">
                  <a:pos x="92" y="24"/>
                </a:cxn>
                <a:cxn ang="0">
                  <a:pos x="103" y="19"/>
                </a:cxn>
                <a:cxn ang="0">
                  <a:pos x="104" y="19"/>
                </a:cxn>
                <a:cxn ang="0">
                  <a:pos x="101" y="7"/>
                </a:cxn>
                <a:cxn ang="0">
                  <a:pos x="75" y="0"/>
                </a:cxn>
                <a:cxn ang="0">
                  <a:pos x="48" y="8"/>
                </a:cxn>
                <a:cxn ang="0">
                  <a:pos x="46" y="10"/>
                </a:cxn>
                <a:cxn ang="0">
                  <a:pos x="43" y="26"/>
                </a:cxn>
                <a:cxn ang="0">
                  <a:pos x="45" y="25"/>
                </a:cxn>
                <a:cxn ang="0">
                  <a:pos x="54" y="35"/>
                </a:cxn>
                <a:cxn ang="0">
                  <a:pos x="45" y="44"/>
                </a:cxn>
                <a:cxn ang="0">
                  <a:pos x="35" y="35"/>
                </a:cxn>
                <a:cxn ang="0">
                  <a:pos x="40" y="27"/>
                </a:cxn>
                <a:cxn ang="0">
                  <a:pos x="42" y="11"/>
                </a:cxn>
                <a:cxn ang="0">
                  <a:pos x="0" y="76"/>
                </a:cxn>
                <a:cxn ang="0">
                  <a:pos x="28" y="76"/>
                </a:cxn>
                <a:cxn ang="0">
                  <a:pos x="33" y="67"/>
                </a:cxn>
                <a:cxn ang="0">
                  <a:pos x="34" y="76"/>
                </a:cxn>
                <a:cxn ang="0">
                  <a:pos x="120" y="76"/>
                </a:cxn>
                <a:cxn ang="0">
                  <a:pos x="122" y="67"/>
                </a:cxn>
                <a:cxn ang="0">
                  <a:pos x="126" y="76"/>
                </a:cxn>
                <a:cxn ang="0">
                  <a:pos x="149" y="76"/>
                </a:cxn>
                <a:cxn ang="0">
                  <a:pos x="106" y="10"/>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73" name="Freeform 39"/>
            <p:cNvSpPr>
              <a:spLocks/>
            </p:cNvSpPr>
            <p:nvPr/>
          </p:nvSpPr>
          <p:spPr bwMode="auto">
            <a:xfrm>
              <a:off x="1493555" y="5690858"/>
              <a:ext cx="151860" cy="65722"/>
            </a:xfrm>
            <a:custGeom>
              <a:avLst/>
              <a:gdLst/>
              <a:ahLst/>
              <a:cxnLst>
                <a:cxn ang="0">
                  <a:pos x="29" y="13"/>
                </a:cxn>
                <a:cxn ang="0">
                  <a:pos x="42" y="23"/>
                </a:cxn>
                <a:cxn ang="0">
                  <a:pos x="58" y="23"/>
                </a:cxn>
                <a:cxn ang="0">
                  <a:pos x="29" y="0"/>
                </a:cxn>
                <a:cxn ang="0">
                  <a:pos x="0" y="23"/>
                </a:cxn>
                <a:cxn ang="0">
                  <a:pos x="16" y="23"/>
                </a:cxn>
                <a:cxn ang="0">
                  <a:pos x="29" y="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74" name="Freeform 40"/>
            <p:cNvSpPr>
              <a:spLocks noEditPoints="1"/>
            </p:cNvSpPr>
            <p:nvPr/>
          </p:nvSpPr>
          <p:spPr bwMode="auto">
            <a:xfrm>
              <a:off x="1543142" y="5737802"/>
              <a:ext cx="51137" cy="57899"/>
            </a:xfrm>
            <a:custGeom>
              <a:avLst/>
              <a:gdLst/>
              <a:ahLst/>
              <a:cxnLst>
                <a:cxn ang="0">
                  <a:pos x="10" y="0"/>
                </a:cxn>
                <a:cxn ang="0">
                  <a:pos x="0" y="10"/>
                </a:cxn>
                <a:cxn ang="0">
                  <a:pos x="10" y="20"/>
                </a:cxn>
                <a:cxn ang="0">
                  <a:pos x="20" y="10"/>
                </a:cxn>
                <a:cxn ang="0">
                  <a:pos x="10" y="0"/>
                </a:cxn>
                <a:cxn ang="0">
                  <a:pos x="10" y="18"/>
                </a:cxn>
                <a:cxn ang="0">
                  <a:pos x="3" y="10"/>
                </a:cxn>
                <a:cxn ang="0">
                  <a:pos x="10" y="2"/>
                </a:cxn>
                <a:cxn ang="0">
                  <a:pos x="18" y="10"/>
                </a:cxn>
                <a:cxn ang="0">
                  <a:pos x="10" y="18"/>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solidFill>
              <a:srgbClr val="0070C0"/>
            </a:solidFill>
            <a:ln w="9525">
              <a:noFill/>
              <a:round/>
              <a:headEnd/>
              <a:tailEnd/>
            </a:ln>
            <a:effectLst>
              <a:outerShdw blurRad="50800" dist="38100" dir="2700000" algn="tl" rotWithShape="0">
                <a:prstClr val="black">
                  <a:alpha val="40000"/>
                </a:prstClr>
              </a:outerShdw>
            </a:effectLst>
          </p:spPr>
          <p:txBody>
            <a:bodyPr/>
            <a:lstStyle/>
            <a:p>
              <a:pPr eaLnBrk="0" hangingPunct="0">
                <a:defRPr/>
              </a:pPr>
              <a:endParaRPr lang="en-GB" sz="1200" b="0" baseline="-25000" dirty="0">
                <a:solidFill>
                  <a:srgbClr val="000056"/>
                </a:solidFill>
                <a:latin typeface="Calibri"/>
                <a:ea typeface="ヒラギノ角ゴ Pro W3" charset="-128"/>
                <a:cs typeface="Calibri"/>
              </a:endParaRPr>
            </a:p>
          </p:txBody>
        </p:sp>
        <p:sp>
          <p:nvSpPr>
            <p:cNvPr id="175" name="Freeform 41"/>
            <p:cNvSpPr>
              <a:spLocks/>
            </p:cNvSpPr>
            <p:nvPr/>
          </p:nvSpPr>
          <p:spPr bwMode="auto">
            <a:xfrm>
              <a:off x="1484258" y="5773793"/>
              <a:ext cx="172005" cy="148658"/>
            </a:xfrm>
            <a:custGeom>
              <a:avLst/>
              <a:gdLst/>
              <a:ahLst/>
              <a:cxnLst>
                <a:cxn ang="0">
                  <a:pos x="33" y="53"/>
                </a:cxn>
                <a:cxn ang="0">
                  <a:pos x="66" y="12"/>
                </a:cxn>
                <a:cxn ang="0">
                  <a:pos x="64" y="0"/>
                </a:cxn>
                <a:cxn ang="0">
                  <a:pos x="46" y="0"/>
                </a:cxn>
                <a:cxn ang="0">
                  <a:pos x="33" y="11"/>
                </a:cxn>
                <a:cxn ang="0">
                  <a:pos x="20" y="0"/>
                </a:cxn>
                <a:cxn ang="0">
                  <a:pos x="2" y="0"/>
                </a:cxn>
                <a:cxn ang="0">
                  <a:pos x="0" y="12"/>
                </a:cxn>
                <a:cxn ang="0">
                  <a:pos x="33" y="53"/>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solidFill>
              <a:srgbClr val="002060"/>
            </a:solidFill>
            <a:ln w="9525">
              <a:no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76" name="Freeform 42"/>
            <p:cNvSpPr>
              <a:spLocks noEditPoints="1"/>
            </p:cNvSpPr>
            <p:nvPr>
              <p:custDataLst>
                <p:tags r:id="rId15"/>
              </p:custDataLst>
            </p:nvPr>
          </p:nvSpPr>
          <p:spPr bwMode="auto">
            <a:xfrm>
              <a:off x="1121142" y="5600724"/>
              <a:ext cx="331788" cy="382588"/>
            </a:xfrm>
            <a:custGeom>
              <a:avLst/>
              <a:gdLst/>
              <a:ahLst/>
              <a:cxnLst>
                <a:cxn ang="0">
                  <a:pos x="24" y="171"/>
                </a:cxn>
                <a:cxn ang="0">
                  <a:pos x="138" y="171"/>
                </a:cxn>
                <a:cxn ang="0">
                  <a:pos x="138" y="87"/>
                </a:cxn>
                <a:cxn ang="0">
                  <a:pos x="24" y="87"/>
                </a:cxn>
                <a:cxn ang="0">
                  <a:pos x="24" y="171"/>
                </a:cxn>
                <a:cxn ang="0">
                  <a:pos x="123" y="157"/>
                </a:cxn>
                <a:cxn ang="0">
                  <a:pos x="121" y="159"/>
                </a:cxn>
                <a:cxn ang="0">
                  <a:pos x="41" y="159"/>
                </a:cxn>
                <a:cxn ang="0">
                  <a:pos x="39" y="157"/>
                </a:cxn>
                <a:cxn ang="0">
                  <a:pos x="39" y="149"/>
                </a:cxn>
                <a:cxn ang="0">
                  <a:pos x="41" y="147"/>
                </a:cxn>
                <a:cxn ang="0">
                  <a:pos x="121" y="147"/>
                </a:cxn>
                <a:cxn ang="0">
                  <a:pos x="123" y="149"/>
                </a:cxn>
                <a:cxn ang="0">
                  <a:pos x="123" y="157"/>
                </a:cxn>
                <a:cxn ang="0">
                  <a:pos x="39" y="100"/>
                </a:cxn>
                <a:cxn ang="0">
                  <a:pos x="41" y="98"/>
                </a:cxn>
                <a:cxn ang="0">
                  <a:pos x="121" y="98"/>
                </a:cxn>
                <a:cxn ang="0">
                  <a:pos x="123" y="100"/>
                </a:cxn>
                <a:cxn ang="0">
                  <a:pos x="123" y="108"/>
                </a:cxn>
                <a:cxn ang="0">
                  <a:pos x="121" y="110"/>
                </a:cxn>
                <a:cxn ang="0">
                  <a:pos x="41" y="110"/>
                </a:cxn>
                <a:cxn ang="0">
                  <a:pos x="39" y="108"/>
                </a:cxn>
                <a:cxn ang="0">
                  <a:pos x="39" y="100"/>
                </a:cxn>
                <a:cxn ang="0">
                  <a:pos x="38" y="125"/>
                </a:cxn>
                <a:cxn ang="0">
                  <a:pos x="40" y="123"/>
                </a:cxn>
                <a:cxn ang="0">
                  <a:pos x="120" y="123"/>
                </a:cxn>
                <a:cxn ang="0">
                  <a:pos x="122" y="125"/>
                </a:cxn>
                <a:cxn ang="0">
                  <a:pos x="122" y="133"/>
                </a:cxn>
                <a:cxn ang="0">
                  <a:pos x="120" y="135"/>
                </a:cxn>
                <a:cxn ang="0">
                  <a:pos x="40" y="135"/>
                </a:cxn>
                <a:cxn ang="0">
                  <a:pos x="38" y="133"/>
                </a:cxn>
                <a:cxn ang="0">
                  <a:pos x="38" y="125"/>
                </a:cxn>
                <a:cxn ang="0">
                  <a:pos x="81" y="0"/>
                </a:cxn>
                <a:cxn ang="0">
                  <a:pos x="0" y="81"/>
                </a:cxn>
                <a:cxn ang="0">
                  <a:pos x="162" y="81"/>
                </a:cxn>
                <a:cxn ang="0">
                  <a:pos x="81" y="0"/>
                </a:cxn>
                <a:cxn ang="0">
                  <a:pos x="87" y="56"/>
                </a:cxn>
                <a:cxn ang="0">
                  <a:pos x="87" y="71"/>
                </a:cxn>
                <a:cxn ang="0">
                  <a:pos x="74" y="71"/>
                </a:cxn>
                <a:cxn ang="0">
                  <a:pos x="74" y="56"/>
                </a:cxn>
                <a:cxn ang="0">
                  <a:pos x="59" y="56"/>
                </a:cxn>
                <a:cxn ang="0">
                  <a:pos x="59" y="43"/>
                </a:cxn>
                <a:cxn ang="0">
                  <a:pos x="74" y="43"/>
                </a:cxn>
                <a:cxn ang="0">
                  <a:pos x="74" y="28"/>
                </a:cxn>
                <a:cxn ang="0">
                  <a:pos x="87" y="28"/>
                </a:cxn>
                <a:cxn ang="0">
                  <a:pos x="87" y="43"/>
                </a:cxn>
                <a:cxn ang="0">
                  <a:pos x="102" y="43"/>
                </a:cxn>
                <a:cxn ang="0">
                  <a:pos x="102" y="56"/>
                </a:cxn>
                <a:cxn ang="0">
                  <a:pos x="87" y="56"/>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solidFill>
              <a:srgbClr val="002060"/>
            </a:solidFill>
            <a:ln w="9525">
              <a:solidFill>
                <a:schemeClr val="accent3"/>
              </a:solidFill>
              <a:round/>
              <a:headEnd/>
              <a:tailEnd/>
            </a:ln>
            <a:effectLst>
              <a:outerShdw dist="38100" dir="2700000" algn="tl" rotWithShape="0">
                <a:srgbClr val="000000">
                  <a:alpha val="39999"/>
                </a:srgbClr>
              </a:outerShdw>
            </a:effectLst>
          </p:spPr>
          <p:txBody>
            <a:bodyPr anchor="ctr" anchorCtr="1"/>
            <a:lstStyle/>
            <a:p>
              <a:pPr algn="ctr" eaLnBrk="0" hangingPunct="0"/>
              <a:endParaRPr lang="en-GB" sz="1200" b="0" dirty="0">
                <a:solidFill>
                  <a:prstClr val="white"/>
                </a:solidFill>
                <a:latin typeface="Calibri"/>
                <a:cs typeface="Calibri"/>
              </a:endParaRPr>
            </a:p>
          </p:txBody>
        </p:sp>
        <p:sp>
          <p:nvSpPr>
            <p:cNvPr id="177" name="Text Box 4"/>
            <p:cNvSpPr txBox="1">
              <a:spLocks noChangeArrowheads="1"/>
            </p:cNvSpPr>
            <p:nvPr>
              <p:custDataLst>
                <p:tags r:id="rId16"/>
              </p:custDataLst>
            </p:nvPr>
          </p:nvSpPr>
          <p:spPr bwMode="gray">
            <a:xfrm>
              <a:off x="1160289" y="6237747"/>
              <a:ext cx="891431" cy="215589"/>
            </a:xfrm>
            <a:prstGeom prst="rect">
              <a:avLst/>
            </a:prstGeom>
            <a:solidFill>
              <a:srgbClr val="002060"/>
            </a:solidFill>
            <a:ln w="9525">
              <a:noFill/>
              <a:miter lim="800000"/>
              <a:headEnd/>
              <a:tailEnd/>
            </a:ln>
          </p:spPr>
          <p:txBody>
            <a:bodyPr wrap="square" lIns="0" tIns="0" rIns="0" bIns="0">
              <a:spAutoFit/>
            </a:bodyPr>
            <a:lstStyle/>
            <a:p>
              <a:pPr algn="ctr" eaLnBrk="0" hangingPunct="0"/>
              <a:r>
                <a:rPr lang="en-GB" sz="1200" b="0" dirty="0">
                  <a:solidFill>
                    <a:schemeClr val="bg1"/>
                  </a:solidFill>
                  <a:latin typeface="Calibri"/>
                  <a:cs typeface="Calibri"/>
                </a:rPr>
                <a:t>Pharmacy</a:t>
              </a:r>
            </a:p>
          </p:txBody>
        </p:sp>
      </p:grpSp>
      <p:sp>
        <p:nvSpPr>
          <p:cNvPr id="3" name="Title 2"/>
          <p:cNvSpPr>
            <a:spLocks noGrp="1"/>
          </p:cNvSpPr>
          <p:nvPr>
            <p:ph type="title"/>
          </p:nvPr>
        </p:nvSpPr>
        <p:spPr>
          <a:xfrm>
            <a:off x="3500619" y="429982"/>
            <a:ext cx="5396563" cy="576064"/>
          </a:xfrm>
        </p:spPr>
        <p:txBody>
          <a:bodyPr/>
          <a:lstStyle/>
          <a:p>
            <a:r>
              <a:rPr lang="en-GB" dirty="0"/>
              <a:t>All stakeholders need to play their role in the Europe-wide systems and processes</a:t>
            </a:r>
            <a:endParaRPr lang="en-US" dirty="0"/>
          </a:p>
        </p:txBody>
      </p:sp>
    </p:spTree>
    <p:extLst>
      <p:ext uri="{BB962C8B-B14F-4D97-AF65-F5344CB8AC3E}">
        <p14:creationId xmlns:p14="http://schemas.microsoft.com/office/powerpoint/2010/main" val="133490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389" y="1988844"/>
            <a:ext cx="7270576" cy="1470025"/>
          </a:xfrm>
        </p:spPr>
        <p:txBody>
          <a:bodyPr/>
          <a:lstStyle/>
          <a:p>
            <a:r>
              <a:rPr lang="en-US" dirty="0"/>
              <a:t>Thank you very much</a:t>
            </a:r>
          </a:p>
        </p:txBody>
      </p:sp>
      <p:sp>
        <p:nvSpPr>
          <p:cNvPr id="3" name="Subtitle 2"/>
          <p:cNvSpPr>
            <a:spLocks noGrp="1"/>
          </p:cNvSpPr>
          <p:nvPr>
            <p:ph type="subTitle" idx="1"/>
          </p:nvPr>
        </p:nvSpPr>
        <p:spPr>
          <a:xfrm>
            <a:off x="1151720" y="3886200"/>
            <a:ext cx="6983915" cy="1752600"/>
          </a:xfrm>
        </p:spPr>
        <p:txBody>
          <a:bodyPr>
            <a:normAutofit/>
          </a:bodyPr>
          <a:lstStyle/>
          <a:p>
            <a:r>
              <a:rPr lang="et-EE" dirty="0"/>
              <a:t>Mart Levo</a:t>
            </a:r>
            <a:endParaRPr lang="en-US" dirty="0"/>
          </a:p>
          <a:p>
            <a:r>
              <a:rPr lang="et-EE" dirty="0"/>
              <a:t>Mart Levo</a:t>
            </a:r>
            <a:r>
              <a:rPr lang="en-US" dirty="0"/>
              <a:t>@</a:t>
            </a:r>
            <a:r>
              <a:rPr lang="et-EE" dirty="0"/>
              <a:t>reks.ee</a:t>
            </a:r>
            <a:endParaRPr lang="en-US" dirty="0"/>
          </a:p>
          <a:p>
            <a:endParaRPr lang="en-US" dirty="0"/>
          </a:p>
        </p:txBody>
      </p:sp>
    </p:spTree>
    <p:extLst>
      <p:ext uri="{BB962C8B-B14F-4D97-AF65-F5344CB8AC3E}">
        <p14:creationId xmlns:p14="http://schemas.microsoft.com/office/powerpoint/2010/main" val="9459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4" name="Content Placeholder 3"/>
          <p:cNvSpPr>
            <a:spLocks noGrp="1"/>
          </p:cNvSpPr>
          <p:nvPr>
            <p:ph idx="1"/>
          </p:nvPr>
        </p:nvSpPr>
        <p:spPr>
          <a:xfrm>
            <a:off x="876693" y="1234292"/>
            <a:ext cx="7706412" cy="4348999"/>
          </a:xfrm>
        </p:spPr>
        <p:txBody>
          <a:bodyPr>
            <a:noAutofit/>
          </a:bodyPr>
          <a:lstStyle/>
          <a:p>
            <a:pPr marL="0" indent="0">
              <a:lnSpc>
                <a:spcPct val="120000"/>
              </a:lnSpc>
              <a:spcBef>
                <a:spcPts val="600"/>
              </a:spcBef>
              <a:buClr>
                <a:srgbClr val="00B0F0"/>
              </a:buClr>
              <a:buSzPct val="130000"/>
              <a:buNone/>
              <a:defRPr/>
            </a:pPr>
            <a:endParaRPr lang="en-GB" sz="2000" dirty="0">
              <a:solidFill>
                <a:srgbClr val="595959"/>
              </a:solidFill>
            </a:endParaRPr>
          </a:p>
          <a:p>
            <a:pPr marL="342900" indent="-342900">
              <a:lnSpc>
                <a:spcPct val="120000"/>
              </a:lnSpc>
              <a:spcBef>
                <a:spcPts val="600"/>
              </a:spcBef>
              <a:buClr>
                <a:srgbClr val="00B0F0"/>
              </a:buClr>
              <a:buSzPct val="130000"/>
              <a:buFont typeface="Arial" panose="020B0604020202020204" pitchFamily="34" charset="0"/>
              <a:buChar char="•"/>
            </a:pPr>
            <a:r>
              <a:rPr lang="en-GB" sz="2000" dirty="0">
                <a:solidFill>
                  <a:srgbClr val="595959"/>
                </a:solidFill>
              </a:rPr>
              <a:t>BP		- Blueprint System</a:t>
            </a:r>
          </a:p>
          <a:p>
            <a:pPr marL="342900" lvl="0" indent="-342900">
              <a:lnSpc>
                <a:spcPct val="120000"/>
              </a:lnSpc>
              <a:spcBef>
                <a:spcPts val="600"/>
              </a:spcBef>
              <a:buClr>
                <a:srgbClr val="00B0F0"/>
              </a:buClr>
              <a:buSzPct val="130000"/>
              <a:buFont typeface="Arial" panose="020B0604020202020204" pitchFamily="34" charset="0"/>
              <a:buChar char="•"/>
              <a:defRPr/>
            </a:pPr>
            <a:r>
              <a:rPr lang="en-GB" sz="2000" dirty="0">
                <a:solidFill>
                  <a:srgbClr val="595959"/>
                </a:solidFill>
              </a:rPr>
              <a:t>DR 		- Delegated Regulation</a:t>
            </a:r>
          </a:p>
          <a:p>
            <a:pPr marL="342900" indent="-342900">
              <a:lnSpc>
                <a:spcPct val="120000"/>
              </a:lnSpc>
              <a:spcBef>
                <a:spcPts val="600"/>
              </a:spcBef>
              <a:buClr>
                <a:srgbClr val="00B0F0"/>
              </a:buClr>
              <a:buSzPct val="130000"/>
              <a:buFont typeface="Arial" panose="020B0604020202020204" pitchFamily="34" charset="0"/>
              <a:buChar char="•"/>
              <a:defRPr/>
            </a:pPr>
            <a:r>
              <a:rPr lang="en-GB" sz="2000" dirty="0">
                <a:solidFill>
                  <a:srgbClr val="595959"/>
                </a:solidFill>
              </a:rPr>
              <a:t>EMVO 	- European Medicines Verification Organisation</a:t>
            </a:r>
          </a:p>
          <a:p>
            <a:pPr marL="342900" lvl="0" indent="-342900">
              <a:lnSpc>
                <a:spcPct val="120000"/>
              </a:lnSpc>
              <a:spcBef>
                <a:spcPts val="600"/>
              </a:spcBef>
              <a:buClr>
                <a:srgbClr val="00B0F0"/>
              </a:buClr>
              <a:buSzPct val="130000"/>
              <a:buFont typeface="Arial" panose="020B0604020202020204" pitchFamily="34" charset="0"/>
              <a:buChar char="•"/>
              <a:defRPr/>
            </a:pPr>
            <a:r>
              <a:rPr lang="en-GB" sz="2000" dirty="0">
                <a:solidFill>
                  <a:srgbClr val="595959"/>
                </a:solidFill>
              </a:rPr>
              <a:t>EMVS 	- European Medicines Verification System</a:t>
            </a:r>
          </a:p>
          <a:p>
            <a:pPr marL="342900" indent="-342900">
              <a:lnSpc>
                <a:spcPct val="120000"/>
              </a:lnSpc>
              <a:spcBef>
                <a:spcPts val="600"/>
              </a:spcBef>
              <a:buClr>
                <a:srgbClr val="00B0F0"/>
              </a:buClr>
              <a:buSzPct val="130000"/>
              <a:buFont typeface="Arial" panose="020B0604020202020204" pitchFamily="34" charset="0"/>
              <a:buChar char="•"/>
              <a:defRPr/>
            </a:pPr>
            <a:r>
              <a:rPr lang="en-GB" sz="2000" dirty="0">
                <a:solidFill>
                  <a:srgbClr val="595959"/>
                </a:solidFill>
              </a:rPr>
              <a:t>FMD		- Falsified Medicines Directive</a:t>
            </a:r>
          </a:p>
          <a:p>
            <a:pPr marL="342900" indent="-342900">
              <a:lnSpc>
                <a:spcPct val="120000"/>
              </a:lnSpc>
              <a:spcBef>
                <a:spcPts val="600"/>
              </a:spcBef>
              <a:buClr>
                <a:srgbClr val="00B0F0"/>
              </a:buClr>
              <a:buSzPct val="130000"/>
              <a:buFont typeface="Arial" panose="020B0604020202020204" pitchFamily="34" charset="0"/>
              <a:buChar char="•"/>
              <a:defRPr/>
            </a:pPr>
            <a:r>
              <a:rPr lang="en-GB" sz="2000" dirty="0">
                <a:solidFill>
                  <a:srgbClr val="595959"/>
                </a:solidFill>
              </a:rPr>
              <a:t>MOU	- Memorandum of Understanding</a:t>
            </a:r>
          </a:p>
          <a:p>
            <a:pPr marL="342900" indent="-342900">
              <a:lnSpc>
                <a:spcPct val="120000"/>
              </a:lnSpc>
              <a:spcBef>
                <a:spcPts val="600"/>
              </a:spcBef>
              <a:buClr>
                <a:srgbClr val="00B0F0"/>
              </a:buClr>
              <a:buSzPct val="130000"/>
              <a:buFont typeface="Arial" panose="020B0604020202020204" pitchFamily="34" charset="0"/>
              <a:buChar char="•"/>
            </a:pPr>
            <a:r>
              <a:rPr lang="en-GB" sz="2000" dirty="0">
                <a:solidFill>
                  <a:srgbClr val="595959"/>
                </a:solidFill>
              </a:rPr>
              <a:t>NBPS 	- National Blueprint System</a:t>
            </a:r>
          </a:p>
          <a:p>
            <a:pPr marL="342900" indent="-342900">
              <a:lnSpc>
                <a:spcPct val="120000"/>
              </a:lnSpc>
              <a:spcBef>
                <a:spcPts val="600"/>
              </a:spcBef>
              <a:buClr>
                <a:srgbClr val="00B0F0"/>
              </a:buClr>
              <a:buSzPct val="130000"/>
              <a:buFont typeface="Arial" panose="020B0604020202020204" pitchFamily="34" charset="0"/>
              <a:buChar char="•"/>
            </a:pPr>
            <a:r>
              <a:rPr lang="en-GB" sz="2000" dirty="0">
                <a:solidFill>
                  <a:srgbClr val="595959"/>
                </a:solidFill>
              </a:rPr>
              <a:t>NMVO 	- National Medicines Verification Organisation</a:t>
            </a:r>
          </a:p>
          <a:p>
            <a:pPr marL="342900" indent="-342900">
              <a:lnSpc>
                <a:spcPct val="120000"/>
              </a:lnSpc>
              <a:spcBef>
                <a:spcPts val="600"/>
              </a:spcBef>
              <a:buClr>
                <a:srgbClr val="00B0F0"/>
              </a:buClr>
              <a:buSzPct val="130000"/>
              <a:buFont typeface="Arial" panose="020B0604020202020204" pitchFamily="34" charset="0"/>
              <a:buChar char="•"/>
            </a:pPr>
            <a:r>
              <a:rPr lang="en-GB" sz="2000" dirty="0">
                <a:solidFill>
                  <a:srgbClr val="595959"/>
                </a:solidFill>
              </a:rPr>
              <a:t>NMVS 	- National Medicines Verification System</a:t>
            </a:r>
          </a:p>
          <a:p>
            <a:pPr marL="0" lvl="0" indent="0" eaLnBrk="1" hangingPunct="1">
              <a:spcBef>
                <a:spcPts val="0"/>
              </a:spcBef>
              <a:buNone/>
              <a:defRPr/>
            </a:pPr>
            <a:endParaRPr lang="en-US" sz="2000" kern="0" dirty="0">
              <a:solidFill>
                <a:schemeClr val="tx1">
                  <a:lumMod val="65000"/>
                  <a:lumOff val="35000"/>
                </a:schemeClr>
              </a:solidFill>
            </a:endParaRPr>
          </a:p>
        </p:txBody>
      </p:sp>
      <p:sp>
        <p:nvSpPr>
          <p:cNvPr id="5" name="Content Placeholder 6"/>
          <p:cNvSpPr txBox="1">
            <a:spLocks/>
          </p:cNvSpPr>
          <p:nvPr/>
        </p:nvSpPr>
        <p:spPr>
          <a:xfrm>
            <a:off x="323529" y="1700808"/>
            <a:ext cx="8496944" cy="432048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200" b="1" i="0" u="none" strike="noStrike" kern="0" cap="none" spc="0" normalizeH="0" baseline="0" noProof="0" dirty="0">
              <a:ln>
                <a:noFill/>
              </a:ln>
              <a:solidFill>
                <a:schemeClr val="tx1">
                  <a:lumMod val="65000"/>
                  <a:lumOff val="35000"/>
                </a:schemeClr>
              </a:solidFill>
              <a:effectLst/>
              <a:uLnTx/>
              <a:uFillTx/>
              <a:latin typeface="Calibri"/>
              <a:ea typeface="+mn-ea"/>
              <a:cs typeface="+mn-cs"/>
            </a:endParaRPr>
          </a:p>
        </p:txBody>
      </p:sp>
    </p:spTree>
    <p:extLst>
      <p:ext uri="{BB962C8B-B14F-4D97-AF65-F5344CB8AC3E}">
        <p14:creationId xmlns:p14="http://schemas.microsoft.com/office/powerpoint/2010/main" val="342785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Supranational_European_Bodies.png"/>
          <p:cNvPicPr>
            <a:picLocks noChangeAspect="1"/>
          </p:cNvPicPr>
          <p:nvPr/>
        </p:nvPicPr>
        <p:blipFill>
          <a:blip r:embed="rId3" cstate="print"/>
          <a:stretch>
            <a:fillRect/>
          </a:stretch>
        </p:blipFill>
        <p:spPr>
          <a:xfrm>
            <a:off x="-188171" y="-141129"/>
            <a:ext cx="9471017" cy="7103263"/>
          </a:xfrm>
          <a:prstGeom prst="rect">
            <a:avLst/>
          </a:prstGeom>
          <a:effectLst>
            <a:softEdge rad="76200"/>
          </a:effectLst>
        </p:spPr>
      </p:pic>
      <p:sp>
        <p:nvSpPr>
          <p:cNvPr id="20" name="TextBox 19"/>
          <p:cNvSpPr txBox="1"/>
          <p:nvPr/>
        </p:nvSpPr>
        <p:spPr>
          <a:xfrm>
            <a:off x="6476572" y="3140968"/>
            <a:ext cx="841290" cy="261610"/>
          </a:xfrm>
          <a:prstGeom prst="rect">
            <a:avLst/>
          </a:prstGeom>
          <a:noFill/>
        </p:spPr>
        <p:txBody>
          <a:bodyPr wrap="none" rtlCol="0">
            <a:spAutoFit/>
          </a:bodyPr>
          <a:lstStyle/>
          <a:p>
            <a:pPr algn="ctr"/>
            <a:r>
              <a:rPr lang="en-US" sz="1100" b="0" dirty="0">
                <a:latin typeface="Calibri"/>
              </a:rPr>
              <a:t>San Marino</a:t>
            </a:r>
            <a:endParaRPr lang="en-GB" sz="1100" dirty="0">
              <a:latin typeface="Calibri"/>
            </a:endParaRPr>
          </a:p>
        </p:txBody>
      </p:sp>
      <p:sp>
        <p:nvSpPr>
          <p:cNvPr id="21" name="TextBox 20"/>
          <p:cNvSpPr txBox="1"/>
          <p:nvPr/>
        </p:nvSpPr>
        <p:spPr>
          <a:xfrm>
            <a:off x="7956379" y="3573016"/>
            <a:ext cx="625022" cy="261610"/>
          </a:xfrm>
          <a:prstGeom prst="rect">
            <a:avLst/>
          </a:prstGeom>
          <a:noFill/>
        </p:spPr>
        <p:txBody>
          <a:bodyPr wrap="none" rtlCol="0">
            <a:spAutoFit/>
          </a:bodyPr>
          <a:lstStyle/>
          <a:p>
            <a:r>
              <a:rPr lang="en-US" sz="1100" b="0" dirty="0">
                <a:latin typeface="Calibri"/>
              </a:rPr>
              <a:t>Vatican</a:t>
            </a:r>
            <a:endParaRPr lang="en-GB" sz="1100" dirty="0">
              <a:latin typeface="Calibri"/>
            </a:endParaRPr>
          </a:p>
        </p:txBody>
      </p:sp>
      <p:sp>
        <p:nvSpPr>
          <p:cNvPr id="22" name="TextBox 21"/>
          <p:cNvSpPr txBox="1"/>
          <p:nvPr/>
        </p:nvSpPr>
        <p:spPr>
          <a:xfrm>
            <a:off x="6732242" y="3861048"/>
            <a:ext cx="655385" cy="261610"/>
          </a:xfrm>
          <a:prstGeom prst="rect">
            <a:avLst/>
          </a:prstGeom>
          <a:noFill/>
        </p:spPr>
        <p:txBody>
          <a:bodyPr wrap="none" rtlCol="0">
            <a:spAutoFit/>
          </a:bodyPr>
          <a:lstStyle/>
          <a:p>
            <a:r>
              <a:rPr lang="en-US" sz="1100" b="0" dirty="0">
                <a:latin typeface="Calibri"/>
              </a:rPr>
              <a:t>Monaco</a:t>
            </a:r>
            <a:endParaRPr lang="en-GB" sz="1100" dirty="0">
              <a:latin typeface="Calibri"/>
            </a:endParaRPr>
          </a:p>
        </p:txBody>
      </p:sp>
      <p:grpSp>
        <p:nvGrpSpPr>
          <p:cNvPr id="5" name="Group 4"/>
          <p:cNvGrpSpPr/>
          <p:nvPr/>
        </p:nvGrpSpPr>
        <p:grpSpPr>
          <a:xfrm>
            <a:off x="1359647" y="1605833"/>
            <a:ext cx="6260352" cy="3950123"/>
            <a:chOff x="1359647" y="1605832"/>
            <a:chExt cx="6260352" cy="3950123"/>
          </a:xfrm>
        </p:grpSpPr>
        <p:pic>
          <p:nvPicPr>
            <p:cNvPr id="2" name="Picture 1" descr="Flag Europ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9647" y="1605832"/>
              <a:ext cx="6260352" cy="3950123"/>
            </a:xfrm>
            <a:prstGeom prst="rect">
              <a:avLst/>
            </a:prstGeom>
            <a:effectLst>
              <a:glow rad="368300">
                <a:srgbClr val="FFFF00">
                  <a:alpha val="61000"/>
                </a:srgbClr>
              </a:glow>
              <a:innerShdw blurRad="63500" dist="50800" dir="2700000">
                <a:prstClr val="black">
                  <a:alpha val="50000"/>
                </a:prstClr>
              </a:innerShdw>
            </a:effectLst>
          </p:spPr>
        </p:pic>
        <p:sp>
          <p:nvSpPr>
            <p:cNvPr id="3" name="TextBox 2"/>
            <p:cNvSpPr txBox="1"/>
            <p:nvPr/>
          </p:nvSpPr>
          <p:spPr>
            <a:xfrm>
              <a:off x="3689988" y="2803574"/>
              <a:ext cx="1620661" cy="1538883"/>
            </a:xfrm>
            <a:prstGeom prst="rect">
              <a:avLst/>
            </a:prstGeom>
            <a:noFill/>
          </p:spPr>
          <p:txBody>
            <a:bodyPr wrap="none" lIns="0" tIns="0" rIns="0" bIns="0" rtlCol="0">
              <a:spAutoFit/>
            </a:bodyPr>
            <a:lstStyle/>
            <a:p>
              <a:pPr algn="ctr">
                <a:spcBef>
                  <a:spcPts val="0"/>
                </a:spcBef>
              </a:pPr>
              <a:r>
                <a:rPr lang="en-US" sz="2000" b="1" i="1" dirty="0">
                  <a:solidFill>
                    <a:srgbClr val="FFFF00"/>
                  </a:solidFill>
                  <a:latin typeface="Calibri"/>
                  <a:cs typeface="Calibri"/>
                </a:rPr>
                <a:t>The EU-FMD is</a:t>
              </a:r>
            </a:p>
            <a:p>
              <a:pPr algn="ctr">
                <a:spcBef>
                  <a:spcPts val="0"/>
                </a:spcBef>
              </a:pPr>
              <a:r>
                <a:rPr lang="en-US" sz="2000" b="1" i="1" dirty="0">
                  <a:solidFill>
                    <a:srgbClr val="FFFF00"/>
                  </a:solidFill>
                  <a:latin typeface="Calibri"/>
                  <a:cs typeface="Calibri"/>
                </a:rPr>
                <a:t>good news:</a:t>
              </a:r>
            </a:p>
            <a:p>
              <a:pPr algn="ctr">
                <a:spcBef>
                  <a:spcPts val="0"/>
                </a:spcBef>
              </a:pPr>
              <a:r>
                <a:rPr lang="en-US" sz="2000" b="1" i="1" dirty="0">
                  <a:solidFill>
                    <a:srgbClr val="FFFF00"/>
                  </a:solidFill>
                  <a:latin typeface="Calibri"/>
                  <a:cs typeface="Calibri"/>
                </a:rPr>
                <a:t>1 common law</a:t>
              </a:r>
            </a:p>
            <a:p>
              <a:pPr algn="ctr">
                <a:spcBef>
                  <a:spcPts val="0"/>
                </a:spcBef>
              </a:pPr>
              <a:r>
                <a:rPr lang="en-US" sz="2000" b="1" i="1" dirty="0">
                  <a:solidFill>
                    <a:srgbClr val="FFFF00"/>
                  </a:solidFill>
                  <a:latin typeface="Calibri"/>
                  <a:cs typeface="Calibri"/>
                </a:rPr>
                <a:t>rather than 32</a:t>
              </a:r>
            </a:p>
            <a:p>
              <a:pPr algn="ctr">
                <a:spcBef>
                  <a:spcPts val="0"/>
                </a:spcBef>
              </a:pPr>
              <a:r>
                <a:rPr lang="en-US" sz="2000" b="1" i="1" dirty="0">
                  <a:solidFill>
                    <a:srgbClr val="FFFF00"/>
                  </a:solidFill>
                  <a:latin typeface="Calibri"/>
                  <a:cs typeface="Calibri"/>
                </a:rPr>
                <a:t>different laws</a:t>
              </a:r>
            </a:p>
          </p:txBody>
        </p:sp>
      </p:grpSp>
    </p:spTree>
    <p:extLst>
      <p:ext uri="{BB962C8B-B14F-4D97-AF65-F5344CB8AC3E}">
        <p14:creationId xmlns:p14="http://schemas.microsoft.com/office/powerpoint/2010/main" val="34317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3848" y="260648"/>
            <a:ext cx="5472608" cy="576064"/>
          </a:xfrm>
        </p:spPr>
        <p:txBody>
          <a:bodyPr/>
          <a:lstStyle/>
          <a:p>
            <a:r>
              <a:rPr lang="en-GB" dirty="0"/>
              <a:t>Countries in scope of the the FMD</a:t>
            </a:r>
          </a:p>
        </p:txBody>
      </p:sp>
      <p:sp>
        <p:nvSpPr>
          <p:cNvPr id="12" name="Freeform 143"/>
          <p:cNvSpPr>
            <a:spLocks noEditPoints="1"/>
          </p:cNvSpPr>
          <p:nvPr/>
        </p:nvSpPr>
        <p:spPr bwMode="auto">
          <a:xfrm>
            <a:off x="5338472" y="4357325"/>
            <a:ext cx="1625246" cy="1011209"/>
          </a:xfrm>
          <a:custGeom>
            <a:avLst/>
            <a:gdLst/>
            <a:ahLst/>
            <a:cxnLst>
              <a:cxn ang="0">
                <a:pos x="575" y="586"/>
              </a:cxn>
              <a:cxn ang="0">
                <a:pos x="625" y="631"/>
              </a:cxn>
              <a:cxn ang="0">
                <a:pos x="672" y="660"/>
              </a:cxn>
              <a:cxn ang="0">
                <a:pos x="758" y="614"/>
              </a:cxn>
              <a:cxn ang="0">
                <a:pos x="784" y="585"/>
              </a:cxn>
              <a:cxn ang="0">
                <a:pos x="740" y="599"/>
              </a:cxn>
              <a:cxn ang="0">
                <a:pos x="668" y="542"/>
              </a:cxn>
              <a:cxn ang="0">
                <a:pos x="948" y="438"/>
              </a:cxn>
              <a:cxn ang="0">
                <a:pos x="988" y="242"/>
              </a:cxn>
              <a:cxn ang="0">
                <a:pos x="913" y="209"/>
              </a:cxn>
              <a:cxn ang="0">
                <a:pos x="836" y="180"/>
              </a:cxn>
              <a:cxn ang="0">
                <a:pos x="742" y="162"/>
              </a:cxn>
              <a:cxn ang="0">
                <a:pos x="686" y="105"/>
              </a:cxn>
              <a:cxn ang="0">
                <a:pos x="677" y="43"/>
              </a:cxn>
              <a:cxn ang="0">
                <a:pos x="649" y="6"/>
              </a:cxn>
              <a:cxn ang="0">
                <a:pos x="592" y="15"/>
              </a:cxn>
              <a:cxn ang="0">
                <a:pos x="549" y="31"/>
              </a:cxn>
              <a:cxn ang="0">
                <a:pos x="492" y="52"/>
              </a:cxn>
              <a:cxn ang="0">
                <a:pos x="432" y="88"/>
              </a:cxn>
              <a:cxn ang="0">
                <a:pos x="378" y="92"/>
              </a:cxn>
              <a:cxn ang="0">
                <a:pos x="321" y="83"/>
              </a:cxn>
              <a:cxn ang="0">
                <a:pos x="255" y="54"/>
              </a:cxn>
              <a:cxn ang="0">
                <a:pos x="176" y="46"/>
              </a:cxn>
              <a:cxn ang="0">
                <a:pos x="115" y="70"/>
              </a:cxn>
              <a:cxn ang="0">
                <a:pos x="139" y="130"/>
              </a:cxn>
              <a:cxn ang="0">
                <a:pos x="135" y="170"/>
              </a:cxn>
              <a:cxn ang="0">
                <a:pos x="66" y="235"/>
              </a:cxn>
              <a:cxn ang="0">
                <a:pos x="67" y="276"/>
              </a:cxn>
              <a:cxn ang="0">
                <a:pos x="25" y="291"/>
              </a:cxn>
              <a:cxn ang="0">
                <a:pos x="0" y="331"/>
              </a:cxn>
              <a:cxn ang="0">
                <a:pos x="52" y="369"/>
              </a:cxn>
              <a:cxn ang="0">
                <a:pos x="122" y="378"/>
              </a:cxn>
              <a:cxn ang="0">
                <a:pos x="211" y="374"/>
              </a:cxn>
              <a:cxn ang="0">
                <a:pos x="252" y="337"/>
              </a:cxn>
              <a:cxn ang="0">
                <a:pos x="284" y="336"/>
              </a:cxn>
              <a:cxn ang="0">
                <a:pos x="323" y="348"/>
              </a:cxn>
              <a:cxn ang="0">
                <a:pos x="343" y="359"/>
              </a:cxn>
              <a:cxn ang="0">
                <a:pos x="363" y="365"/>
              </a:cxn>
              <a:cxn ang="0">
                <a:pos x="389" y="378"/>
              </a:cxn>
              <a:cxn ang="0">
                <a:pos x="387" y="404"/>
              </a:cxn>
              <a:cxn ang="0">
                <a:pos x="398" y="431"/>
              </a:cxn>
              <a:cxn ang="0">
                <a:pos x="406" y="453"/>
              </a:cxn>
              <a:cxn ang="0">
                <a:pos x="427" y="490"/>
              </a:cxn>
              <a:cxn ang="0">
                <a:pos x="406" y="507"/>
              </a:cxn>
              <a:cxn ang="0">
                <a:pos x="389" y="504"/>
              </a:cxn>
              <a:cxn ang="0">
                <a:pos x="375" y="523"/>
              </a:cxn>
              <a:cxn ang="0">
                <a:pos x="350" y="562"/>
              </a:cxn>
              <a:cxn ang="0">
                <a:pos x="342" y="586"/>
              </a:cxn>
              <a:cxn ang="0">
                <a:pos x="385" y="595"/>
              </a:cxn>
              <a:cxn ang="0">
                <a:pos x="445" y="557"/>
              </a:cxn>
              <a:cxn ang="0">
                <a:pos x="474" y="508"/>
              </a:cxn>
              <a:cxn ang="0">
                <a:pos x="542" y="495"/>
              </a:cxn>
              <a:cxn ang="0">
                <a:pos x="555" y="536"/>
              </a:cxn>
              <a:cxn ang="0">
                <a:pos x="637" y="532"/>
              </a:cxn>
              <a:cxn ang="0">
                <a:pos x="695" y="533"/>
              </a:cxn>
              <a:cxn ang="0">
                <a:pos x="737" y="506"/>
              </a:cxn>
              <a:cxn ang="0">
                <a:pos x="836" y="469"/>
              </a:cxn>
              <a:cxn ang="0">
                <a:pos x="912" y="437"/>
              </a:cxn>
              <a:cxn ang="0">
                <a:pos x="967" y="387"/>
              </a:cxn>
              <a:cxn ang="0">
                <a:pos x="992" y="331"/>
              </a:cxn>
              <a:cxn ang="0">
                <a:pos x="134" y="165"/>
              </a:cxn>
            </a:cxnLst>
            <a:rect l="0" t="0" r="r" b="b"/>
            <a:pathLst>
              <a:path w="1026" h="682">
                <a:moveTo>
                  <a:pt x="641" y="535"/>
                </a:moveTo>
                <a:cubicBezTo>
                  <a:pt x="641" y="534"/>
                  <a:pt x="639" y="534"/>
                  <a:pt x="638" y="533"/>
                </a:cubicBezTo>
                <a:cubicBezTo>
                  <a:pt x="638" y="536"/>
                  <a:pt x="637" y="539"/>
                  <a:pt x="637" y="542"/>
                </a:cubicBezTo>
                <a:cubicBezTo>
                  <a:pt x="637" y="544"/>
                  <a:pt x="637" y="546"/>
                  <a:pt x="638" y="547"/>
                </a:cubicBezTo>
                <a:cubicBezTo>
                  <a:pt x="639" y="550"/>
                  <a:pt x="640" y="548"/>
                  <a:pt x="642" y="550"/>
                </a:cubicBezTo>
                <a:cubicBezTo>
                  <a:pt x="644" y="552"/>
                  <a:pt x="642" y="553"/>
                  <a:pt x="640" y="554"/>
                </a:cubicBezTo>
                <a:cubicBezTo>
                  <a:pt x="639" y="555"/>
                  <a:pt x="637" y="556"/>
                  <a:pt x="635" y="557"/>
                </a:cubicBezTo>
                <a:cubicBezTo>
                  <a:pt x="632" y="560"/>
                  <a:pt x="629" y="559"/>
                  <a:pt x="624" y="560"/>
                </a:cubicBezTo>
                <a:cubicBezTo>
                  <a:pt x="621" y="560"/>
                  <a:pt x="616" y="562"/>
                  <a:pt x="613" y="564"/>
                </a:cubicBezTo>
                <a:cubicBezTo>
                  <a:pt x="607" y="568"/>
                  <a:pt x="599" y="572"/>
                  <a:pt x="593" y="575"/>
                </a:cubicBezTo>
                <a:cubicBezTo>
                  <a:pt x="588" y="577"/>
                  <a:pt x="583" y="579"/>
                  <a:pt x="579" y="583"/>
                </a:cubicBezTo>
                <a:cubicBezTo>
                  <a:pt x="578" y="584"/>
                  <a:pt x="576" y="585"/>
                  <a:pt x="575" y="586"/>
                </a:cubicBezTo>
                <a:cubicBezTo>
                  <a:pt x="572" y="587"/>
                  <a:pt x="571" y="586"/>
                  <a:pt x="569" y="589"/>
                </a:cubicBezTo>
                <a:cubicBezTo>
                  <a:pt x="568" y="591"/>
                  <a:pt x="565" y="596"/>
                  <a:pt x="567" y="599"/>
                </a:cubicBezTo>
                <a:cubicBezTo>
                  <a:pt x="569" y="601"/>
                  <a:pt x="578" y="601"/>
                  <a:pt x="581" y="601"/>
                </a:cubicBezTo>
                <a:cubicBezTo>
                  <a:pt x="583" y="601"/>
                  <a:pt x="586" y="600"/>
                  <a:pt x="588" y="600"/>
                </a:cubicBezTo>
                <a:cubicBezTo>
                  <a:pt x="591" y="601"/>
                  <a:pt x="590" y="603"/>
                  <a:pt x="592" y="605"/>
                </a:cubicBezTo>
                <a:cubicBezTo>
                  <a:pt x="593" y="606"/>
                  <a:pt x="596" y="607"/>
                  <a:pt x="597" y="607"/>
                </a:cubicBezTo>
                <a:cubicBezTo>
                  <a:pt x="600" y="608"/>
                  <a:pt x="601" y="609"/>
                  <a:pt x="603" y="610"/>
                </a:cubicBezTo>
                <a:cubicBezTo>
                  <a:pt x="605" y="611"/>
                  <a:pt x="607" y="613"/>
                  <a:pt x="609" y="614"/>
                </a:cubicBezTo>
                <a:cubicBezTo>
                  <a:pt x="613" y="616"/>
                  <a:pt x="615" y="612"/>
                  <a:pt x="618" y="610"/>
                </a:cubicBezTo>
                <a:cubicBezTo>
                  <a:pt x="623" y="607"/>
                  <a:pt x="625" y="610"/>
                  <a:pt x="625" y="615"/>
                </a:cubicBezTo>
                <a:cubicBezTo>
                  <a:pt x="624" y="619"/>
                  <a:pt x="626" y="622"/>
                  <a:pt x="625" y="626"/>
                </a:cubicBezTo>
                <a:cubicBezTo>
                  <a:pt x="625" y="629"/>
                  <a:pt x="624" y="629"/>
                  <a:pt x="625" y="631"/>
                </a:cubicBezTo>
                <a:cubicBezTo>
                  <a:pt x="626" y="634"/>
                  <a:pt x="628" y="635"/>
                  <a:pt x="628" y="638"/>
                </a:cubicBezTo>
                <a:cubicBezTo>
                  <a:pt x="628" y="642"/>
                  <a:pt x="622" y="647"/>
                  <a:pt x="620" y="650"/>
                </a:cubicBezTo>
                <a:cubicBezTo>
                  <a:pt x="619" y="651"/>
                  <a:pt x="618" y="652"/>
                  <a:pt x="616" y="653"/>
                </a:cubicBezTo>
                <a:cubicBezTo>
                  <a:pt x="614" y="655"/>
                  <a:pt x="611" y="655"/>
                  <a:pt x="612" y="658"/>
                </a:cubicBezTo>
                <a:cubicBezTo>
                  <a:pt x="614" y="668"/>
                  <a:pt x="630" y="661"/>
                  <a:pt x="634" y="667"/>
                </a:cubicBezTo>
                <a:cubicBezTo>
                  <a:pt x="635" y="668"/>
                  <a:pt x="634" y="670"/>
                  <a:pt x="635" y="671"/>
                </a:cubicBezTo>
                <a:cubicBezTo>
                  <a:pt x="636" y="674"/>
                  <a:pt x="639" y="676"/>
                  <a:pt x="642" y="677"/>
                </a:cubicBezTo>
                <a:cubicBezTo>
                  <a:pt x="648" y="682"/>
                  <a:pt x="663" y="681"/>
                  <a:pt x="670" y="679"/>
                </a:cubicBezTo>
                <a:cubicBezTo>
                  <a:pt x="673" y="678"/>
                  <a:pt x="675" y="677"/>
                  <a:pt x="677" y="676"/>
                </a:cubicBezTo>
                <a:cubicBezTo>
                  <a:pt x="681" y="675"/>
                  <a:pt x="684" y="677"/>
                  <a:pt x="684" y="672"/>
                </a:cubicBezTo>
                <a:cubicBezTo>
                  <a:pt x="683" y="664"/>
                  <a:pt x="671" y="663"/>
                  <a:pt x="665" y="666"/>
                </a:cubicBezTo>
                <a:cubicBezTo>
                  <a:pt x="663" y="662"/>
                  <a:pt x="670" y="661"/>
                  <a:pt x="672" y="660"/>
                </a:cubicBezTo>
                <a:cubicBezTo>
                  <a:pt x="676" y="659"/>
                  <a:pt x="678" y="658"/>
                  <a:pt x="681" y="656"/>
                </a:cubicBezTo>
                <a:cubicBezTo>
                  <a:pt x="683" y="654"/>
                  <a:pt x="685" y="653"/>
                  <a:pt x="686" y="650"/>
                </a:cubicBezTo>
                <a:cubicBezTo>
                  <a:pt x="686" y="647"/>
                  <a:pt x="686" y="642"/>
                  <a:pt x="689" y="640"/>
                </a:cubicBezTo>
                <a:cubicBezTo>
                  <a:pt x="692" y="639"/>
                  <a:pt x="696" y="641"/>
                  <a:pt x="699" y="640"/>
                </a:cubicBezTo>
                <a:cubicBezTo>
                  <a:pt x="703" y="638"/>
                  <a:pt x="706" y="635"/>
                  <a:pt x="710" y="635"/>
                </a:cubicBezTo>
                <a:cubicBezTo>
                  <a:pt x="715" y="635"/>
                  <a:pt x="712" y="637"/>
                  <a:pt x="715" y="639"/>
                </a:cubicBezTo>
                <a:cubicBezTo>
                  <a:pt x="718" y="642"/>
                  <a:pt x="721" y="634"/>
                  <a:pt x="722" y="632"/>
                </a:cubicBezTo>
                <a:cubicBezTo>
                  <a:pt x="724" y="630"/>
                  <a:pt x="726" y="626"/>
                  <a:pt x="728" y="625"/>
                </a:cubicBezTo>
                <a:cubicBezTo>
                  <a:pt x="730" y="623"/>
                  <a:pt x="733" y="625"/>
                  <a:pt x="735" y="622"/>
                </a:cubicBezTo>
                <a:cubicBezTo>
                  <a:pt x="740" y="617"/>
                  <a:pt x="742" y="609"/>
                  <a:pt x="750" y="611"/>
                </a:cubicBezTo>
                <a:cubicBezTo>
                  <a:pt x="751" y="611"/>
                  <a:pt x="753" y="612"/>
                  <a:pt x="753" y="613"/>
                </a:cubicBezTo>
                <a:cubicBezTo>
                  <a:pt x="755" y="613"/>
                  <a:pt x="756" y="614"/>
                  <a:pt x="758" y="614"/>
                </a:cubicBezTo>
                <a:cubicBezTo>
                  <a:pt x="761" y="615"/>
                  <a:pt x="764" y="615"/>
                  <a:pt x="767" y="615"/>
                </a:cubicBezTo>
                <a:cubicBezTo>
                  <a:pt x="774" y="615"/>
                  <a:pt x="780" y="612"/>
                  <a:pt x="787" y="613"/>
                </a:cubicBezTo>
                <a:cubicBezTo>
                  <a:pt x="786" y="613"/>
                  <a:pt x="787" y="614"/>
                  <a:pt x="787" y="615"/>
                </a:cubicBezTo>
                <a:cubicBezTo>
                  <a:pt x="789" y="615"/>
                  <a:pt x="791" y="614"/>
                  <a:pt x="793" y="613"/>
                </a:cubicBezTo>
                <a:cubicBezTo>
                  <a:pt x="795" y="613"/>
                  <a:pt x="799" y="613"/>
                  <a:pt x="800" y="613"/>
                </a:cubicBezTo>
                <a:cubicBezTo>
                  <a:pt x="804" y="611"/>
                  <a:pt x="801" y="604"/>
                  <a:pt x="797" y="605"/>
                </a:cubicBezTo>
                <a:cubicBezTo>
                  <a:pt x="794" y="602"/>
                  <a:pt x="797" y="598"/>
                  <a:pt x="800" y="597"/>
                </a:cubicBezTo>
                <a:cubicBezTo>
                  <a:pt x="804" y="595"/>
                  <a:pt x="809" y="594"/>
                  <a:pt x="809" y="589"/>
                </a:cubicBezTo>
                <a:cubicBezTo>
                  <a:pt x="810" y="589"/>
                  <a:pt x="812" y="590"/>
                  <a:pt x="813" y="590"/>
                </a:cubicBezTo>
                <a:cubicBezTo>
                  <a:pt x="815" y="584"/>
                  <a:pt x="804" y="587"/>
                  <a:pt x="802" y="586"/>
                </a:cubicBezTo>
                <a:cubicBezTo>
                  <a:pt x="799" y="585"/>
                  <a:pt x="799" y="581"/>
                  <a:pt x="795" y="581"/>
                </a:cubicBezTo>
                <a:cubicBezTo>
                  <a:pt x="791" y="580"/>
                  <a:pt x="787" y="583"/>
                  <a:pt x="784" y="585"/>
                </a:cubicBezTo>
                <a:cubicBezTo>
                  <a:pt x="782" y="585"/>
                  <a:pt x="783" y="586"/>
                  <a:pt x="781" y="586"/>
                </a:cubicBezTo>
                <a:cubicBezTo>
                  <a:pt x="780" y="587"/>
                  <a:pt x="778" y="586"/>
                  <a:pt x="776" y="586"/>
                </a:cubicBezTo>
                <a:cubicBezTo>
                  <a:pt x="776" y="587"/>
                  <a:pt x="776" y="587"/>
                  <a:pt x="776" y="588"/>
                </a:cubicBezTo>
                <a:cubicBezTo>
                  <a:pt x="774" y="588"/>
                  <a:pt x="771" y="587"/>
                  <a:pt x="769" y="586"/>
                </a:cubicBezTo>
                <a:cubicBezTo>
                  <a:pt x="767" y="584"/>
                  <a:pt x="767" y="582"/>
                  <a:pt x="764" y="582"/>
                </a:cubicBezTo>
                <a:cubicBezTo>
                  <a:pt x="761" y="581"/>
                  <a:pt x="760" y="585"/>
                  <a:pt x="758" y="587"/>
                </a:cubicBezTo>
                <a:cubicBezTo>
                  <a:pt x="757" y="588"/>
                  <a:pt x="756" y="588"/>
                  <a:pt x="755" y="589"/>
                </a:cubicBezTo>
                <a:cubicBezTo>
                  <a:pt x="754" y="589"/>
                  <a:pt x="753" y="589"/>
                  <a:pt x="753" y="590"/>
                </a:cubicBezTo>
                <a:cubicBezTo>
                  <a:pt x="753" y="590"/>
                  <a:pt x="752" y="591"/>
                  <a:pt x="752" y="591"/>
                </a:cubicBezTo>
                <a:cubicBezTo>
                  <a:pt x="751" y="592"/>
                  <a:pt x="750" y="592"/>
                  <a:pt x="749" y="593"/>
                </a:cubicBezTo>
                <a:cubicBezTo>
                  <a:pt x="746" y="594"/>
                  <a:pt x="747" y="593"/>
                  <a:pt x="745" y="595"/>
                </a:cubicBezTo>
                <a:cubicBezTo>
                  <a:pt x="743" y="597"/>
                  <a:pt x="743" y="598"/>
                  <a:pt x="740" y="599"/>
                </a:cubicBezTo>
                <a:cubicBezTo>
                  <a:pt x="734" y="600"/>
                  <a:pt x="730" y="596"/>
                  <a:pt x="726" y="592"/>
                </a:cubicBezTo>
                <a:cubicBezTo>
                  <a:pt x="721" y="588"/>
                  <a:pt x="716" y="584"/>
                  <a:pt x="709" y="583"/>
                </a:cubicBezTo>
                <a:cubicBezTo>
                  <a:pt x="710" y="582"/>
                  <a:pt x="714" y="582"/>
                  <a:pt x="716" y="579"/>
                </a:cubicBezTo>
                <a:cubicBezTo>
                  <a:pt x="719" y="574"/>
                  <a:pt x="713" y="573"/>
                  <a:pt x="709" y="573"/>
                </a:cubicBezTo>
                <a:cubicBezTo>
                  <a:pt x="709" y="571"/>
                  <a:pt x="710" y="567"/>
                  <a:pt x="709" y="565"/>
                </a:cubicBezTo>
                <a:cubicBezTo>
                  <a:pt x="706" y="562"/>
                  <a:pt x="699" y="563"/>
                  <a:pt x="695" y="563"/>
                </a:cubicBezTo>
                <a:cubicBezTo>
                  <a:pt x="695" y="560"/>
                  <a:pt x="695" y="556"/>
                  <a:pt x="694" y="554"/>
                </a:cubicBezTo>
                <a:cubicBezTo>
                  <a:pt x="694" y="551"/>
                  <a:pt x="694" y="551"/>
                  <a:pt x="690" y="551"/>
                </a:cubicBezTo>
                <a:cubicBezTo>
                  <a:pt x="687" y="551"/>
                  <a:pt x="686" y="552"/>
                  <a:pt x="684" y="554"/>
                </a:cubicBezTo>
                <a:cubicBezTo>
                  <a:pt x="683" y="552"/>
                  <a:pt x="680" y="548"/>
                  <a:pt x="678" y="546"/>
                </a:cubicBezTo>
                <a:cubicBezTo>
                  <a:pt x="677" y="544"/>
                  <a:pt x="678" y="543"/>
                  <a:pt x="676" y="542"/>
                </a:cubicBezTo>
                <a:cubicBezTo>
                  <a:pt x="673" y="540"/>
                  <a:pt x="670" y="542"/>
                  <a:pt x="668" y="542"/>
                </a:cubicBezTo>
                <a:cubicBezTo>
                  <a:pt x="665" y="542"/>
                  <a:pt x="662" y="541"/>
                  <a:pt x="660" y="539"/>
                </a:cubicBezTo>
                <a:cubicBezTo>
                  <a:pt x="658" y="539"/>
                  <a:pt x="655" y="536"/>
                  <a:pt x="654" y="535"/>
                </a:cubicBezTo>
                <a:cubicBezTo>
                  <a:pt x="651" y="535"/>
                  <a:pt x="650" y="537"/>
                  <a:pt x="648" y="538"/>
                </a:cubicBezTo>
                <a:cubicBezTo>
                  <a:pt x="646" y="538"/>
                  <a:pt x="644" y="537"/>
                  <a:pt x="641" y="535"/>
                </a:cubicBezTo>
                <a:moveTo>
                  <a:pt x="638" y="532"/>
                </a:moveTo>
                <a:cubicBezTo>
                  <a:pt x="638" y="532"/>
                  <a:pt x="637" y="532"/>
                  <a:pt x="637" y="532"/>
                </a:cubicBezTo>
                <a:cubicBezTo>
                  <a:pt x="637" y="532"/>
                  <a:pt x="638" y="533"/>
                  <a:pt x="638" y="533"/>
                </a:cubicBezTo>
                <a:cubicBezTo>
                  <a:pt x="638" y="532"/>
                  <a:pt x="638" y="532"/>
                  <a:pt x="638" y="532"/>
                </a:cubicBezTo>
                <a:moveTo>
                  <a:pt x="931" y="441"/>
                </a:moveTo>
                <a:cubicBezTo>
                  <a:pt x="929" y="441"/>
                  <a:pt x="928" y="441"/>
                  <a:pt x="927" y="442"/>
                </a:cubicBezTo>
                <a:cubicBezTo>
                  <a:pt x="928" y="443"/>
                  <a:pt x="930" y="443"/>
                  <a:pt x="931" y="443"/>
                </a:cubicBezTo>
                <a:cubicBezTo>
                  <a:pt x="937" y="443"/>
                  <a:pt x="942" y="442"/>
                  <a:pt x="948" y="438"/>
                </a:cubicBezTo>
                <a:cubicBezTo>
                  <a:pt x="944" y="439"/>
                  <a:pt x="942" y="442"/>
                  <a:pt x="939" y="442"/>
                </a:cubicBezTo>
                <a:cubicBezTo>
                  <a:pt x="936" y="442"/>
                  <a:pt x="934" y="441"/>
                  <a:pt x="931" y="441"/>
                </a:cubicBezTo>
                <a:moveTo>
                  <a:pt x="1024" y="264"/>
                </a:moveTo>
                <a:cubicBezTo>
                  <a:pt x="1021" y="260"/>
                  <a:pt x="1014" y="262"/>
                  <a:pt x="1010" y="261"/>
                </a:cubicBezTo>
                <a:cubicBezTo>
                  <a:pt x="1010" y="260"/>
                  <a:pt x="1010" y="258"/>
                  <a:pt x="1009" y="257"/>
                </a:cubicBezTo>
                <a:cubicBezTo>
                  <a:pt x="1009" y="255"/>
                  <a:pt x="1007" y="255"/>
                  <a:pt x="1008" y="252"/>
                </a:cubicBezTo>
                <a:cubicBezTo>
                  <a:pt x="1008" y="250"/>
                  <a:pt x="1009" y="248"/>
                  <a:pt x="1009" y="247"/>
                </a:cubicBezTo>
                <a:cubicBezTo>
                  <a:pt x="1010" y="245"/>
                  <a:pt x="1012" y="245"/>
                  <a:pt x="1013" y="244"/>
                </a:cubicBezTo>
                <a:cubicBezTo>
                  <a:pt x="1013" y="243"/>
                  <a:pt x="1014" y="240"/>
                  <a:pt x="1013" y="239"/>
                </a:cubicBezTo>
                <a:cubicBezTo>
                  <a:pt x="1012" y="238"/>
                  <a:pt x="1008" y="239"/>
                  <a:pt x="1007" y="239"/>
                </a:cubicBezTo>
                <a:cubicBezTo>
                  <a:pt x="1004" y="240"/>
                  <a:pt x="1003" y="243"/>
                  <a:pt x="1001" y="244"/>
                </a:cubicBezTo>
                <a:cubicBezTo>
                  <a:pt x="997" y="245"/>
                  <a:pt x="991" y="244"/>
                  <a:pt x="988" y="242"/>
                </a:cubicBezTo>
                <a:cubicBezTo>
                  <a:pt x="986" y="241"/>
                  <a:pt x="985" y="238"/>
                  <a:pt x="984" y="236"/>
                </a:cubicBezTo>
                <a:cubicBezTo>
                  <a:pt x="983" y="235"/>
                  <a:pt x="983" y="232"/>
                  <a:pt x="982" y="231"/>
                </a:cubicBezTo>
                <a:cubicBezTo>
                  <a:pt x="980" y="229"/>
                  <a:pt x="975" y="229"/>
                  <a:pt x="972" y="229"/>
                </a:cubicBezTo>
                <a:cubicBezTo>
                  <a:pt x="970" y="229"/>
                  <a:pt x="968" y="230"/>
                  <a:pt x="966" y="229"/>
                </a:cubicBezTo>
                <a:cubicBezTo>
                  <a:pt x="964" y="229"/>
                  <a:pt x="962" y="226"/>
                  <a:pt x="960" y="225"/>
                </a:cubicBezTo>
                <a:cubicBezTo>
                  <a:pt x="957" y="224"/>
                  <a:pt x="953" y="220"/>
                  <a:pt x="950" y="221"/>
                </a:cubicBezTo>
                <a:cubicBezTo>
                  <a:pt x="950" y="227"/>
                  <a:pt x="943" y="223"/>
                  <a:pt x="941" y="221"/>
                </a:cubicBezTo>
                <a:cubicBezTo>
                  <a:pt x="939" y="219"/>
                  <a:pt x="937" y="219"/>
                  <a:pt x="934" y="217"/>
                </a:cubicBezTo>
                <a:cubicBezTo>
                  <a:pt x="929" y="215"/>
                  <a:pt x="931" y="215"/>
                  <a:pt x="930" y="211"/>
                </a:cubicBezTo>
                <a:cubicBezTo>
                  <a:pt x="929" y="208"/>
                  <a:pt x="928" y="207"/>
                  <a:pt x="925" y="208"/>
                </a:cubicBezTo>
                <a:cubicBezTo>
                  <a:pt x="923" y="209"/>
                  <a:pt x="923" y="212"/>
                  <a:pt x="921" y="213"/>
                </a:cubicBezTo>
                <a:cubicBezTo>
                  <a:pt x="917" y="215"/>
                  <a:pt x="916" y="211"/>
                  <a:pt x="913" y="209"/>
                </a:cubicBezTo>
                <a:cubicBezTo>
                  <a:pt x="911" y="208"/>
                  <a:pt x="909" y="209"/>
                  <a:pt x="907" y="208"/>
                </a:cubicBezTo>
                <a:cubicBezTo>
                  <a:pt x="906" y="206"/>
                  <a:pt x="907" y="204"/>
                  <a:pt x="907" y="202"/>
                </a:cubicBezTo>
                <a:cubicBezTo>
                  <a:pt x="898" y="201"/>
                  <a:pt x="904" y="206"/>
                  <a:pt x="901" y="210"/>
                </a:cubicBezTo>
                <a:cubicBezTo>
                  <a:pt x="899" y="212"/>
                  <a:pt x="894" y="213"/>
                  <a:pt x="891" y="212"/>
                </a:cubicBezTo>
                <a:cubicBezTo>
                  <a:pt x="890" y="212"/>
                  <a:pt x="889" y="209"/>
                  <a:pt x="887" y="208"/>
                </a:cubicBezTo>
                <a:cubicBezTo>
                  <a:pt x="885" y="207"/>
                  <a:pt x="882" y="206"/>
                  <a:pt x="879" y="204"/>
                </a:cubicBezTo>
                <a:cubicBezTo>
                  <a:pt x="874" y="202"/>
                  <a:pt x="873" y="201"/>
                  <a:pt x="872" y="195"/>
                </a:cubicBezTo>
                <a:cubicBezTo>
                  <a:pt x="871" y="190"/>
                  <a:pt x="871" y="177"/>
                  <a:pt x="862" y="182"/>
                </a:cubicBezTo>
                <a:cubicBezTo>
                  <a:pt x="863" y="177"/>
                  <a:pt x="859" y="172"/>
                  <a:pt x="855" y="172"/>
                </a:cubicBezTo>
                <a:cubicBezTo>
                  <a:pt x="853" y="173"/>
                  <a:pt x="853" y="174"/>
                  <a:pt x="851" y="175"/>
                </a:cubicBezTo>
                <a:cubicBezTo>
                  <a:pt x="849" y="176"/>
                  <a:pt x="850" y="177"/>
                  <a:pt x="847" y="177"/>
                </a:cubicBezTo>
                <a:cubicBezTo>
                  <a:pt x="843" y="178"/>
                  <a:pt x="840" y="179"/>
                  <a:pt x="836" y="180"/>
                </a:cubicBezTo>
                <a:cubicBezTo>
                  <a:pt x="834" y="180"/>
                  <a:pt x="832" y="181"/>
                  <a:pt x="829" y="181"/>
                </a:cubicBezTo>
                <a:cubicBezTo>
                  <a:pt x="825" y="182"/>
                  <a:pt x="821" y="184"/>
                  <a:pt x="817" y="187"/>
                </a:cubicBezTo>
                <a:cubicBezTo>
                  <a:pt x="815" y="188"/>
                  <a:pt x="815" y="188"/>
                  <a:pt x="814" y="191"/>
                </a:cubicBezTo>
                <a:cubicBezTo>
                  <a:pt x="813" y="195"/>
                  <a:pt x="812" y="197"/>
                  <a:pt x="808" y="194"/>
                </a:cubicBezTo>
                <a:cubicBezTo>
                  <a:pt x="804" y="192"/>
                  <a:pt x="806" y="182"/>
                  <a:pt x="799" y="185"/>
                </a:cubicBezTo>
                <a:cubicBezTo>
                  <a:pt x="796" y="186"/>
                  <a:pt x="797" y="187"/>
                  <a:pt x="794" y="186"/>
                </a:cubicBezTo>
                <a:cubicBezTo>
                  <a:pt x="792" y="185"/>
                  <a:pt x="791" y="182"/>
                  <a:pt x="790" y="180"/>
                </a:cubicBezTo>
                <a:cubicBezTo>
                  <a:pt x="788" y="179"/>
                  <a:pt x="786" y="178"/>
                  <a:pt x="784" y="178"/>
                </a:cubicBezTo>
                <a:cubicBezTo>
                  <a:pt x="780" y="177"/>
                  <a:pt x="777" y="175"/>
                  <a:pt x="773" y="175"/>
                </a:cubicBezTo>
                <a:cubicBezTo>
                  <a:pt x="767" y="175"/>
                  <a:pt x="762" y="176"/>
                  <a:pt x="762" y="183"/>
                </a:cubicBezTo>
                <a:cubicBezTo>
                  <a:pt x="758" y="184"/>
                  <a:pt x="753" y="175"/>
                  <a:pt x="751" y="173"/>
                </a:cubicBezTo>
                <a:cubicBezTo>
                  <a:pt x="747" y="170"/>
                  <a:pt x="741" y="167"/>
                  <a:pt x="742" y="162"/>
                </a:cubicBezTo>
                <a:cubicBezTo>
                  <a:pt x="743" y="157"/>
                  <a:pt x="749" y="156"/>
                  <a:pt x="749" y="152"/>
                </a:cubicBezTo>
                <a:cubicBezTo>
                  <a:pt x="749" y="151"/>
                  <a:pt x="747" y="148"/>
                  <a:pt x="747" y="147"/>
                </a:cubicBezTo>
                <a:cubicBezTo>
                  <a:pt x="746" y="143"/>
                  <a:pt x="745" y="139"/>
                  <a:pt x="744" y="135"/>
                </a:cubicBezTo>
                <a:cubicBezTo>
                  <a:pt x="744" y="132"/>
                  <a:pt x="742" y="130"/>
                  <a:pt x="742" y="127"/>
                </a:cubicBezTo>
                <a:cubicBezTo>
                  <a:pt x="742" y="125"/>
                  <a:pt x="742" y="124"/>
                  <a:pt x="744" y="123"/>
                </a:cubicBezTo>
                <a:cubicBezTo>
                  <a:pt x="740" y="122"/>
                  <a:pt x="736" y="122"/>
                  <a:pt x="733" y="121"/>
                </a:cubicBezTo>
                <a:cubicBezTo>
                  <a:pt x="730" y="120"/>
                  <a:pt x="730" y="116"/>
                  <a:pt x="729" y="113"/>
                </a:cubicBezTo>
                <a:cubicBezTo>
                  <a:pt x="728" y="110"/>
                  <a:pt x="726" y="108"/>
                  <a:pt x="726" y="106"/>
                </a:cubicBezTo>
                <a:cubicBezTo>
                  <a:pt x="721" y="104"/>
                  <a:pt x="720" y="111"/>
                  <a:pt x="716" y="111"/>
                </a:cubicBezTo>
                <a:cubicBezTo>
                  <a:pt x="712" y="111"/>
                  <a:pt x="707" y="110"/>
                  <a:pt x="703" y="108"/>
                </a:cubicBezTo>
                <a:cubicBezTo>
                  <a:pt x="699" y="106"/>
                  <a:pt x="695" y="103"/>
                  <a:pt x="690" y="104"/>
                </a:cubicBezTo>
                <a:cubicBezTo>
                  <a:pt x="689" y="104"/>
                  <a:pt x="688" y="105"/>
                  <a:pt x="686" y="105"/>
                </a:cubicBezTo>
                <a:cubicBezTo>
                  <a:pt x="683" y="105"/>
                  <a:pt x="680" y="106"/>
                  <a:pt x="677" y="105"/>
                </a:cubicBezTo>
                <a:cubicBezTo>
                  <a:pt x="677" y="103"/>
                  <a:pt x="677" y="99"/>
                  <a:pt x="680" y="99"/>
                </a:cubicBezTo>
                <a:cubicBezTo>
                  <a:pt x="680" y="96"/>
                  <a:pt x="671" y="94"/>
                  <a:pt x="672" y="89"/>
                </a:cubicBezTo>
                <a:cubicBezTo>
                  <a:pt x="673" y="86"/>
                  <a:pt x="678" y="88"/>
                  <a:pt x="680" y="85"/>
                </a:cubicBezTo>
                <a:cubicBezTo>
                  <a:pt x="682" y="83"/>
                  <a:pt x="681" y="77"/>
                  <a:pt x="681" y="74"/>
                </a:cubicBezTo>
                <a:cubicBezTo>
                  <a:pt x="678" y="74"/>
                  <a:pt x="672" y="72"/>
                  <a:pt x="670" y="70"/>
                </a:cubicBezTo>
                <a:cubicBezTo>
                  <a:pt x="667" y="67"/>
                  <a:pt x="669" y="65"/>
                  <a:pt x="673" y="65"/>
                </a:cubicBezTo>
                <a:cubicBezTo>
                  <a:pt x="677" y="64"/>
                  <a:pt x="680" y="65"/>
                  <a:pt x="684" y="65"/>
                </a:cubicBezTo>
                <a:cubicBezTo>
                  <a:pt x="687" y="65"/>
                  <a:pt x="687" y="65"/>
                  <a:pt x="690" y="62"/>
                </a:cubicBezTo>
                <a:cubicBezTo>
                  <a:pt x="692" y="60"/>
                  <a:pt x="691" y="45"/>
                  <a:pt x="686" y="45"/>
                </a:cubicBezTo>
                <a:cubicBezTo>
                  <a:pt x="684" y="45"/>
                  <a:pt x="682" y="45"/>
                  <a:pt x="680" y="45"/>
                </a:cubicBezTo>
                <a:cubicBezTo>
                  <a:pt x="678" y="44"/>
                  <a:pt x="678" y="45"/>
                  <a:pt x="677" y="43"/>
                </a:cubicBezTo>
                <a:cubicBezTo>
                  <a:pt x="676" y="41"/>
                  <a:pt x="676" y="37"/>
                  <a:pt x="673" y="37"/>
                </a:cubicBezTo>
                <a:cubicBezTo>
                  <a:pt x="676" y="44"/>
                  <a:pt x="676" y="44"/>
                  <a:pt x="676" y="44"/>
                </a:cubicBezTo>
                <a:cubicBezTo>
                  <a:pt x="676" y="44"/>
                  <a:pt x="676" y="45"/>
                  <a:pt x="676" y="45"/>
                </a:cubicBezTo>
                <a:cubicBezTo>
                  <a:pt x="676" y="44"/>
                  <a:pt x="676" y="44"/>
                  <a:pt x="676" y="44"/>
                </a:cubicBezTo>
                <a:cubicBezTo>
                  <a:pt x="675" y="42"/>
                  <a:pt x="673" y="41"/>
                  <a:pt x="672" y="40"/>
                </a:cubicBezTo>
                <a:cubicBezTo>
                  <a:pt x="672" y="39"/>
                  <a:pt x="668" y="36"/>
                  <a:pt x="668" y="35"/>
                </a:cubicBezTo>
                <a:cubicBezTo>
                  <a:pt x="666" y="32"/>
                  <a:pt x="668" y="31"/>
                  <a:pt x="669" y="29"/>
                </a:cubicBezTo>
                <a:cubicBezTo>
                  <a:pt x="670" y="27"/>
                  <a:pt x="671" y="26"/>
                  <a:pt x="671" y="23"/>
                </a:cubicBezTo>
                <a:cubicBezTo>
                  <a:pt x="670" y="19"/>
                  <a:pt x="668" y="21"/>
                  <a:pt x="666" y="19"/>
                </a:cubicBezTo>
                <a:cubicBezTo>
                  <a:pt x="665" y="18"/>
                  <a:pt x="664" y="18"/>
                  <a:pt x="664" y="17"/>
                </a:cubicBezTo>
                <a:cubicBezTo>
                  <a:pt x="662" y="13"/>
                  <a:pt x="662" y="10"/>
                  <a:pt x="658" y="7"/>
                </a:cubicBezTo>
                <a:cubicBezTo>
                  <a:pt x="655" y="4"/>
                  <a:pt x="652" y="0"/>
                  <a:pt x="649" y="6"/>
                </a:cubicBezTo>
                <a:cubicBezTo>
                  <a:pt x="646" y="12"/>
                  <a:pt x="647" y="15"/>
                  <a:pt x="639" y="14"/>
                </a:cubicBezTo>
                <a:cubicBezTo>
                  <a:pt x="639" y="10"/>
                  <a:pt x="639" y="10"/>
                  <a:pt x="636" y="9"/>
                </a:cubicBezTo>
                <a:cubicBezTo>
                  <a:pt x="634" y="8"/>
                  <a:pt x="632" y="8"/>
                  <a:pt x="630" y="8"/>
                </a:cubicBezTo>
                <a:cubicBezTo>
                  <a:pt x="629" y="9"/>
                  <a:pt x="629" y="10"/>
                  <a:pt x="628" y="11"/>
                </a:cubicBezTo>
                <a:cubicBezTo>
                  <a:pt x="627" y="11"/>
                  <a:pt x="625" y="11"/>
                  <a:pt x="624" y="11"/>
                </a:cubicBezTo>
                <a:cubicBezTo>
                  <a:pt x="621" y="11"/>
                  <a:pt x="618" y="10"/>
                  <a:pt x="615" y="11"/>
                </a:cubicBezTo>
                <a:cubicBezTo>
                  <a:pt x="615" y="11"/>
                  <a:pt x="612" y="14"/>
                  <a:pt x="612" y="14"/>
                </a:cubicBezTo>
                <a:cubicBezTo>
                  <a:pt x="612" y="14"/>
                  <a:pt x="610" y="16"/>
                  <a:pt x="609" y="17"/>
                </a:cubicBezTo>
                <a:cubicBezTo>
                  <a:pt x="608" y="18"/>
                  <a:pt x="606" y="18"/>
                  <a:pt x="603" y="17"/>
                </a:cubicBezTo>
                <a:cubicBezTo>
                  <a:pt x="601" y="17"/>
                  <a:pt x="600" y="16"/>
                  <a:pt x="598" y="16"/>
                </a:cubicBezTo>
                <a:cubicBezTo>
                  <a:pt x="596" y="15"/>
                  <a:pt x="595" y="15"/>
                  <a:pt x="594" y="15"/>
                </a:cubicBezTo>
                <a:cubicBezTo>
                  <a:pt x="593" y="15"/>
                  <a:pt x="592" y="15"/>
                  <a:pt x="592" y="15"/>
                </a:cubicBezTo>
                <a:cubicBezTo>
                  <a:pt x="591" y="15"/>
                  <a:pt x="590" y="14"/>
                  <a:pt x="590" y="13"/>
                </a:cubicBezTo>
                <a:cubicBezTo>
                  <a:pt x="589" y="12"/>
                  <a:pt x="589" y="11"/>
                  <a:pt x="587" y="10"/>
                </a:cubicBezTo>
                <a:cubicBezTo>
                  <a:pt x="586" y="9"/>
                  <a:pt x="585" y="9"/>
                  <a:pt x="584" y="9"/>
                </a:cubicBezTo>
                <a:cubicBezTo>
                  <a:pt x="582" y="8"/>
                  <a:pt x="584" y="7"/>
                  <a:pt x="582" y="7"/>
                </a:cubicBezTo>
                <a:cubicBezTo>
                  <a:pt x="582" y="7"/>
                  <a:pt x="579" y="10"/>
                  <a:pt x="579" y="9"/>
                </a:cubicBezTo>
                <a:cubicBezTo>
                  <a:pt x="575" y="14"/>
                  <a:pt x="577" y="17"/>
                  <a:pt x="576" y="23"/>
                </a:cubicBezTo>
                <a:cubicBezTo>
                  <a:pt x="576" y="24"/>
                  <a:pt x="575" y="28"/>
                  <a:pt x="574" y="29"/>
                </a:cubicBezTo>
                <a:cubicBezTo>
                  <a:pt x="573" y="30"/>
                  <a:pt x="570" y="30"/>
                  <a:pt x="569" y="31"/>
                </a:cubicBezTo>
                <a:cubicBezTo>
                  <a:pt x="567" y="33"/>
                  <a:pt x="566" y="35"/>
                  <a:pt x="564" y="36"/>
                </a:cubicBezTo>
                <a:cubicBezTo>
                  <a:pt x="561" y="36"/>
                  <a:pt x="554" y="36"/>
                  <a:pt x="552" y="34"/>
                </a:cubicBezTo>
                <a:cubicBezTo>
                  <a:pt x="550" y="31"/>
                  <a:pt x="552" y="30"/>
                  <a:pt x="549" y="29"/>
                </a:cubicBezTo>
                <a:cubicBezTo>
                  <a:pt x="549" y="30"/>
                  <a:pt x="549" y="30"/>
                  <a:pt x="549" y="31"/>
                </a:cubicBezTo>
                <a:cubicBezTo>
                  <a:pt x="548" y="33"/>
                  <a:pt x="545" y="31"/>
                  <a:pt x="543" y="30"/>
                </a:cubicBezTo>
                <a:cubicBezTo>
                  <a:pt x="537" y="29"/>
                  <a:pt x="530" y="27"/>
                  <a:pt x="523" y="27"/>
                </a:cubicBezTo>
                <a:cubicBezTo>
                  <a:pt x="521" y="27"/>
                  <a:pt x="521" y="27"/>
                  <a:pt x="520" y="29"/>
                </a:cubicBezTo>
                <a:cubicBezTo>
                  <a:pt x="519" y="31"/>
                  <a:pt x="517" y="34"/>
                  <a:pt x="516" y="35"/>
                </a:cubicBezTo>
                <a:cubicBezTo>
                  <a:pt x="514" y="35"/>
                  <a:pt x="510" y="36"/>
                  <a:pt x="508" y="35"/>
                </a:cubicBezTo>
                <a:cubicBezTo>
                  <a:pt x="506" y="34"/>
                  <a:pt x="507" y="34"/>
                  <a:pt x="506" y="33"/>
                </a:cubicBezTo>
                <a:cubicBezTo>
                  <a:pt x="505" y="32"/>
                  <a:pt x="504" y="29"/>
                  <a:pt x="502" y="31"/>
                </a:cubicBezTo>
                <a:cubicBezTo>
                  <a:pt x="501" y="32"/>
                  <a:pt x="502" y="35"/>
                  <a:pt x="502" y="36"/>
                </a:cubicBezTo>
                <a:cubicBezTo>
                  <a:pt x="502" y="38"/>
                  <a:pt x="501" y="40"/>
                  <a:pt x="500" y="42"/>
                </a:cubicBezTo>
                <a:cubicBezTo>
                  <a:pt x="499" y="42"/>
                  <a:pt x="499" y="42"/>
                  <a:pt x="498" y="43"/>
                </a:cubicBezTo>
                <a:cubicBezTo>
                  <a:pt x="497" y="44"/>
                  <a:pt x="497" y="45"/>
                  <a:pt x="496" y="46"/>
                </a:cubicBezTo>
                <a:cubicBezTo>
                  <a:pt x="495" y="48"/>
                  <a:pt x="493" y="51"/>
                  <a:pt x="492" y="52"/>
                </a:cubicBezTo>
                <a:cubicBezTo>
                  <a:pt x="491" y="53"/>
                  <a:pt x="490" y="53"/>
                  <a:pt x="490" y="54"/>
                </a:cubicBezTo>
                <a:cubicBezTo>
                  <a:pt x="488" y="55"/>
                  <a:pt x="488" y="56"/>
                  <a:pt x="487" y="58"/>
                </a:cubicBezTo>
                <a:cubicBezTo>
                  <a:pt x="485" y="61"/>
                  <a:pt x="483" y="64"/>
                  <a:pt x="481" y="67"/>
                </a:cubicBezTo>
                <a:cubicBezTo>
                  <a:pt x="476" y="75"/>
                  <a:pt x="478" y="84"/>
                  <a:pt x="480" y="92"/>
                </a:cubicBezTo>
                <a:cubicBezTo>
                  <a:pt x="481" y="95"/>
                  <a:pt x="483" y="98"/>
                  <a:pt x="482" y="101"/>
                </a:cubicBezTo>
                <a:cubicBezTo>
                  <a:pt x="481" y="103"/>
                  <a:pt x="479" y="106"/>
                  <a:pt x="476" y="105"/>
                </a:cubicBezTo>
                <a:cubicBezTo>
                  <a:pt x="474" y="105"/>
                  <a:pt x="473" y="104"/>
                  <a:pt x="472" y="103"/>
                </a:cubicBezTo>
                <a:cubicBezTo>
                  <a:pt x="470" y="101"/>
                  <a:pt x="468" y="99"/>
                  <a:pt x="466" y="97"/>
                </a:cubicBezTo>
                <a:cubicBezTo>
                  <a:pt x="464" y="94"/>
                  <a:pt x="461" y="94"/>
                  <a:pt x="459" y="92"/>
                </a:cubicBezTo>
                <a:cubicBezTo>
                  <a:pt x="457" y="91"/>
                  <a:pt x="456" y="86"/>
                  <a:pt x="453" y="85"/>
                </a:cubicBezTo>
                <a:cubicBezTo>
                  <a:pt x="450" y="83"/>
                  <a:pt x="446" y="87"/>
                  <a:pt x="442" y="88"/>
                </a:cubicBezTo>
                <a:cubicBezTo>
                  <a:pt x="439" y="88"/>
                  <a:pt x="435" y="88"/>
                  <a:pt x="432" y="88"/>
                </a:cubicBezTo>
                <a:cubicBezTo>
                  <a:pt x="432" y="85"/>
                  <a:pt x="431" y="82"/>
                  <a:pt x="428" y="81"/>
                </a:cubicBezTo>
                <a:cubicBezTo>
                  <a:pt x="424" y="79"/>
                  <a:pt x="419" y="82"/>
                  <a:pt x="418" y="87"/>
                </a:cubicBezTo>
                <a:cubicBezTo>
                  <a:pt x="418" y="89"/>
                  <a:pt x="418" y="90"/>
                  <a:pt x="417" y="92"/>
                </a:cubicBezTo>
                <a:cubicBezTo>
                  <a:pt x="416" y="93"/>
                  <a:pt x="416" y="94"/>
                  <a:pt x="414" y="95"/>
                </a:cubicBezTo>
                <a:cubicBezTo>
                  <a:pt x="412" y="95"/>
                  <a:pt x="409" y="94"/>
                  <a:pt x="408" y="93"/>
                </a:cubicBezTo>
                <a:cubicBezTo>
                  <a:pt x="405" y="90"/>
                  <a:pt x="403" y="83"/>
                  <a:pt x="403" y="79"/>
                </a:cubicBezTo>
                <a:cubicBezTo>
                  <a:pt x="402" y="76"/>
                  <a:pt x="400" y="71"/>
                  <a:pt x="395" y="73"/>
                </a:cubicBezTo>
                <a:cubicBezTo>
                  <a:pt x="393" y="74"/>
                  <a:pt x="393" y="76"/>
                  <a:pt x="392" y="77"/>
                </a:cubicBezTo>
                <a:cubicBezTo>
                  <a:pt x="391" y="79"/>
                  <a:pt x="389" y="80"/>
                  <a:pt x="387" y="80"/>
                </a:cubicBezTo>
                <a:cubicBezTo>
                  <a:pt x="385" y="81"/>
                  <a:pt x="384" y="81"/>
                  <a:pt x="382" y="82"/>
                </a:cubicBezTo>
                <a:cubicBezTo>
                  <a:pt x="379" y="83"/>
                  <a:pt x="379" y="82"/>
                  <a:pt x="378" y="84"/>
                </a:cubicBezTo>
                <a:cubicBezTo>
                  <a:pt x="378" y="86"/>
                  <a:pt x="380" y="91"/>
                  <a:pt x="378" y="92"/>
                </a:cubicBezTo>
                <a:cubicBezTo>
                  <a:pt x="377" y="93"/>
                  <a:pt x="374" y="93"/>
                  <a:pt x="372" y="93"/>
                </a:cubicBezTo>
                <a:cubicBezTo>
                  <a:pt x="372" y="88"/>
                  <a:pt x="374" y="79"/>
                  <a:pt x="368" y="77"/>
                </a:cubicBezTo>
                <a:cubicBezTo>
                  <a:pt x="367" y="77"/>
                  <a:pt x="364" y="77"/>
                  <a:pt x="363" y="77"/>
                </a:cubicBezTo>
                <a:cubicBezTo>
                  <a:pt x="361" y="78"/>
                  <a:pt x="360" y="80"/>
                  <a:pt x="359" y="81"/>
                </a:cubicBezTo>
                <a:cubicBezTo>
                  <a:pt x="357" y="82"/>
                  <a:pt x="356" y="81"/>
                  <a:pt x="354" y="78"/>
                </a:cubicBezTo>
                <a:cubicBezTo>
                  <a:pt x="353" y="75"/>
                  <a:pt x="351" y="66"/>
                  <a:pt x="347" y="66"/>
                </a:cubicBezTo>
                <a:cubicBezTo>
                  <a:pt x="344" y="65"/>
                  <a:pt x="343" y="70"/>
                  <a:pt x="343" y="72"/>
                </a:cubicBezTo>
                <a:cubicBezTo>
                  <a:pt x="342" y="74"/>
                  <a:pt x="341" y="75"/>
                  <a:pt x="338" y="75"/>
                </a:cubicBezTo>
                <a:cubicBezTo>
                  <a:pt x="336" y="75"/>
                  <a:pt x="333" y="72"/>
                  <a:pt x="332" y="73"/>
                </a:cubicBezTo>
                <a:cubicBezTo>
                  <a:pt x="330" y="74"/>
                  <a:pt x="331" y="77"/>
                  <a:pt x="331" y="79"/>
                </a:cubicBezTo>
                <a:cubicBezTo>
                  <a:pt x="330" y="81"/>
                  <a:pt x="329" y="82"/>
                  <a:pt x="327" y="84"/>
                </a:cubicBezTo>
                <a:cubicBezTo>
                  <a:pt x="324" y="86"/>
                  <a:pt x="323" y="86"/>
                  <a:pt x="321" y="83"/>
                </a:cubicBezTo>
                <a:cubicBezTo>
                  <a:pt x="320" y="81"/>
                  <a:pt x="319" y="78"/>
                  <a:pt x="318" y="75"/>
                </a:cubicBezTo>
                <a:cubicBezTo>
                  <a:pt x="317" y="72"/>
                  <a:pt x="314" y="72"/>
                  <a:pt x="311" y="72"/>
                </a:cubicBezTo>
                <a:cubicBezTo>
                  <a:pt x="308" y="72"/>
                  <a:pt x="305" y="75"/>
                  <a:pt x="303" y="74"/>
                </a:cubicBezTo>
                <a:cubicBezTo>
                  <a:pt x="302" y="73"/>
                  <a:pt x="302" y="72"/>
                  <a:pt x="302" y="71"/>
                </a:cubicBezTo>
                <a:cubicBezTo>
                  <a:pt x="301" y="70"/>
                  <a:pt x="301" y="70"/>
                  <a:pt x="300" y="68"/>
                </a:cubicBezTo>
                <a:cubicBezTo>
                  <a:pt x="300" y="67"/>
                  <a:pt x="300" y="67"/>
                  <a:pt x="299" y="66"/>
                </a:cubicBezTo>
                <a:cubicBezTo>
                  <a:pt x="299" y="65"/>
                  <a:pt x="298" y="64"/>
                  <a:pt x="298" y="64"/>
                </a:cubicBezTo>
                <a:cubicBezTo>
                  <a:pt x="297" y="62"/>
                  <a:pt x="297" y="60"/>
                  <a:pt x="296" y="59"/>
                </a:cubicBezTo>
                <a:cubicBezTo>
                  <a:pt x="291" y="53"/>
                  <a:pt x="284" y="62"/>
                  <a:pt x="279" y="61"/>
                </a:cubicBezTo>
                <a:cubicBezTo>
                  <a:pt x="276" y="60"/>
                  <a:pt x="274" y="58"/>
                  <a:pt x="272" y="57"/>
                </a:cubicBezTo>
                <a:cubicBezTo>
                  <a:pt x="270" y="56"/>
                  <a:pt x="267" y="55"/>
                  <a:pt x="265" y="54"/>
                </a:cubicBezTo>
                <a:cubicBezTo>
                  <a:pt x="262" y="54"/>
                  <a:pt x="259" y="54"/>
                  <a:pt x="255" y="54"/>
                </a:cubicBezTo>
                <a:cubicBezTo>
                  <a:pt x="253" y="55"/>
                  <a:pt x="250" y="56"/>
                  <a:pt x="248" y="55"/>
                </a:cubicBezTo>
                <a:cubicBezTo>
                  <a:pt x="246" y="54"/>
                  <a:pt x="247" y="51"/>
                  <a:pt x="244" y="50"/>
                </a:cubicBezTo>
                <a:cubicBezTo>
                  <a:pt x="243" y="49"/>
                  <a:pt x="240" y="50"/>
                  <a:pt x="239" y="50"/>
                </a:cubicBezTo>
                <a:cubicBezTo>
                  <a:pt x="237" y="50"/>
                  <a:pt x="235" y="49"/>
                  <a:pt x="234" y="49"/>
                </a:cubicBezTo>
                <a:cubicBezTo>
                  <a:pt x="231" y="48"/>
                  <a:pt x="229" y="48"/>
                  <a:pt x="227" y="48"/>
                </a:cubicBezTo>
                <a:cubicBezTo>
                  <a:pt x="226" y="48"/>
                  <a:pt x="224" y="48"/>
                  <a:pt x="223" y="47"/>
                </a:cubicBezTo>
                <a:cubicBezTo>
                  <a:pt x="222" y="47"/>
                  <a:pt x="221" y="46"/>
                  <a:pt x="220" y="46"/>
                </a:cubicBezTo>
                <a:cubicBezTo>
                  <a:pt x="219" y="45"/>
                  <a:pt x="216" y="46"/>
                  <a:pt x="214" y="46"/>
                </a:cubicBezTo>
                <a:cubicBezTo>
                  <a:pt x="210" y="46"/>
                  <a:pt x="206" y="45"/>
                  <a:pt x="202" y="45"/>
                </a:cubicBezTo>
                <a:cubicBezTo>
                  <a:pt x="198" y="45"/>
                  <a:pt x="194" y="44"/>
                  <a:pt x="190" y="44"/>
                </a:cubicBezTo>
                <a:cubicBezTo>
                  <a:pt x="188" y="44"/>
                  <a:pt x="187" y="44"/>
                  <a:pt x="185" y="44"/>
                </a:cubicBezTo>
                <a:cubicBezTo>
                  <a:pt x="182" y="43"/>
                  <a:pt x="179" y="46"/>
                  <a:pt x="176" y="46"/>
                </a:cubicBezTo>
                <a:cubicBezTo>
                  <a:pt x="174" y="47"/>
                  <a:pt x="172" y="47"/>
                  <a:pt x="171" y="47"/>
                </a:cubicBezTo>
                <a:cubicBezTo>
                  <a:pt x="169" y="47"/>
                  <a:pt x="167" y="45"/>
                  <a:pt x="165" y="45"/>
                </a:cubicBezTo>
                <a:cubicBezTo>
                  <a:pt x="163" y="44"/>
                  <a:pt x="161" y="44"/>
                  <a:pt x="159" y="44"/>
                </a:cubicBezTo>
                <a:cubicBezTo>
                  <a:pt x="156" y="43"/>
                  <a:pt x="153" y="44"/>
                  <a:pt x="151" y="46"/>
                </a:cubicBezTo>
                <a:cubicBezTo>
                  <a:pt x="151" y="46"/>
                  <a:pt x="149" y="48"/>
                  <a:pt x="149" y="48"/>
                </a:cubicBezTo>
                <a:cubicBezTo>
                  <a:pt x="148" y="48"/>
                  <a:pt x="147" y="48"/>
                  <a:pt x="146" y="48"/>
                </a:cubicBezTo>
                <a:cubicBezTo>
                  <a:pt x="145" y="48"/>
                  <a:pt x="143" y="49"/>
                  <a:pt x="142" y="51"/>
                </a:cubicBezTo>
                <a:cubicBezTo>
                  <a:pt x="139" y="54"/>
                  <a:pt x="141" y="57"/>
                  <a:pt x="139" y="60"/>
                </a:cubicBezTo>
                <a:cubicBezTo>
                  <a:pt x="138" y="64"/>
                  <a:pt x="133" y="64"/>
                  <a:pt x="131" y="66"/>
                </a:cubicBezTo>
                <a:cubicBezTo>
                  <a:pt x="128" y="68"/>
                  <a:pt x="127" y="68"/>
                  <a:pt x="124" y="68"/>
                </a:cubicBezTo>
                <a:cubicBezTo>
                  <a:pt x="121" y="69"/>
                  <a:pt x="118" y="70"/>
                  <a:pt x="115" y="70"/>
                </a:cubicBezTo>
                <a:cubicBezTo>
                  <a:pt x="115" y="70"/>
                  <a:pt x="115" y="70"/>
                  <a:pt x="115" y="70"/>
                </a:cubicBezTo>
                <a:cubicBezTo>
                  <a:pt x="116" y="71"/>
                  <a:pt x="116" y="74"/>
                  <a:pt x="117" y="76"/>
                </a:cubicBezTo>
                <a:cubicBezTo>
                  <a:pt x="117" y="78"/>
                  <a:pt x="117" y="79"/>
                  <a:pt x="117" y="81"/>
                </a:cubicBezTo>
                <a:cubicBezTo>
                  <a:pt x="117" y="84"/>
                  <a:pt x="118" y="87"/>
                  <a:pt x="119" y="90"/>
                </a:cubicBezTo>
                <a:cubicBezTo>
                  <a:pt x="120" y="94"/>
                  <a:pt x="122" y="97"/>
                  <a:pt x="124" y="101"/>
                </a:cubicBezTo>
                <a:cubicBezTo>
                  <a:pt x="124" y="103"/>
                  <a:pt x="125" y="104"/>
                  <a:pt x="126" y="106"/>
                </a:cubicBezTo>
                <a:cubicBezTo>
                  <a:pt x="126" y="107"/>
                  <a:pt x="126" y="107"/>
                  <a:pt x="127" y="108"/>
                </a:cubicBezTo>
                <a:cubicBezTo>
                  <a:pt x="127" y="108"/>
                  <a:pt x="127" y="109"/>
                  <a:pt x="127" y="109"/>
                </a:cubicBezTo>
                <a:cubicBezTo>
                  <a:pt x="127" y="110"/>
                  <a:pt x="127" y="111"/>
                  <a:pt x="128" y="111"/>
                </a:cubicBezTo>
                <a:cubicBezTo>
                  <a:pt x="129" y="111"/>
                  <a:pt x="130" y="111"/>
                  <a:pt x="130" y="111"/>
                </a:cubicBezTo>
                <a:cubicBezTo>
                  <a:pt x="131" y="112"/>
                  <a:pt x="132" y="115"/>
                  <a:pt x="132" y="116"/>
                </a:cubicBezTo>
                <a:cubicBezTo>
                  <a:pt x="134" y="119"/>
                  <a:pt x="136" y="122"/>
                  <a:pt x="138" y="124"/>
                </a:cubicBezTo>
                <a:cubicBezTo>
                  <a:pt x="138" y="126"/>
                  <a:pt x="138" y="128"/>
                  <a:pt x="139" y="130"/>
                </a:cubicBezTo>
                <a:cubicBezTo>
                  <a:pt x="140" y="131"/>
                  <a:pt x="140" y="130"/>
                  <a:pt x="141" y="132"/>
                </a:cubicBezTo>
                <a:cubicBezTo>
                  <a:pt x="141" y="133"/>
                  <a:pt x="141" y="134"/>
                  <a:pt x="140" y="135"/>
                </a:cubicBezTo>
                <a:cubicBezTo>
                  <a:pt x="140" y="135"/>
                  <a:pt x="125" y="134"/>
                  <a:pt x="129" y="139"/>
                </a:cubicBezTo>
                <a:cubicBezTo>
                  <a:pt x="129" y="139"/>
                  <a:pt x="131" y="140"/>
                  <a:pt x="132" y="140"/>
                </a:cubicBezTo>
                <a:cubicBezTo>
                  <a:pt x="132" y="140"/>
                  <a:pt x="134" y="141"/>
                  <a:pt x="135" y="142"/>
                </a:cubicBezTo>
                <a:cubicBezTo>
                  <a:pt x="136" y="144"/>
                  <a:pt x="136" y="145"/>
                  <a:pt x="136" y="147"/>
                </a:cubicBezTo>
                <a:cubicBezTo>
                  <a:pt x="136" y="152"/>
                  <a:pt x="136" y="157"/>
                  <a:pt x="136" y="162"/>
                </a:cubicBezTo>
                <a:cubicBezTo>
                  <a:pt x="136" y="162"/>
                  <a:pt x="135" y="163"/>
                  <a:pt x="135" y="164"/>
                </a:cubicBezTo>
                <a:cubicBezTo>
                  <a:pt x="136" y="163"/>
                  <a:pt x="136" y="163"/>
                  <a:pt x="136" y="162"/>
                </a:cubicBezTo>
                <a:cubicBezTo>
                  <a:pt x="136" y="162"/>
                  <a:pt x="136" y="161"/>
                  <a:pt x="136" y="161"/>
                </a:cubicBezTo>
                <a:cubicBezTo>
                  <a:pt x="136" y="161"/>
                  <a:pt x="136" y="162"/>
                  <a:pt x="136" y="162"/>
                </a:cubicBezTo>
                <a:cubicBezTo>
                  <a:pt x="136" y="165"/>
                  <a:pt x="137" y="169"/>
                  <a:pt x="135" y="170"/>
                </a:cubicBezTo>
                <a:cubicBezTo>
                  <a:pt x="134" y="171"/>
                  <a:pt x="128" y="170"/>
                  <a:pt x="126" y="170"/>
                </a:cubicBezTo>
                <a:cubicBezTo>
                  <a:pt x="120" y="170"/>
                  <a:pt x="114" y="172"/>
                  <a:pt x="109" y="176"/>
                </a:cubicBezTo>
                <a:cubicBezTo>
                  <a:pt x="105" y="178"/>
                  <a:pt x="101" y="183"/>
                  <a:pt x="98" y="186"/>
                </a:cubicBezTo>
                <a:cubicBezTo>
                  <a:pt x="96" y="190"/>
                  <a:pt x="92" y="192"/>
                  <a:pt x="90" y="196"/>
                </a:cubicBezTo>
                <a:cubicBezTo>
                  <a:pt x="89" y="197"/>
                  <a:pt x="87" y="197"/>
                  <a:pt x="86" y="199"/>
                </a:cubicBezTo>
                <a:cubicBezTo>
                  <a:pt x="85" y="199"/>
                  <a:pt x="85" y="201"/>
                  <a:pt x="85" y="203"/>
                </a:cubicBezTo>
                <a:cubicBezTo>
                  <a:pt x="84" y="203"/>
                  <a:pt x="84" y="204"/>
                  <a:pt x="84" y="204"/>
                </a:cubicBezTo>
                <a:cubicBezTo>
                  <a:pt x="84" y="205"/>
                  <a:pt x="84" y="206"/>
                  <a:pt x="84" y="206"/>
                </a:cubicBezTo>
                <a:cubicBezTo>
                  <a:pt x="83" y="207"/>
                  <a:pt x="82" y="209"/>
                  <a:pt x="81" y="211"/>
                </a:cubicBezTo>
                <a:cubicBezTo>
                  <a:pt x="78" y="216"/>
                  <a:pt x="75" y="220"/>
                  <a:pt x="72" y="225"/>
                </a:cubicBezTo>
                <a:cubicBezTo>
                  <a:pt x="71" y="228"/>
                  <a:pt x="69" y="231"/>
                  <a:pt x="68" y="233"/>
                </a:cubicBezTo>
                <a:cubicBezTo>
                  <a:pt x="68" y="234"/>
                  <a:pt x="67" y="235"/>
                  <a:pt x="66" y="235"/>
                </a:cubicBezTo>
                <a:cubicBezTo>
                  <a:pt x="65" y="237"/>
                  <a:pt x="64" y="237"/>
                  <a:pt x="62" y="238"/>
                </a:cubicBezTo>
                <a:cubicBezTo>
                  <a:pt x="61" y="239"/>
                  <a:pt x="60" y="241"/>
                  <a:pt x="58" y="242"/>
                </a:cubicBezTo>
                <a:cubicBezTo>
                  <a:pt x="57" y="244"/>
                  <a:pt x="57" y="242"/>
                  <a:pt x="57" y="244"/>
                </a:cubicBezTo>
                <a:cubicBezTo>
                  <a:pt x="57" y="244"/>
                  <a:pt x="57" y="245"/>
                  <a:pt x="57" y="246"/>
                </a:cubicBezTo>
                <a:cubicBezTo>
                  <a:pt x="57" y="247"/>
                  <a:pt x="57" y="247"/>
                  <a:pt x="57" y="248"/>
                </a:cubicBezTo>
                <a:cubicBezTo>
                  <a:pt x="58" y="251"/>
                  <a:pt x="59" y="252"/>
                  <a:pt x="59" y="254"/>
                </a:cubicBezTo>
                <a:cubicBezTo>
                  <a:pt x="59" y="255"/>
                  <a:pt x="59" y="257"/>
                  <a:pt x="59" y="258"/>
                </a:cubicBezTo>
                <a:cubicBezTo>
                  <a:pt x="60" y="258"/>
                  <a:pt x="60" y="259"/>
                  <a:pt x="61" y="259"/>
                </a:cubicBezTo>
                <a:cubicBezTo>
                  <a:pt x="62" y="261"/>
                  <a:pt x="61" y="264"/>
                  <a:pt x="61" y="266"/>
                </a:cubicBezTo>
                <a:cubicBezTo>
                  <a:pt x="61" y="269"/>
                  <a:pt x="60" y="274"/>
                  <a:pt x="64" y="275"/>
                </a:cubicBezTo>
                <a:cubicBezTo>
                  <a:pt x="65" y="275"/>
                  <a:pt x="66" y="275"/>
                  <a:pt x="66" y="275"/>
                </a:cubicBezTo>
                <a:cubicBezTo>
                  <a:pt x="67" y="275"/>
                  <a:pt x="67" y="276"/>
                  <a:pt x="67" y="276"/>
                </a:cubicBezTo>
                <a:cubicBezTo>
                  <a:pt x="68" y="277"/>
                  <a:pt x="68" y="277"/>
                  <a:pt x="69" y="277"/>
                </a:cubicBezTo>
                <a:cubicBezTo>
                  <a:pt x="69" y="280"/>
                  <a:pt x="72" y="282"/>
                  <a:pt x="71" y="285"/>
                </a:cubicBezTo>
                <a:cubicBezTo>
                  <a:pt x="69" y="285"/>
                  <a:pt x="65" y="285"/>
                  <a:pt x="63" y="285"/>
                </a:cubicBezTo>
                <a:cubicBezTo>
                  <a:pt x="62" y="284"/>
                  <a:pt x="62" y="283"/>
                  <a:pt x="61" y="283"/>
                </a:cubicBezTo>
                <a:cubicBezTo>
                  <a:pt x="60" y="283"/>
                  <a:pt x="59" y="283"/>
                  <a:pt x="58" y="283"/>
                </a:cubicBezTo>
                <a:cubicBezTo>
                  <a:pt x="55" y="283"/>
                  <a:pt x="54" y="282"/>
                  <a:pt x="52" y="280"/>
                </a:cubicBezTo>
                <a:cubicBezTo>
                  <a:pt x="52" y="281"/>
                  <a:pt x="52" y="281"/>
                  <a:pt x="51" y="281"/>
                </a:cubicBezTo>
                <a:cubicBezTo>
                  <a:pt x="51" y="283"/>
                  <a:pt x="50" y="284"/>
                  <a:pt x="50" y="285"/>
                </a:cubicBezTo>
                <a:cubicBezTo>
                  <a:pt x="47" y="289"/>
                  <a:pt x="44" y="290"/>
                  <a:pt x="40" y="291"/>
                </a:cubicBezTo>
                <a:cubicBezTo>
                  <a:pt x="39" y="291"/>
                  <a:pt x="37" y="291"/>
                  <a:pt x="35" y="291"/>
                </a:cubicBezTo>
                <a:cubicBezTo>
                  <a:pt x="33" y="291"/>
                  <a:pt x="31" y="290"/>
                  <a:pt x="29" y="290"/>
                </a:cubicBezTo>
                <a:cubicBezTo>
                  <a:pt x="28" y="290"/>
                  <a:pt x="27" y="291"/>
                  <a:pt x="25" y="291"/>
                </a:cubicBezTo>
                <a:cubicBezTo>
                  <a:pt x="24" y="292"/>
                  <a:pt x="21" y="291"/>
                  <a:pt x="20" y="292"/>
                </a:cubicBezTo>
                <a:cubicBezTo>
                  <a:pt x="19" y="292"/>
                  <a:pt x="18" y="293"/>
                  <a:pt x="18" y="293"/>
                </a:cubicBezTo>
                <a:cubicBezTo>
                  <a:pt x="17" y="294"/>
                  <a:pt x="18" y="294"/>
                  <a:pt x="17" y="295"/>
                </a:cubicBezTo>
                <a:cubicBezTo>
                  <a:pt x="17" y="297"/>
                  <a:pt x="15" y="299"/>
                  <a:pt x="14" y="300"/>
                </a:cubicBezTo>
                <a:cubicBezTo>
                  <a:pt x="13" y="302"/>
                  <a:pt x="12" y="303"/>
                  <a:pt x="12" y="305"/>
                </a:cubicBezTo>
                <a:cubicBezTo>
                  <a:pt x="11" y="307"/>
                  <a:pt x="11" y="308"/>
                  <a:pt x="11" y="310"/>
                </a:cubicBezTo>
                <a:cubicBezTo>
                  <a:pt x="11" y="311"/>
                  <a:pt x="9" y="313"/>
                  <a:pt x="9" y="314"/>
                </a:cubicBezTo>
                <a:cubicBezTo>
                  <a:pt x="8" y="315"/>
                  <a:pt x="7" y="317"/>
                  <a:pt x="7" y="318"/>
                </a:cubicBezTo>
                <a:cubicBezTo>
                  <a:pt x="6" y="320"/>
                  <a:pt x="6" y="321"/>
                  <a:pt x="5" y="322"/>
                </a:cubicBezTo>
                <a:cubicBezTo>
                  <a:pt x="5" y="324"/>
                  <a:pt x="4" y="324"/>
                  <a:pt x="4" y="326"/>
                </a:cubicBezTo>
                <a:cubicBezTo>
                  <a:pt x="4" y="328"/>
                  <a:pt x="4" y="327"/>
                  <a:pt x="3" y="328"/>
                </a:cubicBezTo>
                <a:cubicBezTo>
                  <a:pt x="2" y="329"/>
                  <a:pt x="1" y="330"/>
                  <a:pt x="0" y="331"/>
                </a:cubicBezTo>
                <a:cubicBezTo>
                  <a:pt x="20" y="353"/>
                  <a:pt x="20" y="353"/>
                  <a:pt x="20" y="353"/>
                </a:cubicBezTo>
                <a:cubicBezTo>
                  <a:pt x="22" y="353"/>
                  <a:pt x="22" y="353"/>
                  <a:pt x="23" y="354"/>
                </a:cubicBezTo>
                <a:cubicBezTo>
                  <a:pt x="23" y="355"/>
                  <a:pt x="23" y="356"/>
                  <a:pt x="23" y="357"/>
                </a:cubicBezTo>
                <a:cubicBezTo>
                  <a:pt x="23" y="359"/>
                  <a:pt x="22" y="362"/>
                  <a:pt x="24" y="362"/>
                </a:cubicBezTo>
                <a:cubicBezTo>
                  <a:pt x="25" y="360"/>
                  <a:pt x="28" y="362"/>
                  <a:pt x="31" y="362"/>
                </a:cubicBezTo>
                <a:cubicBezTo>
                  <a:pt x="32" y="362"/>
                  <a:pt x="33" y="362"/>
                  <a:pt x="34" y="362"/>
                </a:cubicBezTo>
                <a:cubicBezTo>
                  <a:pt x="35" y="363"/>
                  <a:pt x="36" y="363"/>
                  <a:pt x="37" y="363"/>
                </a:cubicBezTo>
                <a:cubicBezTo>
                  <a:pt x="37" y="364"/>
                  <a:pt x="38" y="364"/>
                  <a:pt x="39" y="365"/>
                </a:cubicBezTo>
                <a:cubicBezTo>
                  <a:pt x="39" y="366"/>
                  <a:pt x="39" y="368"/>
                  <a:pt x="39" y="369"/>
                </a:cubicBezTo>
                <a:cubicBezTo>
                  <a:pt x="39" y="370"/>
                  <a:pt x="39" y="371"/>
                  <a:pt x="39" y="372"/>
                </a:cubicBezTo>
                <a:cubicBezTo>
                  <a:pt x="42" y="371"/>
                  <a:pt x="46" y="373"/>
                  <a:pt x="49" y="372"/>
                </a:cubicBezTo>
                <a:cubicBezTo>
                  <a:pt x="50" y="371"/>
                  <a:pt x="51" y="370"/>
                  <a:pt x="52" y="369"/>
                </a:cubicBezTo>
                <a:cubicBezTo>
                  <a:pt x="53" y="368"/>
                  <a:pt x="54" y="367"/>
                  <a:pt x="56" y="366"/>
                </a:cubicBezTo>
                <a:cubicBezTo>
                  <a:pt x="59" y="364"/>
                  <a:pt x="62" y="365"/>
                  <a:pt x="64" y="367"/>
                </a:cubicBezTo>
                <a:cubicBezTo>
                  <a:pt x="66" y="370"/>
                  <a:pt x="65" y="372"/>
                  <a:pt x="69" y="373"/>
                </a:cubicBezTo>
                <a:cubicBezTo>
                  <a:pt x="73" y="373"/>
                  <a:pt x="76" y="372"/>
                  <a:pt x="80" y="372"/>
                </a:cubicBezTo>
                <a:cubicBezTo>
                  <a:pt x="81" y="372"/>
                  <a:pt x="83" y="371"/>
                  <a:pt x="85" y="373"/>
                </a:cubicBezTo>
                <a:cubicBezTo>
                  <a:pt x="86" y="373"/>
                  <a:pt x="88" y="377"/>
                  <a:pt x="88" y="378"/>
                </a:cubicBezTo>
                <a:cubicBezTo>
                  <a:pt x="89" y="376"/>
                  <a:pt x="89" y="375"/>
                  <a:pt x="91" y="375"/>
                </a:cubicBezTo>
                <a:cubicBezTo>
                  <a:pt x="93" y="375"/>
                  <a:pt x="95" y="375"/>
                  <a:pt x="97" y="375"/>
                </a:cubicBezTo>
                <a:cubicBezTo>
                  <a:pt x="99" y="375"/>
                  <a:pt x="104" y="375"/>
                  <a:pt x="106" y="376"/>
                </a:cubicBezTo>
                <a:cubicBezTo>
                  <a:pt x="107" y="377"/>
                  <a:pt x="107" y="378"/>
                  <a:pt x="108" y="378"/>
                </a:cubicBezTo>
                <a:cubicBezTo>
                  <a:pt x="108" y="378"/>
                  <a:pt x="109" y="378"/>
                  <a:pt x="110" y="378"/>
                </a:cubicBezTo>
                <a:cubicBezTo>
                  <a:pt x="114" y="380"/>
                  <a:pt x="117" y="380"/>
                  <a:pt x="122" y="378"/>
                </a:cubicBezTo>
                <a:cubicBezTo>
                  <a:pt x="123" y="378"/>
                  <a:pt x="133" y="374"/>
                  <a:pt x="132" y="378"/>
                </a:cubicBezTo>
                <a:cubicBezTo>
                  <a:pt x="135" y="378"/>
                  <a:pt x="134" y="379"/>
                  <a:pt x="135" y="380"/>
                </a:cubicBezTo>
                <a:cubicBezTo>
                  <a:pt x="136" y="381"/>
                  <a:pt x="138" y="382"/>
                  <a:pt x="139" y="383"/>
                </a:cubicBezTo>
                <a:cubicBezTo>
                  <a:pt x="140" y="384"/>
                  <a:pt x="141" y="386"/>
                  <a:pt x="143" y="388"/>
                </a:cubicBezTo>
                <a:cubicBezTo>
                  <a:pt x="147" y="391"/>
                  <a:pt x="153" y="393"/>
                  <a:pt x="158" y="391"/>
                </a:cubicBezTo>
                <a:cubicBezTo>
                  <a:pt x="161" y="390"/>
                  <a:pt x="162" y="386"/>
                  <a:pt x="163" y="384"/>
                </a:cubicBezTo>
                <a:cubicBezTo>
                  <a:pt x="165" y="381"/>
                  <a:pt x="166" y="379"/>
                  <a:pt x="170" y="379"/>
                </a:cubicBezTo>
                <a:cubicBezTo>
                  <a:pt x="175" y="379"/>
                  <a:pt x="181" y="379"/>
                  <a:pt x="187" y="379"/>
                </a:cubicBezTo>
                <a:cubicBezTo>
                  <a:pt x="187" y="379"/>
                  <a:pt x="189" y="379"/>
                  <a:pt x="189" y="379"/>
                </a:cubicBezTo>
                <a:cubicBezTo>
                  <a:pt x="190" y="379"/>
                  <a:pt x="190" y="378"/>
                  <a:pt x="190" y="378"/>
                </a:cubicBezTo>
                <a:cubicBezTo>
                  <a:pt x="192" y="377"/>
                  <a:pt x="195" y="376"/>
                  <a:pt x="197" y="376"/>
                </a:cubicBezTo>
                <a:cubicBezTo>
                  <a:pt x="202" y="376"/>
                  <a:pt x="207" y="374"/>
                  <a:pt x="211" y="374"/>
                </a:cubicBezTo>
                <a:cubicBezTo>
                  <a:pt x="215" y="374"/>
                  <a:pt x="216" y="375"/>
                  <a:pt x="218" y="372"/>
                </a:cubicBezTo>
                <a:cubicBezTo>
                  <a:pt x="220" y="370"/>
                  <a:pt x="220" y="367"/>
                  <a:pt x="222" y="365"/>
                </a:cubicBezTo>
                <a:cubicBezTo>
                  <a:pt x="223" y="362"/>
                  <a:pt x="227" y="360"/>
                  <a:pt x="230" y="359"/>
                </a:cubicBezTo>
                <a:cubicBezTo>
                  <a:pt x="233" y="357"/>
                  <a:pt x="235" y="356"/>
                  <a:pt x="238" y="355"/>
                </a:cubicBezTo>
                <a:cubicBezTo>
                  <a:pt x="238" y="355"/>
                  <a:pt x="238" y="355"/>
                  <a:pt x="238" y="355"/>
                </a:cubicBezTo>
                <a:cubicBezTo>
                  <a:pt x="241" y="354"/>
                  <a:pt x="244" y="351"/>
                  <a:pt x="248" y="351"/>
                </a:cubicBezTo>
                <a:cubicBezTo>
                  <a:pt x="248" y="350"/>
                  <a:pt x="248" y="350"/>
                  <a:pt x="248" y="350"/>
                </a:cubicBezTo>
                <a:cubicBezTo>
                  <a:pt x="249" y="349"/>
                  <a:pt x="249" y="349"/>
                  <a:pt x="250" y="348"/>
                </a:cubicBezTo>
                <a:cubicBezTo>
                  <a:pt x="250" y="347"/>
                  <a:pt x="250" y="346"/>
                  <a:pt x="250" y="345"/>
                </a:cubicBezTo>
                <a:cubicBezTo>
                  <a:pt x="250" y="344"/>
                  <a:pt x="249" y="344"/>
                  <a:pt x="249" y="343"/>
                </a:cubicBezTo>
                <a:cubicBezTo>
                  <a:pt x="249" y="342"/>
                  <a:pt x="249" y="341"/>
                  <a:pt x="249" y="340"/>
                </a:cubicBezTo>
                <a:cubicBezTo>
                  <a:pt x="249" y="338"/>
                  <a:pt x="250" y="338"/>
                  <a:pt x="252" y="337"/>
                </a:cubicBezTo>
                <a:cubicBezTo>
                  <a:pt x="252" y="337"/>
                  <a:pt x="253" y="337"/>
                  <a:pt x="254" y="337"/>
                </a:cubicBezTo>
                <a:cubicBezTo>
                  <a:pt x="255" y="337"/>
                  <a:pt x="254" y="340"/>
                  <a:pt x="256" y="340"/>
                </a:cubicBezTo>
                <a:cubicBezTo>
                  <a:pt x="257" y="341"/>
                  <a:pt x="258" y="340"/>
                  <a:pt x="259" y="341"/>
                </a:cubicBezTo>
                <a:cubicBezTo>
                  <a:pt x="260" y="341"/>
                  <a:pt x="260" y="342"/>
                  <a:pt x="260" y="343"/>
                </a:cubicBezTo>
                <a:cubicBezTo>
                  <a:pt x="261" y="344"/>
                  <a:pt x="262" y="344"/>
                  <a:pt x="263" y="343"/>
                </a:cubicBezTo>
                <a:cubicBezTo>
                  <a:pt x="266" y="342"/>
                  <a:pt x="266" y="341"/>
                  <a:pt x="267" y="339"/>
                </a:cubicBezTo>
                <a:cubicBezTo>
                  <a:pt x="267" y="337"/>
                  <a:pt x="267" y="337"/>
                  <a:pt x="269" y="338"/>
                </a:cubicBezTo>
                <a:cubicBezTo>
                  <a:pt x="271" y="338"/>
                  <a:pt x="272" y="339"/>
                  <a:pt x="273" y="341"/>
                </a:cubicBezTo>
                <a:cubicBezTo>
                  <a:pt x="273" y="342"/>
                  <a:pt x="273" y="342"/>
                  <a:pt x="274" y="342"/>
                </a:cubicBezTo>
                <a:cubicBezTo>
                  <a:pt x="276" y="342"/>
                  <a:pt x="279" y="341"/>
                  <a:pt x="280" y="340"/>
                </a:cubicBezTo>
                <a:cubicBezTo>
                  <a:pt x="281" y="339"/>
                  <a:pt x="282" y="339"/>
                  <a:pt x="283" y="338"/>
                </a:cubicBezTo>
                <a:cubicBezTo>
                  <a:pt x="283" y="337"/>
                  <a:pt x="283" y="336"/>
                  <a:pt x="284" y="336"/>
                </a:cubicBezTo>
                <a:cubicBezTo>
                  <a:pt x="284" y="335"/>
                  <a:pt x="285" y="336"/>
                  <a:pt x="285" y="337"/>
                </a:cubicBezTo>
                <a:cubicBezTo>
                  <a:pt x="286" y="337"/>
                  <a:pt x="286" y="338"/>
                  <a:pt x="287" y="339"/>
                </a:cubicBezTo>
                <a:cubicBezTo>
                  <a:pt x="288" y="340"/>
                  <a:pt x="289" y="340"/>
                  <a:pt x="290" y="340"/>
                </a:cubicBezTo>
                <a:cubicBezTo>
                  <a:pt x="293" y="339"/>
                  <a:pt x="296" y="337"/>
                  <a:pt x="296" y="334"/>
                </a:cubicBezTo>
                <a:cubicBezTo>
                  <a:pt x="296" y="334"/>
                  <a:pt x="296" y="332"/>
                  <a:pt x="297" y="332"/>
                </a:cubicBezTo>
                <a:cubicBezTo>
                  <a:pt x="299" y="330"/>
                  <a:pt x="301" y="335"/>
                  <a:pt x="302" y="335"/>
                </a:cubicBezTo>
                <a:cubicBezTo>
                  <a:pt x="302" y="336"/>
                  <a:pt x="304" y="336"/>
                  <a:pt x="305" y="336"/>
                </a:cubicBezTo>
                <a:cubicBezTo>
                  <a:pt x="307" y="336"/>
                  <a:pt x="306" y="336"/>
                  <a:pt x="308" y="337"/>
                </a:cubicBezTo>
                <a:cubicBezTo>
                  <a:pt x="308" y="338"/>
                  <a:pt x="309" y="338"/>
                  <a:pt x="309" y="338"/>
                </a:cubicBezTo>
                <a:cubicBezTo>
                  <a:pt x="310" y="339"/>
                  <a:pt x="311" y="340"/>
                  <a:pt x="312" y="341"/>
                </a:cubicBezTo>
                <a:cubicBezTo>
                  <a:pt x="314" y="342"/>
                  <a:pt x="316" y="342"/>
                  <a:pt x="317" y="343"/>
                </a:cubicBezTo>
                <a:cubicBezTo>
                  <a:pt x="319" y="344"/>
                  <a:pt x="321" y="347"/>
                  <a:pt x="323" y="348"/>
                </a:cubicBezTo>
                <a:cubicBezTo>
                  <a:pt x="324" y="348"/>
                  <a:pt x="325" y="348"/>
                  <a:pt x="325" y="349"/>
                </a:cubicBezTo>
                <a:cubicBezTo>
                  <a:pt x="325" y="349"/>
                  <a:pt x="325" y="350"/>
                  <a:pt x="325" y="350"/>
                </a:cubicBezTo>
                <a:cubicBezTo>
                  <a:pt x="325" y="352"/>
                  <a:pt x="325" y="351"/>
                  <a:pt x="327" y="351"/>
                </a:cubicBezTo>
                <a:cubicBezTo>
                  <a:pt x="328" y="352"/>
                  <a:pt x="327" y="352"/>
                  <a:pt x="328" y="353"/>
                </a:cubicBezTo>
                <a:cubicBezTo>
                  <a:pt x="328" y="354"/>
                  <a:pt x="330" y="355"/>
                  <a:pt x="331" y="355"/>
                </a:cubicBezTo>
                <a:cubicBezTo>
                  <a:pt x="331" y="354"/>
                  <a:pt x="332" y="354"/>
                  <a:pt x="332" y="353"/>
                </a:cubicBezTo>
                <a:cubicBezTo>
                  <a:pt x="334" y="353"/>
                  <a:pt x="335" y="354"/>
                  <a:pt x="336" y="353"/>
                </a:cubicBezTo>
                <a:cubicBezTo>
                  <a:pt x="338" y="353"/>
                  <a:pt x="339" y="352"/>
                  <a:pt x="340" y="354"/>
                </a:cubicBezTo>
                <a:cubicBezTo>
                  <a:pt x="341" y="356"/>
                  <a:pt x="340" y="358"/>
                  <a:pt x="339" y="359"/>
                </a:cubicBezTo>
                <a:cubicBezTo>
                  <a:pt x="338" y="360"/>
                  <a:pt x="337" y="360"/>
                  <a:pt x="337" y="361"/>
                </a:cubicBezTo>
                <a:cubicBezTo>
                  <a:pt x="338" y="362"/>
                  <a:pt x="339" y="361"/>
                  <a:pt x="340" y="361"/>
                </a:cubicBezTo>
                <a:cubicBezTo>
                  <a:pt x="341" y="361"/>
                  <a:pt x="342" y="359"/>
                  <a:pt x="343" y="359"/>
                </a:cubicBezTo>
                <a:cubicBezTo>
                  <a:pt x="343" y="360"/>
                  <a:pt x="343" y="362"/>
                  <a:pt x="343" y="362"/>
                </a:cubicBezTo>
                <a:cubicBezTo>
                  <a:pt x="343" y="363"/>
                  <a:pt x="343" y="365"/>
                  <a:pt x="343" y="365"/>
                </a:cubicBezTo>
                <a:cubicBezTo>
                  <a:pt x="344" y="365"/>
                  <a:pt x="344" y="365"/>
                  <a:pt x="345" y="365"/>
                </a:cubicBezTo>
                <a:cubicBezTo>
                  <a:pt x="345" y="366"/>
                  <a:pt x="345" y="367"/>
                  <a:pt x="345" y="367"/>
                </a:cubicBezTo>
                <a:cubicBezTo>
                  <a:pt x="346" y="367"/>
                  <a:pt x="347" y="365"/>
                  <a:pt x="347" y="364"/>
                </a:cubicBezTo>
                <a:cubicBezTo>
                  <a:pt x="347" y="364"/>
                  <a:pt x="347" y="361"/>
                  <a:pt x="347" y="360"/>
                </a:cubicBezTo>
                <a:cubicBezTo>
                  <a:pt x="348" y="359"/>
                  <a:pt x="351" y="360"/>
                  <a:pt x="352" y="360"/>
                </a:cubicBezTo>
                <a:cubicBezTo>
                  <a:pt x="353" y="360"/>
                  <a:pt x="354" y="360"/>
                  <a:pt x="355" y="361"/>
                </a:cubicBezTo>
                <a:cubicBezTo>
                  <a:pt x="356" y="361"/>
                  <a:pt x="357" y="362"/>
                  <a:pt x="357" y="362"/>
                </a:cubicBezTo>
                <a:cubicBezTo>
                  <a:pt x="358" y="362"/>
                  <a:pt x="359" y="362"/>
                  <a:pt x="359" y="362"/>
                </a:cubicBezTo>
                <a:cubicBezTo>
                  <a:pt x="361" y="362"/>
                  <a:pt x="360" y="362"/>
                  <a:pt x="361" y="363"/>
                </a:cubicBezTo>
                <a:cubicBezTo>
                  <a:pt x="362" y="363"/>
                  <a:pt x="362" y="364"/>
                  <a:pt x="363" y="365"/>
                </a:cubicBezTo>
                <a:cubicBezTo>
                  <a:pt x="364" y="365"/>
                  <a:pt x="364" y="364"/>
                  <a:pt x="365" y="365"/>
                </a:cubicBezTo>
                <a:cubicBezTo>
                  <a:pt x="366" y="365"/>
                  <a:pt x="365" y="367"/>
                  <a:pt x="365" y="368"/>
                </a:cubicBezTo>
                <a:cubicBezTo>
                  <a:pt x="365" y="370"/>
                  <a:pt x="365" y="370"/>
                  <a:pt x="367" y="372"/>
                </a:cubicBezTo>
                <a:cubicBezTo>
                  <a:pt x="368" y="373"/>
                  <a:pt x="368" y="375"/>
                  <a:pt x="369" y="375"/>
                </a:cubicBezTo>
                <a:cubicBezTo>
                  <a:pt x="371" y="375"/>
                  <a:pt x="371" y="375"/>
                  <a:pt x="372" y="376"/>
                </a:cubicBezTo>
                <a:cubicBezTo>
                  <a:pt x="373" y="377"/>
                  <a:pt x="372" y="377"/>
                  <a:pt x="373" y="378"/>
                </a:cubicBezTo>
                <a:cubicBezTo>
                  <a:pt x="374" y="378"/>
                  <a:pt x="376" y="378"/>
                  <a:pt x="377" y="378"/>
                </a:cubicBezTo>
                <a:cubicBezTo>
                  <a:pt x="377" y="378"/>
                  <a:pt x="378" y="378"/>
                  <a:pt x="378" y="378"/>
                </a:cubicBezTo>
                <a:cubicBezTo>
                  <a:pt x="379" y="378"/>
                  <a:pt x="379" y="377"/>
                  <a:pt x="380" y="376"/>
                </a:cubicBezTo>
                <a:cubicBezTo>
                  <a:pt x="381" y="375"/>
                  <a:pt x="383" y="376"/>
                  <a:pt x="384" y="376"/>
                </a:cubicBezTo>
                <a:cubicBezTo>
                  <a:pt x="385" y="377"/>
                  <a:pt x="386" y="377"/>
                  <a:pt x="387" y="378"/>
                </a:cubicBezTo>
                <a:cubicBezTo>
                  <a:pt x="388" y="378"/>
                  <a:pt x="389" y="378"/>
                  <a:pt x="389" y="378"/>
                </a:cubicBezTo>
                <a:cubicBezTo>
                  <a:pt x="391" y="379"/>
                  <a:pt x="391" y="381"/>
                  <a:pt x="390" y="382"/>
                </a:cubicBezTo>
                <a:cubicBezTo>
                  <a:pt x="390" y="383"/>
                  <a:pt x="390" y="383"/>
                  <a:pt x="390" y="383"/>
                </a:cubicBezTo>
                <a:cubicBezTo>
                  <a:pt x="389" y="384"/>
                  <a:pt x="389" y="384"/>
                  <a:pt x="389" y="385"/>
                </a:cubicBezTo>
                <a:cubicBezTo>
                  <a:pt x="389" y="385"/>
                  <a:pt x="389" y="386"/>
                  <a:pt x="389" y="386"/>
                </a:cubicBezTo>
                <a:cubicBezTo>
                  <a:pt x="389" y="388"/>
                  <a:pt x="389" y="388"/>
                  <a:pt x="388" y="389"/>
                </a:cubicBezTo>
                <a:cubicBezTo>
                  <a:pt x="388" y="389"/>
                  <a:pt x="388" y="390"/>
                  <a:pt x="388" y="390"/>
                </a:cubicBezTo>
                <a:cubicBezTo>
                  <a:pt x="388" y="391"/>
                  <a:pt x="389" y="391"/>
                  <a:pt x="390" y="392"/>
                </a:cubicBezTo>
                <a:cubicBezTo>
                  <a:pt x="391" y="393"/>
                  <a:pt x="390" y="393"/>
                  <a:pt x="389" y="393"/>
                </a:cubicBezTo>
                <a:cubicBezTo>
                  <a:pt x="389" y="394"/>
                  <a:pt x="388" y="395"/>
                  <a:pt x="388" y="396"/>
                </a:cubicBezTo>
                <a:cubicBezTo>
                  <a:pt x="388" y="397"/>
                  <a:pt x="388" y="398"/>
                  <a:pt x="387" y="400"/>
                </a:cubicBezTo>
                <a:cubicBezTo>
                  <a:pt x="387" y="400"/>
                  <a:pt x="387" y="401"/>
                  <a:pt x="387" y="402"/>
                </a:cubicBezTo>
                <a:cubicBezTo>
                  <a:pt x="387" y="403"/>
                  <a:pt x="387" y="404"/>
                  <a:pt x="387" y="404"/>
                </a:cubicBezTo>
                <a:cubicBezTo>
                  <a:pt x="387" y="406"/>
                  <a:pt x="384" y="406"/>
                  <a:pt x="383" y="408"/>
                </a:cubicBezTo>
                <a:cubicBezTo>
                  <a:pt x="382" y="409"/>
                  <a:pt x="382" y="410"/>
                  <a:pt x="383" y="411"/>
                </a:cubicBezTo>
                <a:cubicBezTo>
                  <a:pt x="383" y="412"/>
                  <a:pt x="383" y="413"/>
                  <a:pt x="383" y="414"/>
                </a:cubicBezTo>
                <a:cubicBezTo>
                  <a:pt x="383" y="414"/>
                  <a:pt x="383" y="414"/>
                  <a:pt x="384" y="415"/>
                </a:cubicBezTo>
                <a:cubicBezTo>
                  <a:pt x="385" y="416"/>
                  <a:pt x="385" y="418"/>
                  <a:pt x="386" y="419"/>
                </a:cubicBezTo>
                <a:cubicBezTo>
                  <a:pt x="387" y="419"/>
                  <a:pt x="387" y="420"/>
                  <a:pt x="388" y="421"/>
                </a:cubicBezTo>
                <a:cubicBezTo>
                  <a:pt x="389" y="422"/>
                  <a:pt x="389" y="423"/>
                  <a:pt x="389" y="424"/>
                </a:cubicBezTo>
                <a:cubicBezTo>
                  <a:pt x="389" y="425"/>
                  <a:pt x="391" y="426"/>
                  <a:pt x="392" y="426"/>
                </a:cubicBezTo>
                <a:cubicBezTo>
                  <a:pt x="392" y="426"/>
                  <a:pt x="393" y="425"/>
                  <a:pt x="393" y="424"/>
                </a:cubicBezTo>
                <a:cubicBezTo>
                  <a:pt x="393" y="425"/>
                  <a:pt x="394" y="426"/>
                  <a:pt x="394" y="426"/>
                </a:cubicBezTo>
                <a:cubicBezTo>
                  <a:pt x="394" y="427"/>
                  <a:pt x="394" y="429"/>
                  <a:pt x="395" y="430"/>
                </a:cubicBezTo>
                <a:cubicBezTo>
                  <a:pt x="396" y="430"/>
                  <a:pt x="397" y="431"/>
                  <a:pt x="398" y="431"/>
                </a:cubicBezTo>
                <a:cubicBezTo>
                  <a:pt x="401" y="433"/>
                  <a:pt x="402" y="430"/>
                  <a:pt x="404" y="428"/>
                </a:cubicBezTo>
                <a:cubicBezTo>
                  <a:pt x="404" y="428"/>
                  <a:pt x="405" y="428"/>
                  <a:pt x="405" y="428"/>
                </a:cubicBezTo>
                <a:cubicBezTo>
                  <a:pt x="406" y="427"/>
                  <a:pt x="407" y="427"/>
                  <a:pt x="408" y="427"/>
                </a:cubicBezTo>
                <a:cubicBezTo>
                  <a:pt x="408" y="428"/>
                  <a:pt x="408" y="430"/>
                  <a:pt x="408" y="431"/>
                </a:cubicBezTo>
                <a:cubicBezTo>
                  <a:pt x="408" y="433"/>
                  <a:pt x="410" y="435"/>
                  <a:pt x="409" y="437"/>
                </a:cubicBezTo>
                <a:cubicBezTo>
                  <a:pt x="408" y="439"/>
                  <a:pt x="406" y="439"/>
                  <a:pt x="407" y="442"/>
                </a:cubicBezTo>
                <a:cubicBezTo>
                  <a:pt x="407" y="442"/>
                  <a:pt x="407" y="443"/>
                  <a:pt x="407" y="443"/>
                </a:cubicBezTo>
                <a:cubicBezTo>
                  <a:pt x="407" y="444"/>
                  <a:pt x="407" y="444"/>
                  <a:pt x="407" y="445"/>
                </a:cubicBezTo>
                <a:cubicBezTo>
                  <a:pt x="406" y="446"/>
                  <a:pt x="406" y="445"/>
                  <a:pt x="405" y="447"/>
                </a:cubicBezTo>
                <a:cubicBezTo>
                  <a:pt x="405" y="448"/>
                  <a:pt x="405" y="449"/>
                  <a:pt x="406" y="450"/>
                </a:cubicBezTo>
                <a:cubicBezTo>
                  <a:pt x="404" y="449"/>
                  <a:pt x="403" y="448"/>
                  <a:pt x="402" y="450"/>
                </a:cubicBezTo>
                <a:cubicBezTo>
                  <a:pt x="400" y="452"/>
                  <a:pt x="404" y="453"/>
                  <a:pt x="406" y="453"/>
                </a:cubicBezTo>
                <a:cubicBezTo>
                  <a:pt x="407" y="453"/>
                  <a:pt x="410" y="453"/>
                  <a:pt x="411" y="453"/>
                </a:cubicBezTo>
                <a:cubicBezTo>
                  <a:pt x="412" y="454"/>
                  <a:pt x="412" y="456"/>
                  <a:pt x="412" y="456"/>
                </a:cubicBezTo>
                <a:cubicBezTo>
                  <a:pt x="412" y="457"/>
                  <a:pt x="412" y="458"/>
                  <a:pt x="412" y="458"/>
                </a:cubicBezTo>
                <a:cubicBezTo>
                  <a:pt x="411" y="460"/>
                  <a:pt x="411" y="462"/>
                  <a:pt x="411" y="463"/>
                </a:cubicBezTo>
                <a:cubicBezTo>
                  <a:pt x="411" y="463"/>
                  <a:pt x="412" y="464"/>
                  <a:pt x="412" y="464"/>
                </a:cubicBezTo>
                <a:cubicBezTo>
                  <a:pt x="413" y="465"/>
                  <a:pt x="413" y="465"/>
                  <a:pt x="413" y="466"/>
                </a:cubicBezTo>
                <a:cubicBezTo>
                  <a:pt x="413" y="468"/>
                  <a:pt x="415" y="471"/>
                  <a:pt x="415" y="473"/>
                </a:cubicBezTo>
                <a:cubicBezTo>
                  <a:pt x="416" y="474"/>
                  <a:pt x="416" y="474"/>
                  <a:pt x="417" y="474"/>
                </a:cubicBezTo>
                <a:cubicBezTo>
                  <a:pt x="418" y="473"/>
                  <a:pt x="419" y="473"/>
                  <a:pt x="421" y="472"/>
                </a:cubicBezTo>
                <a:cubicBezTo>
                  <a:pt x="422" y="471"/>
                  <a:pt x="423" y="472"/>
                  <a:pt x="424" y="473"/>
                </a:cubicBezTo>
                <a:cubicBezTo>
                  <a:pt x="426" y="474"/>
                  <a:pt x="428" y="474"/>
                  <a:pt x="428" y="477"/>
                </a:cubicBezTo>
                <a:cubicBezTo>
                  <a:pt x="428" y="481"/>
                  <a:pt x="428" y="486"/>
                  <a:pt x="427" y="490"/>
                </a:cubicBezTo>
                <a:cubicBezTo>
                  <a:pt x="427" y="491"/>
                  <a:pt x="426" y="493"/>
                  <a:pt x="426" y="495"/>
                </a:cubicBezTo>
                <a:cubicBezTo>
                  <a:pt x="426" y="496"/>
                  <a:pt x="427" y="497"/>
                  <a:pt x="426" y="498"/>
                </a:cubicBezTo>
                <a:cubicBezTo>
                  <a:pt x="424" y="499"/>
                  <a:pt x="423" y="497"/>
                  <a:pt x="421" y="498"/>
                </a:cubicBezTo>
                <a:cubicBezTo>
                  <a:pt x="421" y="499"/>
                  <a:pt x="421" y="500"/>
                  <a:pt x="421" y="500"/>
                </a:cubicBezTo>
                <a:cubicBezTo>
                  <a:pt x="420" y="501"/>
                  <a:pt x="420" y="501"/>
                  <a:pt x="419" y="502"/>
                </a:cubicBezTo>
                <a:cubicBezTo>
                  <a:pt x="418" y="503"/>
                  <a:pt x="419" y="504"/>
                  <a:pt x="418" y="505"/>
                </a:cubicBezTo>
                <a:cubicBezTo>
                  <a:pt x="418" y="506"/>
                  <a:pt x="417" y="507"/>
                  <a:pt x="416" y="508"/>
                </a:cubicBezTo>
                <a:cubicBezTo>
                  <a:pt x="414" y="510"/>
                  <a:pt x="414" y="512"/>
                  <a:pt x="414" y="515"/>
                </a:cubicBezTo>
                <a:cubicBezTo>
                  <a:pt x="413" y="515"/>
                  <a:pt x="411" y="515"/>
                  <a:pt x="411" y="515"/>
                </a:cubicBezTo>
                <a:cubicBezTo>
                  <a:pt x="410" y="514"/>
                  <a:pt x="409" y="513"/>
                  <a:pt x="408" y="512"/>
                </a:cubicBezTo>
                <a:cubicBezTo>
                  <a:pt x="408" y="511"/>
                  <a:pt x="407" y="510"/>
                  <a:pt x="407" y="510"/>
                </a:cubicBezTo>
                <a:cubicBezTo>
                  <a:pt x="407" y="509"/>
                  <a:pt x="406" y="508"/>
                  <a:pt x="406" y="507"/>
                </a:cubicBezTo>
                <a:cubicBezTo>
                  <a:pt x="405" y="507"/>
                  <a:pt x="404" y="506"/>
                  <a:pt x="403" y="506"/>
                </a:cubicBezTo>
                <a:cubicBezTo>
                  <a:pt x="403" y="505"/>
                  <a:pt x="403" y="505"/>
                  <a:pt x="403" y="504"/>
                </a:cubicBezTo>
                <a:cubicBezTo>
                  <a:pt x="403" y="503"/>
                  <a:pt x="403" y="502"/>
                  <a:pt x="402" y="502"/>
                </a:cubicBezTo>
                <a:cubicBezTo>
                  <a:pt x="399" y="501"/>
                  <a:pt x="397" y="506"/>
                  <a:pt x="396" y="507"/>
                </a:cubicBezTo>
                <a:cubicBezTo>
                  <a:pt x="395" y="506"/>
                  <a:pt x="394" y="502"/>
                  <a:pt x="394" y="501"/>
                </a:cubicBezTo>
                <a:cubicBezTo>
                  <a:pt x="394" y="500"/>
                  <a:pt x="395" y="499"/>
                  <a:pt x="394" y="498"/>
                </a:cubicBezTo>
                <a:cubicBezTo>
                  <a:pt x="393" y="499"/>
                  <a:pt x="392" y="502"/>
                  <a:pt x="392" y="505"/>
                </a:cubicBezTo>
                <a:cubicBezTo>
                  <a:pt x="392" y="506"/>
                  <a:pt x="392" y="507"/>
                  <a:pt x="391" y="508"/>
                </a:cubicBezTo>
                <a:cubicBezTo>
                  <a:pt x="391" y="509"/>
                  <a:pt x="390" y="509"/>
                  <a:pt x="390" y="510"/>
                </a:cubicBezTo>
                <a:cubicBezTo>
                  <a:pt x="390" y="510"/>
                  <a:pt x="390" y="511"/>
                  <a:pt x="389" y="512"/>
                </a:cubicBezTo>
                <a:cubicBezTo>
                  <a:pt x="388" y="513"/>
                  <a:pt x="388" y="510"/>
                  <a:pt x="387" y="509"/>
                </a:cubicBezTo>
                <a:cubicBezTo>
                  <a:pt x="387" y="507"/>
                  <a:pt x="387" y="506"/>
                  <a:pt x="389" y="504"/>
                </a:cubicBezTo>
                <a:cubicBezTo>
                  <a:pt x="390" y="502"/>
                  <a:pt x="391" y="501"/>
                  <a:pt x="391" y="499"/>
                </a:cubicBezTo>
                <a:cubicBezTo>
                  <a:pt x="391" y="494"/>
                  <a:pt x="385" y="496"/>
                  <a:pt x="383" y="498"/>
                </a:cubicBezTo>
                <a:cubicBezTo>
                  <a:pt x="382" y="499"/>
                  <a:pt x="383" y="499"/>
                  <a:pt x="382" y="499"/>
                </a:cubicBezTo>
                <a:cubicBezTo>
                  <a:pt x="381" y="500"/>
                  <a:pt x="380" y="500"/>
                  <a:pt x="379" y="500"/>
                </a:cubicBezTo>
                <a:cubicBezTo>
                  <a:pt x="378" y="500"/>
                  <a:pt x="377" y="501"/>
                  <a:pt x="375" y="502"/>
                </a:cubicBezTo>
                <a:cubicBezTo>
                  <a:pt x="374" y="502"/>
                  <a:pt x="374" y="502"/>
                  <a:pt x="373" y="504"/>
                </a:cubicBezTo>
                <a:cubicBezTo>
                  <a:pt x="373" y="504"/>
                  <a:pt x="372" y="506"/>
                  <a:pt x="372" y="507"/>
                </a:cubicBezTo>
                <a:cubicBezTo>
                  <a:pt x="373" y="508"/>
                  <a:pt x="374" y="507"/>
                  <a:pt x="375" y="509"/>
                </a:cubicBezTo>
                <a:cubicBezTo>
                  <a:pt x="375" y="510"/>
                  <a:pt x="374" y="511"/>
                  <a:pt x="374" y="512"/>
                </a:cubicBezTo>
                <a:cubicBezTo>
                  <a:pt x="374" y="514"/>
                  <a:pt x="374" y="516"/>
                  <a:pt x="373" y="518"/>
                </a:cubicBezTo>
                <a:cubicBezTo>
                  <a:pt x="373" y="519"/>
                  <a:pt x="371" y="522"/>
                  <a:pt x="372" y="523"/>
                </a:cubicBezTo>
                <a:cubicBezTo>
                  <a:pt x="372" y="524"/>
                  <a:pt x="374" y="523"/>
                  <a:pt x="375" y="523"/>
                </a:cubicBezTo>
                <a:cubicBezTo>
                  <a:pt x="376" y="524"/>
                  <a:pt x="376" y="524"/>
                  <a:pt x="376" y="525"/>
                </a:cubicBezTo>
                <a:cubicBezTo>
                  <a:pt x="377" y="527"/>
                  <a:pt x="377" y="528"/>
                  <a:pt x="376" y="530"/>
                </a:cubicBezTo>
                <a:cubicBezTo>
                  <a:pt x="375" y="532"/>
                  <a:pt x="373" y="534"/>
                  <a:pt x="374" y="536"/>
                </a:cubicBezTo>
                <a:cubicBezTo>
                  <a:pt x="375" y="537"/>
                  <a:pt x="376" y="538"/>
                  <a:pt x="376" y="539"/>
                </a:cubicBezTo>
                <a:cubicBezTo>
                  <a:pt x="376" y="540"/>
                  <a:pt x="375" y="540"/>
                  <a:pt x="374" y="541"/>
                </a:cubicBezTo>
                <a:cubicBezTo>
                  <a:pt x="370" y="543"/>
                  <a:pt x="366" y="544"/>
                  <a:pt x="363" y="546"/>
                </a:cubicBezTo>
                <a:cubicBezTo>
                  <a:pt x="361" y="547"/>
                  <a:pt x="358" y="549"/>
                  <a:pt x="359" y="551"/>
                </a:cubicBezTo>
                <a:cubicBezTo>
                  <a:pt x="360" y="553"/>
                  <a:pt x="361" y="555"/>
                  <a:pt x="359" y="557"/>
                </a:cubicBezTo>
                <a:cubicBezTo>
                  <a:pt x="358" y="557"/>
                  <a:pt x="357" y="558"/>
                  <a:pt x="356" y="558"/>
                </a:cubicBezTo>
                <a:cubicBezTo>
                  <a:pt x="355" y="558"/>
                  <a:pt x="355" y="558"/>
                  <a:pt x="354" y="558"/>
                </a:cubicBezTo>
                <a:cubicBezTo>
                  <a:pt x="353" y="559"/>
                  <a:pt x="352" y="559"/>
                  <a:pt x="352" y="560"/>
                </a:cubicBezTo>
                <a:cubicBezTo>
                  <a:pt x="351" y="560"/>
                  <a:pt x="350" y="561"/>
                  <a:pt x="350" y="562"/>
                </a:cubicBezTo>
                <a:cubicBezTo>
                  <a:pt x="350" y="563"/>
                  <a:pt x="350" y="563"/>
                  <a:pt x="349" y="564"/>
                </a:cubicBezTo>
                <a:cubicBezTo>
                  <a:pt x="348" y="564"/>
                  <a:pt x="347" y="564"/>
                  <a:pt x="347" y="565"/>
                </a:cubicBezTo>
                <a:cubicBezTo>
                  <a:pt x="347" y="566"/>
                  <a:pt x="347" y="567"/>
                  <a:pt x="347" y="568"/>
                </a:cubicBezTo>
                <a:cubicBezTo>
                  <a:pt x="347" y="570"/>
                  <a:pt x="349" y="571"/>
                  <a:pt x="348" y="573"/>
                </a:cubicBezTo>
                <a:cubicBezTo>
                  <a:pt x="348" y="573"/>
                  <a:pt x="347" y="574"/>
                  <a:pt x="347" y="574"/>
                </a:cubicBezTo>
                <a:cubicBezTo>
                  <a:pt x="347" y="574"/>
                  <a:pt x="347" y="575"/>
                  <a:pt x="347" y="575"/>
                </a:cubicBezTo>
                <a:cubicBezTo>
                  <a:pt x="347" y="576"/>
                  <a:pt x="347" y="577"/>
                  <a:pt x="347" y="578"/>
                </a:cubicBezTo>
                <a:cubicBezTo>
                  <a:pt x="346" y="579"/>
                  <a:pt x="346" y="580"/>
                  <a:pt x="346" y="580"/>
                </a:cubicBezTo>
                <a:cubicBezTo>
                  <a:pt x="346" y="581"/>
                  <a:pt x="346" y="582"/>
                  <a:pt x="346" y="583"/>
                </a:cubicBezTo>
                <a:cubicBezTo>
                  <a:pt x="346" y="583"/>
                  <a:pt x="345" y="583"/>
                  <a:pt x="345" y="584"/>
                </a:cubicBezTo>
                <a:cubicBezTo>
                  <a:pt x="344" y="584"/>
                  <a:pt x="344" y="585"/>
                  <a:pt x="344" y="585"/>
                </a:cubicBezTo>
                <a:cubicBezTo>
                  <a:pt x="343" y="586"/>
                  <a:pt x="343" y="586"/>
                  <a:pt x="342" y="586"/>
                </a:cubicBezTo>
                <a:cubicBezTo>
                  <a:pt x="339" y="586"/>
                  <a:pt x="339" y="579"/>
                  <a:pt x="336" y="582"/>
                </a:cubicBezTo>
                <a:cubicBezTo>
                  <a:pt x="335" y="582"/>
                  <a:pt x="334" y="583"/>
                  <a:pt x="333" y="584"/>
                </a:cubicBezTo>
                <a:cubicBezTo>
                  <a:pt x="332" y="585"/>
                  <a:pt x="331" y="586"/>
                  <a:pt x="330" y="586"/>
                </a:cubicBezTo>
                <a:cubicBezTo>
                  <a:pt x="330" y="587"/>
                  <a:pt x="331" y="587"/>
                  <a:pt x="331" y="588"/>
                </a:cubicBezTo>
                <a:cubicBezTo>
                  <a:pt x="332" y="588"/>
                  <a:pt x="337" y="596"/>
                  <a:pt x="337" y="597"/>
                </a:cubicBezTo>
                <a:cubicBezTo>
                  <a:pt x="339" y="598"/>
                  <a:pt x="345" y="601"/>
                  <a:pt x="347" y="601"/>
                </a:cubicBezTo>
                <a:cubicBezTo>
                  <a:pt x="349" y="602"/>
                  <a:pt x="351" y="603"/>
                  <a:pt x="353" y="605"/>
                </a:cubicBezTo>
                <a:cubicBezTo>
                  <a:pt x="356" y="606"/>
                  <a:pt x="357" y="608"/>
                  <a:pt x="360" y="605"/>
                </a:cubicBezTo>
                <a:cubicBezTo>
                  <a:pt x="361" y="604"/>
                  <a:pt x="361" y="601"/>
                  <a:pt x="362" y="601"/>
                </a:cubicBezTo>
                <a:cubicBezTo>
                  <a:pt x="364" y="600"/>
                  <a:pt x="366" y="601"/>
                  <a:pt x="368" y="601"/>
                </a:cubicBezTo>
                <a:cubicBezTo>
                  <a:pt x="370" y="601"/>
                  <a:pt x="372" y="601"/>
                  <a:pt x="377" y="599"/>
                </a:cubicBezTo>
                <a:cubicBezTo>
                  <a:pt x="381" y="598"/>
                  <a:pt x="384" y="596"/>
                  <a:pt x="385" y="595"/>
                </a:cubicBezTo>
                <a:cubicBezTo>
                  <a:pt x="387" y="593"/>
                  <a:pt x="387" y="592"/>
                  <a:pt x="390" y="592"/>
                </a:cubicBezTo>
                <a:cubicBezTo>
                  <a:pt x="397" y="590"/>
                  <a:pt x="401" y="593"/>
                  <a:pt x="406" y="596"/>
                </a:cubicBezTo>
                <a:cubicBezTo>
                  <a:pt x="408" y="597"/>
                  <a:pt x="413" y="599"/>
                  <a:pt x="416" y="600"/>
                </a:cubicBezTo>
                <a:cubicBezTo>
                  <a:pt x="417" y="597"/>
                  <a:pt x="414" y="596"/>
                  <a:pt x="412" y="592"/>
                </a:cubicBezTo>
                <a:cubicBezTo>
                  <a:pt x="409" y="588"/>
                  <a:pt x="406" y="582"/>
                  <a:pt x="406" y="578"/>
                </a:cubicBezTo>
                <a:cubicBezTo>
                  <a:pt x="405" y="574"/>
                  <a:pt x="410" y="572"/>
                  <a:pt x="409" y="569"/>
                </a:cubicBezTo>
                <a:cubicBezTo>
                  <a:pt x="409" y="573"/>
                  <a:pt x="414" y="575"/>
                  <a:pt x="415" y="580"/>
                </a:cubicBezTo>
                <a:cubicBezTo>
                  <a:pt x="417" y="580"/>
                  <a:pt x="423" y="578"/>
                  <a:pt x="424" y="576"/>
                </a:cubicBezTo>
                <a:cubicBezTo>
                  <a:pt x="425" y="573"/>
                  <a:pt x="422" y="570"/>
                  <a:pt x="423" y="568"/>
                </a:cubicBezTo>
                <a:cubicBezTo>
                  <a:pt x="428" y="567"/>
                  <a:pt x="435" y="568"/>
                  <a:pt x="434" y="561"/>
                </a:cubicBezTo>
                <a:cubicBezTo>
                  <a:pt x="439" y="560"/>
                  <a:pt x="438" y="564"/>
                  <a:pt x="442" y="561"/>
                </a:cubicBezTo>
                <a:cubicBezTo>
                  <a:pt x="443" y="560"/>
                  <a:pt x="444" y="558"/>
                  <a:pt x="445" y="557"/>
                </a:cubicBezTo>
                <a:cubicBezTo>
                  <a:pt x="447" y="556"/>
                  <a:pt x="450" y="556"/>
                  <a:pt x="452" y="553"/>
                </a:cubicBezTo>
                <a:cubicBezTo>
                  <a:pt x="453" y="550"/>
                  <a:pt x="452" y="546"/>
                  <a:pt x="452" y="543"/>
                </a:cubicBezTo>
                <a:cubicBezTo>
                  <a:pt x="453" y="542"/>
                  <a:pt x="454" y="541"/>
                  <a:pt x="453" y="539"/>
                </a:cubicBezTo>
                <a:cubicBezTo>
                  <a:pt x="452" y="538"/>
                  <a:pt x="447" y="537"/>
                  <a:pt x="446" y="536"/>
                </a:cubicBezTo>
                <a:cubicBezTo>
                  <a:pt x="444" y="535"/>
                  <a:pt x="432" y="528"/>
                  <a:pt x="434" y="523"/>
                </a:cubicBezTo>
                <a:cubicBezTo>
                  <a:pt x="436" y="519"/>
                  <a:pt x="446" y="521"/>
                  <a:pt x="448" y="523"/>
                </a:cubicBezTo>
                <a:cubicBezTo>
                  <a:pt x="450" y="526"/>
                  <a:pt x="452" y="529"/>
                  <a:pt x="454" y="532"/>
                </a:cubicBezTo>
                <a:cubicBezTo>
                  <a:pt x="455" y="534"/>
                  <a:pt x="459" y="535"/>
                  <a:pt x="460" y="538"/>
                </a:cubicBezTo>
                <a:cubicBezTo>
                  <a:pt x="459" y="532"/>
                  <a:pt x="464" y="532"/>
                  <a:pt x="467" y="528"/>
                </a:cubicBezTo>
                <a:cubicBezTo>
                  <a:pt x="469" y="527"/>
                  <a:pt x="469" y="525"/>
                  <a:pt x="470" y="523"/>
                </a:cubicBezTo>
                <a:cubicBezTo>
                  <a:pt x="472" y="522"/>
                  <a:pt x="474" y="520"/>
                  <a:pt x="474" y="517"/>
                </a:cubicBezTo>
                <a:cubicBezTo>
                  <a:pt x="473" y="513"/>
                  <a:pt x="466" y="511"/>
                  <a:pt x="474" y="508"/>
                </a:cubicBezTo>
                <a:cubicBezTo>
                  <a:pt x="476" y="507"/>
                  <a:pt x="479" y="507"/>
                  <a:pt x="482" y="507"/>
                </a:cubicBezTo>
                <a:cubicBezTo>
                  <a:pt x="484" y="507"/>
                  <a:pt x="487" y="508"/>
                  <a:pt x="489" y="507"/>
                </a:cubicBezTo>
                <a:cubicBezTo>
                  <a:pt x="491" y="506"/>
                  <a:pt x="491" y="505"/>
                  <a:pt x="492" y="503"/>
                </a:cubicBezTo>
                <a:cubicBezTo>
                  <a:pt x="495" y="499"/>
                  <a:pt x="501" y="496"/>
                  <a:pt x="506" y="496"/>
                </a:cubicBezTo>
                <a:cubicBezTo>
                  <a:pt x="508" y="495"/>
                  <a:pt x="510" y="496"/>
                  <a:pt x="513" y="495"/>
                </a:cubicBezTo>
                <a:cubicBezTo>
                  <a:pt x="515" y="495"/>
                  <a:pt x="517" y="493"/>
                  <a:pt x="519" y="493"/>
                </a:cubicBezTo>
                <a:cubicBezTo>
                  <a:pt x="520" y="493"/>
                  <a:pt x="522" y="494"/>
                  <a:pt x="523" y="495"/>
                </a:cubicBezTo>
                <a:cubicBezTo>
                  <a:pt x="524" y="495"/>
                  <a:pt x="528" y="495"/>
                  <a:pt x="529" y="495"/>
                </a:cubicBezTo>
                <a:cubicBezTo>
                  <a:pt x="533" y="496"/>
                  <a:pt x="533" y="495"/>
                  <a:pt x="535" y="492"/>
                </a:cubicBezTo>
                <a:cubicBezTo>
                  <a:pt x="537" y="489"/>
                  <a:pt x="538" y="489"/>
                  <a:pt x="538" y="486"/>
                </a:cubicBezTo>
                <a:cubicBezTo>
                  <a:pt x="538" y="485"/>
                  <a:pt x="537" y="483"/>
                  <a:pt x="539" y="481"/>
                </a:cubicBezTo>
                <a:cubicBezTo>
                  <a:pt x="543" y="484"/>
                  <a:pt x="541" y="491"/>
                  <a:pt x="542" y="495"/>
                </a:cubicBezTo>
                <a:cubicBezTo>
                  <a:pt x="545" y="495"/>
                  <a:pt x="548" y="494"/>
                  <a:pt x="550" y="496"/>
                </a:cubicBezTo>
                <a:cubicBezTo>
                  <a:pt x="553" y="497"/>
                  <a:pt x="558" y="502"/>
                  <a:pt x="557" y="505"/>
                </a:cubicBezTo>
                <a:cubicBezTo>
                  <a:pt x="552" y="506"/>
                  <a:pt x="547" y="503"/>
                  <a:pt x="543" y="502"/>
                </a:cubicBezTo>
                <a:cubicBezTo>
                  <a:pt x="540" y="502"/>
                  <a:pt x="537" y="501"/>
                  <a:pt x="534" y="501"/>
                </a:cubicBezTo>
                <a:cubicBezTo>
                  <a:pt x="532" y="501"/>
                  <a:pt x="521" y="502"/>
                  <a:pt x="521" y="506"/>
                </a:cubicBezTo>
                <a:cubicBezTo>
                  <a:pt x="526" y="507"/>
                  <a:pt x="529" y="510"/>
                  <a:pt x="533" y="512"/>
                </a:cubicBezTo>
                <a:cubicBezTo>
                  <a:pt x="535" y="514"/>
                  <a:pt x="539" y="516"/>
                  <a:pt x="537" y="519"/>
                </a:cubicBezTo>
                <a:cubicBezTo>
                  <a:pt x="536" y="521"/>
                  <a:pt x="532" y="519"/>
                  <a:pt x="531" y="521"/>
                </a:cubicBezTo>
                <a:cubicBezTo>
                  <a:pt x="528" y="525"/>
                  <a:pt x="533" y="524"/>
                  <a:pt x="534" y="525"/>
                </a:cubicBezTo>
                <a:cubicBezTo>
                  <a:pt x="537" y="526"/>
                  <a:pt x="538" y="528"/>
                  <a:pt x="540" y="530"/>
                </a:cubicBezTo>
                <a:cubicBezTo>
                  <a:pt x="542" y="532"/>
                  <a:pt x="545" y="533"/>
                  <a:pt x="548" y="534"/>
                </a:cubicBezTo>
                <a:cubicBezTo>
                  <a:pt x="550" y="535"/>
                  <a:pt x="552" y="536"/>
                  <a:pt x="555" y="536"/>
                </a:cubicBezTo>
                <a:cubicBezTo>
                  <a:pt x="557" y="537"/>
                  <a:pt x="558" y="536"/>
                  <a:pt x="560" y="536"/>
                </a:cubicBezTo>
                <a:cubicBezTo>
                  <a:pt x="563" y="537"/>
                  <a:pt x="563" y="540"/>
                  <a:pt x="566" y="542"/>
                </a:cubicBezTo>
                <a:cubicBezTo>
                  <a:pt x="569" y="543"/>
                  <a:pt x="569" y="540"/>
                  <a:pt x="571" y="538"/>
                </a:cubicBezTo>
                <a:cubicBezTo>
                  <a:pt x="574" y="537"/>
                  <a:pt x="578" y="539"/>
                  <a:pt x="581" y="539"/>
                </a:cubicBezTo>
                <a:cubicBezTo>
                  <a:pt x="584" y="539"/>
                  <a:pt x="586" y="540"/>
                  <a:pt x="589" y="540"/>
                </a:cubicBezTo>
                <a:cubicBezTo>
                  <a:pt x="591" y="540"/>
                  <a:pt x="595" y="540"/>
                  <a:pt x="597" y="540"/>
                </a:cubicBezTo>
                <a:cubicBezTo>
                  <a:pt x="599" y="540"/>
                  <a:pt x="603" y="540"/>
                  <a:pt x="604" y="539"/>
                </a:cubicBezTo>
                <a:cubicBezTo>
                  <a:pt x="606" y="538"/>
                  <a:pt x="608" y="535"/>
                  <a:pt x="610" y="535"/>
                </a:cubicBezTo>
                <a:cubicBezTo>
                  <a:pt x="612" y="534"/>
                  <a:pt x="616" y="534"/>
                  <a:pt x="618" y="534"/>
                </a:cubicBezTo>
                <a:cubicBezTo>
                  <a:pt x="618" y="537"/>
                  <a:pt x="621" y="537"/>
                  <a:pt x="622" y="538"/>
                </a:cubicBezTo>
                <a:cubicBezTo>
                  <a:pt x="624" y="540"/>
                  <a:pt x="623" y="542"/>
                  <a:pt x="627" y="542"/>
                </a:cubicBezTo>
                <a:cubicBezTo>
                  <a:pt x="632" y="541"/>
                  <a:pt x="633" y="533"/>
                  <a:pt x="637" y="532"/>
                </a:cubicBezTo>
                <a:cubicBezTo>
                  <a:pt x="637" y="532"/>
                  <a:pt x="637" y="532"/>
                  <a:pt x="637" y="531"/>
                </a:cubicBezTo>
                <a:cubicBezTo>
                  <a:pt x="634" y="526"/>
                  <a:pt x="640" y="526"/>
                  <a:pt x="642" y="526"/>
                </a:cubicBezTo>
                <a:cubicBezTo>
                  <a:pt x="646" y="526"/>
                  <a:pt x="647" y="524"/>
                  <a:pt x="650" y="526"/>
                </a:cubicBezTo>
                <a:cubicBezTo>
                  <a:pt x="653" y="528"/>
                  <a:pt x="654" y="534"/>
                  <a:pt x="658" y="536"/>
                </a:cubicBezTo>
                <a:cubicBezTo>
                  <a:pt x="661" y="537"/>
                  <a:pt x="663" y="535"/>
                  <a:pt x="666" y="535"/>
                </a:cubicBezTo>
                <a:cubicBezTo>
                  <a:pt x="668" y="535"/>
                  <a:pt x="669" y="536"/>
                  <a:pt x="671" y="536"/>
                </a:cubicBezTo>
                <a:cubicBezTo>
                  <a:pt x="676" y="536"/>
                  <a:pt x="678" y="531"/>
                  <a:pt x="675" y="527"/>
                </a:cubicBezTo>
                <a:cubicBezTo>
                  <a:pt x="678" y="527"/>
                  <a:pt x="681" y="528"/>
                  <a:pt x="683" y="529"/>
                </a:cubicBezTo>
                <a:cubicBezTo>
                  <a:pt x="686" y="530"/>
                  <a:pt x="690" y="533"/>
                  <a:pt x="692" y="533"/>
                </a:cubicBezTo>
                <a:cubicBezTo>
                  <a:pt x="693" y="533"/>
                  <a:pt x="694" y="533"/>
                  <a:pt x="695" y="533"/>
                </a:cubicBezTo>
                <a:cubicBezTo>
                  <a:pt x="695" y="533"/>
                  <a:pt x="695" y="532"/>
                  <a:pt x="696" y="532"/>
                </a:cubicBezTo>
                <a:cubicBezTo>
                  <a:pt x="696" y="533"/>
                  <a:pt x="695" y="533"/>
                  <a:pt x="695" y="533"/>
                </a:cubicBezTo>
                <a:cubicBezTo>
                  <a:pt x="693" y="535"/>
                  <a:pt x="691" y="537"/>
                  <a:pt x="690" y="539"/>
                </a:cubicBezTo>
                <a:cubicBezTo>
                  <a:pt x="688" y="541"/>
                  <a:pt x="687" y="542"/>
                  <a:pt x="688" y="545"/>
                </a:cubicBezTo>
                <a:cubicBezTo>
                  <a:pt x="692" y="545"/>
                  <a:pt x="696" y="544"/>
                  <a:pt x="698" y="540"/>
                </a:cubicBezTo>
                <a:cubicBezTo>
                  <a:pt x="698" y="538"/>
                  <a:pt x="698" y="535"/>
                  <a:pt x="698" y="533"/>
                </a:cubicBezTo>
                <a:cubicBezTo>
                  <a:pt x="700" y="533"/>
                  <a:pt x="701" y="532"/>
                  <a:pt x="702" y="532"/>
                </a:cubicBezTo>
                <a:cubicBezTo>
                  <a:pt x="705" y="531"/>
                  <a:pt x="707" y="530"/>
                  <a:pt x="709" y="530"/>
                </a:cubicBezTo>
                <a:cubicBezTo>
                  <a:pt x="712" y="529"/>
                  <a:pt x="719" y="527"/>
                  <a:pt x="721" y="525"/>
                </a:cubicBezTo>
                <a:cubicBezTo>
                  <a:pt x="723" y="522"/>
                  <a:pt x="722" y="518"/>
                  <a:pt x="722" y="515"/>
                </a:cubicBezTo>
                <a:cubicBezTo>
                  <a:pt x="723" y="513"/>
                  <a:pt x="723" y="510"/>
                  <a:pt x="724" y="509"/>
                </a:cubicBezTo>
                <a:cubicBezTo>
                  <a:pt x="725" y="508"/>
                  <a:pt x="728" y="505"/>
                  <a:pt x="730" y="506"/>
                </a:cubicBezTo>
                <a:cubicBezTo>
                  <a:pt x="734" y="508"/>
                  <a:pt x="729" y="514"/>
                  <a:pt x="736" y="512"/>
                </a:cubicBezTo>
                <a:cubicBezTo>
                  <a:pt x="737" y="510"/>
                  <a:pt x="737" y="507"/>
                  <a:pt x="737" y="506"/>
                </a:cubicBezTo>
                <a:cubicBezTo>
                  <a:pt x="736" y="504"/>
                  <a:pt x="734" y="503"/>
                  <a:pt x="734" y="501"/>
                </a:cubicBezTo>
                <a:cubicBezTo>
                  <a:pt x="733" y="499"/>
                  <a:pt x="733" y="493"/>
                  <a:pt x="734" y="490"/>
                </a:cubicBezTo>
                <a:cubicBezTo>
                  <a:pt x="737" y="489"/>
                  <a:pt x="740" y="501"/>
                  <a:pt x="742" y="502"/>
                </a:cubicBezTo>
                <a:cubicBezTo>
                  <a:pt x="746" y="506"/>
                  <a:pt x="752" y="500"/>
                  <a:pt x="754" y="497"/>
                </a:cubicBezTo>
                <a:cubicBezTo>
                  <a:pt x="758" y="491"/>
                  <a:pt x="761" y="484"/>
                  <a:pt x="769" y="482"/>
                </a:cubicBezTo>
                <a:cubicBezTo>
                  <a:pt x="772" y="482"/>
                  <a:pt x="775" y="482"/>
                  <a:pt x="778" y="482"/>
                </a:cubicBezTo>
                <a:cubicBezTo>
                  <a:pt x="781" y="482"/>
                  <a:pt x="784" y="483"/>
                  <a:pt x="786" y="483"/>
                </a:cubicBezTo>
                <a:cubicBezTo>
                  <a:pt x="792" y="485"/>
                  <a:pt x="791" y="482"/>
                  <a:pt x="796" y="479"/>
                </a:cubicBezTo>
                <a:cubicBezTo>
                  <a:pt x="797" y="478"/>
                  <a:pt x="800" y="478"/>
                  <a:pt x="801" y="478"/>
                </a:cubicBezTo>
                <a:cubicBezTo>
                  <a:pt x="805" y="477"/>
                  <a:pt x="809" y="477"/>
                  <a:pt x="813" y="477"/>
                </a:cubicBezTo>
                <a:cubicBezTo>
                  <a:pt x="816" y="476"/>
                  <a:pt x="821" y="475"/>
                  <a:pt x="823" y="477"/>
                </a:cubicBezTo>
                <a:cubicBezTo>
                  <a:pt x="824" y="473"/>
                  <a:pt x="832" y="470"/>
                  <a:pt x="836" y="469"/>
                </a:cubicBezTo>
                <a:cubicBezTo>
                  <a:pt x="839" y="468"/>
                  <a:pt x="846" y="470"/>
                  <a:pt x="848" y="467"/>
                </a:cubicBezTo>
                <a:cubicBezTo>
                  <a:pt x="851" y="470"/>
                  <a:pt x="856" y="461"/>
                  <a:pt x="857" y="459"/>
                </a:cubicBezTo>
                <a:cubicBezTo>
                  <a:pt x="860" y="456"/>
                  <a:pt x="861" y="454"/>
                  <a:pt x="865" y="453"/>
                </a:cubicBezTo>
                <a:cubicBezTo>
                  <a:pt x="867" y="453"/>
                  <a:pt x="870" y="453"/>
                  <a:pt x="872" y="453"/>
                </a:cubicBezTo>
                <a:cubicBezTo>
                  <a:pt x="876" y="452"/>
                  <a:pt x="879" y="449"/>
                  <a:pt x="883" y="448"/>
                </a:cubicBezTo>
                <a:cubicBezTo>
                  <a:pt x="886" y="448"/>
                  <a:pt x="889" y="449"/>
                  <a:pt x="892" y="448"/>
                </a:cubicBezTo>
                <a:cubicBezTo>
                  <a:pt x="895" y="448"/>
                  <a:pt x="898" y="448"/>
                  <a:pt x="901" y="447"/>
                </a:cubicBezTo>
                <a:cubicBezTo>
                  <a:pt x="905" y="447"/>
                  <a:pt x="907" y="446"/>
                  <a:pt x="910" y="443"/>
                </a:cubicBezTo>
                <a:cubicBezTo>
                  <a:pt x="912" y="442"/>
                  <a:pt x="914" y="441"/>
                  <a:pt x="916" y="441"/>
                </a:cubicBezTo>
                <a:cubicBezTo>
                  <a:pt x="919" y="440"/>
                  <a:pt x="920" y="444"/>
                  <a:pt x="923" y="444"/>
                </a:cubicBezTo>
                <a:cubicBezTo>
                  <a:pt x="924" y="444"/>
                  <a:pt x="926" y="443"/>
                  <a:pt x="927" y="442"/>
                </a:cubicBezTo>
                <a:cubicBezTo>
                  <a:pt x="922" y="441"/>
                  <a:pt x="918" y="438"/>
                  <a:pt x="912" y="437"/>
                </a:cubicBezTo>
                <a:cubicBezTo>
                  <a:pt x="907" y="437"/>
                  <a:pt x="906" y="438"/>
                  <a:pt x="906" y="432"/>
                </a:cubicBezTo>
                <a:cubicBezTo>
                  <a:pt x="905" y="427"/>
                  <a:pt x="904" y="422"/>
                  <a:pt x="905" y="417"/>
                </a:cubicBezTo>
                <a:cubicBezTo>
                  <a:pt x="906" y="414"/>
                  <a:pt x="908" y="410"/>
                  <a:pt x="911" y="408"/>
                </a:cubicBezTo>
                <a:cubicBezTo>
                  <a:pt x="914" y="407"/>
                  <a:pt x="915" y="407"/>
                  <a:pt x="917" y="405"/>
                </a:cubicBezTo>
                <a:cubicBezTo>
                  <a:pt x="919" y="403"/>
                  <a:pt x="920" y="402"/>
                  <a:pt x="923" y="401"/>
                </a:cubicBezTo>
                <a:cubicBezTo>
                  <a:pt x="926" y="400"/>
                  <a:pt x="931" y="403"/>
                  <a:pt x="934" y="401"/>
                </a:cubicBezTo>
                <a:cubicBezTo>
                  <a:pt x="938" y="399"/>
                  <a:pt x="935" y="394"/>
                  <a:pt x="937" y="391"/>
                </a:cubicBezTo>
                <a:cubicBezTo>
                  <a:pt x="939" y="389"/>
                  <a:pt x="943" y="390"/>
                  <a:pt x="946" y="390"/>
                </a:cubicBezTo>
                <a:cubicBezTo>
                  <a:pt x="947" y="390"/>
                  <a:pt x="949" y="389"/>
                  <a:pt x="949" y="389"/>
                </a:cubicBezTo>
                <a:cubicBezTo>
                  <a:pt x="951" y="389"/>
                  <a:pt x="952" y="391"/>
                  <a:pt x="954" y="391"/>
                </a:cubicBezTo>
                <a:cubicBezTo>
                  <a:pt x="955" y="391"/>
                  <a:pt x="957" y="389"/>
                  <a:pt x="958" y="389"/>
                </a:cubicBezTo>
                <a:cubicBezTo>
                  <a:pt x="961" y="387"/>
                  <a:pt x="964" y="387"/>
                  <a:pt x="967" y="387"/>
                </a:cubicBezTo>
                <a:cubicBezTo>
                  <a:pt x="972" y="387"/>
                  <a:pt x="976" y="387"/>
                  <a:pt x="979" y="388"/>
                </a:cubicBezTo>
                <a:cubicBezTo>
                  <a:pt x="984" y="390"/>
                  <a:pt x="987" y="391"/>
                  <a:pt x="992" y="387"/>
                </a:cubicBezTo>
                <a:cubicBezTo>
                  <a:pt x="993" y="386"/>
                  <a:pt x="994" y="384"/>
                  <a:pt x="995" y="383"/>
                </a:cubicBezTo>
                <a:cubicBezTo>
                  <a:pt x="997" y="382"/>
                  <a:pt x="998" y="382"/>
                  <a:pt x="999" y="381"/>
                </a:cubicBezTo>
                <a:cubicBezTo>
                  <a:pt x="1001" y="379"/>
                  <a:pt x="1000" y="379"/>
                  <a:pt x="1001" y="377"/>
                </a:cubicBezTo>
                <a:cubicBezTo>
                  <a:pt x="1002" y="371"/>
                  <a:pt x="1000" y="365"/>
                  <a:pt x="1002" y="359"/>
                </a:cubicBezTo>
                <a:cubicBezTo>
                  <a:pt x="1003" y="357"/>
                  <a:pt x="1005" y="355"/>
                  <a:pt x="1006" y="353"/>
                </a:cubicBezTo>
                <a:cubicBezTo>
                  <a:pt x="1007" y="352"/>
                  <a:pt x="1010" y="352"/>
                  <a:pt x="1009" y="349"/>
                </a:cubicBezTo>
                <a:cubicBezTo>
                  <a:pt x="1005" y="349"/>
                  <a:pt x="1004" y="349"/>
                  <a:pt x="1002" y="346"/>
                </a:cubicBezTo>
                <a:cubicBezTo>
                  <a:pt x="1002" y="347"/>
                  <a:pt x="1001" y="347"/>
                  <a:pt x="1001" y="347"/>
                </a:cubicBezTo>
                <a:cubicBezTo>
                  <a:pt x="998" y="342"/>
                  <a:pt x="998" y="336"/>
                  <a:pt x="997" y="331"/>
                </a:cubicBezTo>
                <a:cubicBezTo>
                  <a:pt x="995" y="331"/>
                  <a:pt x="994" y="331"/>
                  <a:pt x="992" y="331"/>
                </a:cubicBezTo>
                <a:cubicBezTo>
                  <a:pt x="991" y="326"/>
                  <a:pt x="992" y="319"/>
                  <a:pt x="992" y="314"/>
                </a:cubicBezTo>
                <a:cubicBezTo>
                  <a:pt x="992" y="313"/>
                  <a:pt x="991" y="308"/>
                  <a:pt x="992" y="306"/>
                </a:cubicBezTo>
                <a:cubicBezTo>
                  <a:pt x="994" y="302"/>
                  <a:pt x="1014" y="306"/>
                  <a:pt x="1011" y="300"/>
                </a:cubicBezTo>
                <a:cubicBezTo>
                  <a:pt x="1010" y="297"/>
                  <a:pt x="1003" y="298"/>
                  <a:pt x="1001" y="298"/>
                </a:cubicBezTo>
                <a:cubicBezTo>
                  <a:pt x="995" y="298"/>
                  <a:pt x="993" y="295"/>
                  <a:pt x="988" y="291"/>
                </a:cubicBezTo>
                <a:cubicBezTo>
                  <a:pt x="983" y="287"/>
                  <a:pt x="982" y="283"/>
                  <a:pt x="990" y="282"/>
                </a:cubicBezTo>
                <a:cubicBezTo>
                  <a:pt x="996" y="282"/>
                  <a:pt x="1002" y="283"/>
                  <a:pt x="1008" y="282"/>
                </a:cubicBezTo>
                <a:cubicBezTo>
                  <a:pt x="1008" y="280"/>
                  <a:pt x="1008" y="278"/>
                  <a:pt x="1009" y="276"/>
                </a:cubicBezTo>
                <a:cubicBezTo>
                  <a:pt x="1012" y="269"/>
                  <a:pt x="1018" y="273"/>
                  <a:pt x="1024" y="269"/>
                </a:cubicBezTo>
                <a:cubicBezTo>
                  <a:pt x="1026" y="267"/>
                  <a:pt x="1026" y="266"/>
                  <a:pt x="1024" y="264"/>
                </a:cubicBezTo>
                <a:moveTo>
                  <a:pt x="134" y="165"/>
                </a:moveTo>
                <a:cubicBezTo>
                  <a:pt x="134" y="165"/>
                  <a:pt x="134" y="165"/>
                  <a:pt x="134" y="165"/>
                </a:cubicBezTo>
                <a:cubicBezTo>
                  <a:pt x="134" y="165"/>
                  <a:pt x="134" y="165"/>
                  <a:pt x="133" y="165"/>
                </a:cubicBezTo>
                <a:lnTo>
                  <a:pt x="134" y="165"/>
                </a:lnTo>
                <a:close/>
              </a:path>
            </a:pathLst>
          </a:custGeom>
          <a:solidFill>
            <a:srgbClr val="8D959B"/>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 name="Freeform 144"/>
          <p:cNvSpPr>
            <a:spLocks/>
          </p:cNvSpPr>
          <p:nvPr/>
        </p:nvSpPr>
        <p:spPr bwMode="auto">
          <a:xfrm>
            <a:off x="3531598" y="5528464"/>
            <a:ext cx="71307" cy="40297"/>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 name="Freeform 145"/>
          <p:cNvSpPr>
            <a:spLocks noEditPoints="1"/>
          </p:cNvSpPr>
          <p:nvPr/>
        </p:nvSpPr>
        <p:spPr bwMode="auto">
          <a:xfrm>
            <a:off x="2531962" y="4003463"/>
            <a:ext cx="392858" cy="535198"/>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5" name="Freeform 146"/>
          <p:cNvSpPr>
            <a:spLocks/>
          </p:cNvSpPr>
          <p:nvPr/>
        </p:nvSpPr>
        <p:spPr bwMode="auto">
          <a:xfrm>
            <a:off x="1335901" y="2143493"/>
            <a:ext cx="948509" cy="601940"/>
          </a:xfrm>
          <a:custGeom>
            <a:avLst/>
            <a:gdLst/>
            <a:ahLst/>
            <a:cxnLst>
              <a:cxn ang="0">
                <a:pos x="500" y="44"/>
              </a:cxn>
              <a:cxn ang="0">
                <a:pos x="476" y="22"/>
              </a:cxn>
              <a:cxn ang="0">
                <a:pos x="449" y="8"/>
              </a:cxn>
              <a:cxn ang="0">
                <a:pos x="438" y="31"/>
              </a:cxn>
              <a:cxn ang="0">
                <a:pos x="399" y="48"/>
              </a:cxn>
              <a:cxn ang="0">
                <a:pos x="370" y="67"/>
              </a:cxn>
              <a:cxn ang="0">
                <a:pos x="341" y="79"/>
              </a:cxn>
              <a:cxn ang="0">
                <a:pos x="331" y="81"/>
              </a:cxn>
              <a:cxn ang="0">
                <a:pos x="294" y="62"/>
              </a:cxn>
              <a:cxn ang="0">
                <a:pos x="278" y="96"/>
              </a:cxn>
              <a:cxn ang="0">
                <a:pos x="251" y="73"/>
              </a:cxn>
              <a:cxn ang="0">
                <a:pos x="227" y="97"/>
              </a:cxn>
              <a:cxn ang="0">
                <a:pos x="217" y="135"/>
              </a:cxn>
              <a:cxn ang="0">
                <a:pos x="190" y="151"/>
              </a:cxn>
              <a:cxn ang="0">
                <a:pos x="165" y="148"/>
              </a:cxn>
              <a:cxn ang="0">
                <a:pos x="159" y="111"/>
              </a:cxn>
              <a:cxn ang="0">
                <a:pos x="174" y="77"/>
              </a:cxn>
              <a:cxn ang="0">
                <a:pos x="143" y="46"/>
              </a:cxn>
              <a:cxn ang="0">
                <a:pos x="118" y="19"/>
              </a:cxn>
              <a:cxn ang="0">
                <a:pos x="78" y="15"/>
              </a:cxn>
              <a:cxn ang="0">
                <a:pos x="105" y="61"/>
              </a:cxn>
              <a:cxn ang="0">
                <a:pos x="107" y="92"/>
              </a:cxn>
              <a:cxn ang="0">
                <a:pos x="72" y="51"/>
              </a:cxn>
              <a:cxn ang="0">
                <a:pos x="60" y="75"/>
              </a:cxn>
              <a:cxn ang="0">
                <a:pos x="40" y="101"/>
              </a:cxn>
              <a:cxn ang="0">
                <a:pos x="59" y="112"/>
              </a:cxn>
              <a:cxn ang="0">
                <a:pos x="37" y="123"/>
              </a:cxn>
              <a:cxn ang="0">
                <a:pos x="23" y="128"/>
              </a:cxn>
              <a:cxn ang="0">
                <a:pos x="36" y="153"/>
              </a:cxn>
              <a:cxn ang="0">
                <a:pos x="76" y="137"/>
              </a:cxn>
              <a:cxn ang="0">
                <a:pos x="107" y="136"/>
              </a:cxn>
              <a:cxn ang="0">
                <a:pos x="136" y="142"/>
              </a:cxn>
              <a:cxn ang="0">
                <a:pos x="126" y="164"/>
              </a:cxn>
              <a:cxn ang="0">
                <a:pos x="151" y="182"/>
              </a:cxn>
              <a:cxn ang="0">
                <a:pos x="106" y="199"/>
              </a:cxn>
              <a:cxn ang="0">
                <a:pos x="69" y="212"/>
              </a:cxn>
              <a:cxn ang="0">
                <a:pos x="25" y="222"/>
              </a:cxn>
              <a:cxn ang="0">
                <a:pos x="69" y="229"/>
              </a:cxn>
              <a:cxn ang="0">
                <a:pos x="117" y="245"/>
              </a:cxn>
              <a:cxn ang="0">
                <a:pos x="135" y="282"/>
              </a:cxn>
              <a:cxn ang="0">
                <a:pos x="160" y="282"/>
              </a:cxn>
              <a:cxn ang="0">
                <a:pos x="144" y="311"/>
              </a:cxn>
              <a:cxn ang="0">
                <a:pos x="104" y="323"/>
              </a:cxn>
              <a:cxn ang="0">
                <a:pos x="98" y="354"/>
              </a:cxn>
              <a:cxn ang="0">
                <a:pos x="152" y="350"/>
              </a:cxn>
              <a:cxn ang="0">
                <a:pos x="193" y="356"/>
              </a:cxn>
              <a:cxn ang="0">
                <a:pos x="241" y="387"/>
              </a:cxn>
              <a:cxn ang="0">
                <a:pos x="313" y="405"/>
              </a:cxn>
              <a:cxn ang="0">
                <a:pos x="397" y="362"/>
              </a:cxn>
              <a:cxn ang="0">
                <a:pos x="455" y="328"/>
              </a:cxn>
              <a:cxn ang="0">
                <a:pos x="526" y="287"/>
              </a:cxn>
              <a:cxn ang="0">
                <a:pos x="557" y="248"/>
              </a:cxn>
              <a:cxn ang="0">
                <a:pos x="577" y="229"/>
              </a:cxn>
              <a:cxn ang="0">
                <a:pos x="565" y="200"/>
              </a:cxn>
              <a:cxn ang="0">
                <a:pos x="589" y="184"/>
              </a:cxn>
              <a:cxn ang="0">
                <a:pos x="572" y="167"/>
              </a:cxn>
              <a:cxn ang="0">
                <a:pos x="584" y="136"/>
              </a:cxn>
              <a:cxn ang="0">
                <a:pos x="548" y="126"/>
              </a:cxn>
              <a:cxn ang="0">
                <a:pos x="525" y="97"/>
              </a:cxn>
              <a:cxn ang="0">
                <a:pos x="511" y="65"/>
              </a:cxn>
              <a:cxn ang="0">
                <a:pos x="527" y="28"/>
              </a:cxn>
            </a:cxnLst>
            <a:rect l="0" t="0" r="r" b="b"/>
            <a:pathLst>
              <a:path w="599" h="406">
                <a:moveTo>
                  <a:pt x="536" y="27"/>
                </a:moveTo>
                <a:cubicBezTo>
                  <a:pt x="533" y="28"/>
                  <a:pt x="531" y="25"/>
                  <a:pt x="528" y="25"/>
                </a:cubicBezTo>
                <a:cubicBezTo>
                  <a:pt x="528" y="24"/>
                  <a:pt x="528" y="23"/>
                  <a:pt x="527" y="22"/>
                </a:cubicBezTo>
                <a:cubicBezTo>
                  <a:pt x="527" y="23"/>
                  <a:pt x="525" y="21"/>
                  <a:pt x="525" y="21"/>
                </a:cubicBezTo>
                <a:cubicBezTo>
                  <a:pt x="522" y="20"/>
                  <a:pt x="520" y="21"/>
                  <a:pt x="519" y="24"/>
                </a:cubicBezTo>
                <a:cubicBezTo>
                  <a:pt x="518" y="26"/>
                  <a:pt x="517" y="28"/>
                  <a:pt x="516" y="30"/>
                </a:cubicBezTo>
                <a:cubicBezTo>
                  <a:pt x="516" y="33"/>
                  <a:pt x="514" y="34"/>
                  <a:pt x="512" y="36"/>
                </a:cubicBezTo>
                <a:cubicBezTo>
                  <a:pt x="511" y="37"/>
                  <a:pt x="509" y="38"/>
                  <a:pt x="507" y="39"/>
                </a:cubicBezTo>
                <a:cubicBezTo>
                  <a:pt x="506" y="39"/>
                  <a:pt x="505" y="40"/>
                  <a:pt x="504" y="40"/>
                </a:cubicBezTo>
                <a:cubicBezTo>
                  <a:pt x="503" y="40"/>
                  <a:pt x="501" y="40"/>
                  <a:pt x="501" y="41"/>
                </a:cubicBezTo>
                <a:cubicBezTo>
                  <a:pt x="500" y="41"/>
                  <a:pt x="500" y="43"/>
                  <a:pt x="500" y="44"/>
                </a:cubicBezTo>
                <a:cubicBezTo>
                  <a:pt x="499" y="45"/>
                  <a:pt x="499" y="46"/>
                  <a:pt x="499" y="47"/>
                </a:cubicBezTo>
                <a:cubicBezTo>
                  <a:pt x="498" y="49"/>
                  <a:pt x="498" y="48"/>
                  <a:pt x="497" y="50"/>
                </a:cubicBezTo>
                <a:cubicBezTo>
                  <a:pt x="497" y="51"/>
                  <a:pt x="496" y="51"/>
                  <a:pt x="496" y="53"/>
                </a:cubicBezTo>
                <a:cubicBezTo>
                  <a:pt x="495" y="53"/>
                  <a:pt x="493" y="53"/>
                  <a:pt x="492" y="53"/>
                </a:cubicBezTo>
                <a:cubicBezTo>
                  <a:pt x="492" y="51"/>
                  <a:pt x="489" y="47"/>
                  <a:pt x="488" y="46"/>
                </a:cubicBezTo>
                <a:cubicBezTo>
                  <a:pt x="486" y="46"/>
                  <a:pt x="485" y="47"/>
                  <a:pt x="484" y="47"/>
                </a:cubicBezTo>
                <a:cubicBezTo>
                  <a:pt x="481" y="47"/>
                  <a:pt x="477" y="44"/>
                  <a:pt x="479" y="40"/>
                </a:cubicBezTo>
                <a:cubicBezTo>
                  <a:pt x="476" y="39"/>
                  <a:pt x="474" y="38"/>
                  <a:pt x="476" y="35"/>
                </a:cubicBezTo>
                <a:cubicBezTo>
                  <a:pt x="477" y="33"/>
                  <a:pt x="478" y="33"/>
                  <a:pt x="478" y="30"/>
                </a:cubicBezTo>
                <a:cubicBezTo>
                  <a:pt x="478" y="29"/>
                  <a:pt x="479" y="27"/>
                  <a:pt x="479" y="25"/>
                </a:cubicBezTo>
                <a:cubicBezTo>
                  <a:pt x="479" y="23"/>
                  <a:pt x="478" y="23"/>
                  <a:pt x="476" y="22"/>
                </a:cubicBezTo>
                <a:cubicBezTo>
                  <a:pt x="476" y="22"/>
                  <a:pt x="474" y="21"/>
                  <a:pt x="474" y="21"/>
                </a:cubicBezTo>
                <a:cubicBezTo>
                  <a:pt x="474" y="21"/>
                  <a:pt x="474" y="21"/>
                  <a:pt x="473" y="21"/>
                </a:cubicBezTo>
                <a:cubicBezTo>
                  <a:pt x="473" y="21"/>
                  <a:pt x="472" y="20"/>
                  <a:pt x="472" y="20"/>
                </a:cubicBezTo>
                <a:cubicBezTo>
                  <a:pt x="470" y="19"/>
                  <a:pt x="469" y="19"/>
                  <a:pt x="469" y="17"/>
                </a:cubicBezTo>
                <a:cubicBezTo>
                  <a:pt x="469" y="14"/>
                  <a:pt x="469" y="13"/>
                  <a:pt x="468" y="11"/>
                </a:cubicBezTo>
                <a:cubicBezTo>
                  <a:pt x="468" y="10"/>
                  <a:pt x="467" y="8"/>
                  <a:pt x="466" y="8"/>
                </a:cubicBezTo>
                <a:cubicBezTo>
                  <a:pt x="465" y="7"/>
                  <a:pt x="464" y="8"/>
                  <a:pt x="464" y="7"/>
                </a:cubicBezTo>
                <a:cubicBezTo>
                  <a:pt x="463" y="7"/>
                  <a:pt x="463" y="6"/>
                  <a:pt x="463" y="6"/>
                </a:cubicBezTo>
                <a:cubicBezTo>
                  <a:pt x="461" y="3"/>
                  <a:pt x="458" y="0"/>
                  <a:pt x="455" y="2"/>
                </a:cubicBezTo>
                <a:cubicBezTo>
                  <a:pt x="454" y="3"/>
                  <a:pt x="453" y="5"/>
                  <a:pt x="453" y="6"/>
                </a:cubicBezTo>
                <a:cubicBezTo>
                  <a:pt x="451" y="8"/>
                  <a:pt x="451" y="8"/>
                  <a:pt x="449" y="8"/>
                </a:cubicBezTo>
                <a:cubicBezTo>
                  <a:pt x="449" y="8"/>
                  <a:pt x="447" y="8"/>
                  <a:pt x="447" y="8"/>
                </a:cubicBezTo>
                <a:cubicBezTo>
                  <a:pt x="446" y="8"/>
                  <a:pt x="447" y="9"/>
                  <a:pt x="446" y="10"/>
                </a:cubicBezTo>
                <a:cubicBezTo>
                  <a:pt x="445" y="10"/>
                  <a:pt x="441" y="10"/>
                  <a:pt x="440" y="10"/>
                </a:cubicBezTo>
                <a:cubicBezTo>
                  <a:pt x="440" y="9"/>
                  <a:pt x="440" y="9"/>
                  <a:pt x="440" y="8"/>
                </a:cubicBezTo>
                <a:cubicBezTo>
                  <a:pt x="439" y="8"/>
                  <a:pt x="438" y="8"/>
                  <a:pt x="437" y="8"/>
                </a:cubicBezTo>
                <a:cubicBezTo>
                  <a:pt x="435" y="8"/>
                  <a:pt x="435" y="7"/>
                  <a:pt x="434" y="9"/>
                </a:cubicBezTo>
                <a:cubicBezTo>
                  <a:pt x="433" y="10"/>
                  <a:pt x="434" y="14"/>
                  <a:pt x="434" y="16"/>
                </a:cubicBezTo>
                <a:cubicBezTo>
                  <a:pt x="434" y="16"/>
                  <a:pt x="435" y="17"/>
                  <a:pt x="435" y="18"/>
                </a:cubicBezTo>
                <a:cubicBezTo>
                  <a:pt x="435" y="19"/>
                  <a:pt x="435" y="19"/>
                  <a:pt x="435" y="20"/>
                </a:cubicBezTo>
                <a:cubicBezTo>
                  <a:pt x="436" y="23"/>
                  <a:pt x="437" y="24"/>
                  <a:pt x="438" y="27"/>
                </a:cubicBezTo>
                <a:cubicBezTo>
                  <a:pt x="439" y="28"/>
                  <a:pt x="438" y="30"/>
                  <a:pt x="438" y="31"/>
                </a:cubicBezTo>
                <a:cubicBezTo>
                  <a:pt x="437" y="34"/>
                  <a:pt x="438" y="34"/>
                  <a:pt x="439" y="36"/>
                </a:cubicBezTo>
                <a:cubicBezTo>
                  <a:pt x="440" y="38"/>
                  <a:pt x="439" y="39"/>
                  <a:pt x="438" y="40"/>
                </a:cubicBezTo>
                <a:cubicBezTo>
                  <a:pt x="437" y="42"/>
                  <a:pt x="437" y="45"/>
                  <a:pt x="436" y="46"/>
                </a:cubicBezTo>
                <a:cubicBezTo>
                  <a:pt x="435" y="47"/>
                  <a:pt x="434" y="48"/>
                  <a:pt x="433" y="49"/>
                </a:cubicBezTo>
                <a:cubicBezTo>
                  <a:pt x="431" y="50"/>
                  <a:pt x="429" y="51"/>
                  <a:pt x="426" y="52"/>
                </a:cubicBezTo>
                <a:cubicBezTo>
                  <a:pt x="424" y="53"/>
                  <a:pt x="423" y="54"/>
                  <a:pt x="422" y="56"/>
                </a:cubicBezTo>
                <a:cubicBezTo>
                  <a:pt x="422" y="58"/>
                  <a:pt x="423" y="58"/>
                  <a:pt x="420" y="58"/>
                </a:cubicBezTo>
                <a:cubicBezTo>
                  <a:pt x="416" y="59"/>
                  <a:pt x="413" y="57"/>
                  <a:pt x="409" y="56"/>
                </a:cubicBezTo>
                <a:cubicBezTo>
                  <a:pt x="409" y="55"/>
                  <a:pt x="409" y="53"/>
                  <a:pt x="408" y="52"/>
                </a:cubicBezTo>
                <a:cubicBezTo>
                  <a:pt x="408" y="51"/>
                  <a:pt x="407" y="50"/>
                  <a:pt x="406" y="50"/>
                </a:cubicBezTo>
                <a:cubicBezTo>
                  <a:pt x="404" y="48"/>
                  <a:pt x="401" y="46"/>
                  <a:pt x="399" y="48"/>
                </a:cubicBezTo>
                <a:cubicBezTo>
                  <a:pt x="398" y="49"/>
                  <a:pt x="398" y="50"/>
                  <a:pt x="397" y="51"/>
                </a:cubicBezTo>
                <a:cubicBezTo>
                  <a:pt x="397" y="52"/>
                  <a:pt x="397" y="52"/>
                  <a:pt x="396" y="52"/>
                </a:cubicBezTo>
                <a:cubicBezTo>
                  <a:pt x="396" y="53"/>
                  <a:pt x="394" y="53"/>
                  <a:pt x="393" y="54"/>
                </a:cubicBezTo>
                <a:cubicBezTo>
                  <a:pt x="391" y="56"/>
                  <a:pt x="391" y="60"/>
                  <a:pt x="392" y="62"/>
                </a:cubicBezTo>
                <a:cubicBezTo>
                  <a:pt x="391" y="62"/>
                  <a:pt x="389" y="65"/>
                  <a:pt x="388" y="66"/>
                </a:cubicBezTo>
                <a:cubicBezTo>
                  <a:pt x="386" y="68"/>
                  <a:pt x="385" y="71"/>
                  <a:pt x="383" y="73"/>
                </a:cubicBezTo>
                <a:cubicBezTo>
                  <a:pt x="380" y="77"/>
                  <a:pt x="374" y="74"/>
                  <a:pt x="369" y="75"/>
                </a:cubicBezTo>
                <a:cubicBezTo>
                  <a:pt x="370" y="76"/>
                  <a:pt x="372" y="76"/>
                  <a:pt x="373" y="76"/>
                </a:cubicBezTo>
                <a:cubicBezTo>
                  <a:pt x="373" y="75"/>
                  <a:pt x="372" y="75"/>
                  <a:pt x="372" y="74"/>
                </a:cubicBezTo>
                <a:cubicBezTo>
                  <a:pt x="371" y="73"/>
                  <a:pt x="372" y="72"/>
                  <a:pt x="372" y="71"/>
                </a:cubicBezTo>
                <a:cubicBezTo>
                  <a:pt x="371" y="69"/>
                  <a:pt x="372" y="68"/>
                  <a:pt x="370" y="67"/>
                </a:cubicBezTo>
                <a:cubicBezTo>
                  <a:pt x="369" y="65"/>
                  <a:pt x="367" y="66"/>
                  <a:pt x="366" y="64"/>
                </a:cubicBezTo>
                <a:cubicBezTo>
                  <a:pt x="365" y="62"/>
                  <a:pt x="364" y="59"/>
                  <a:pt x="364" y="58"/>
                </a:cubicBezTo>
                <a:cubicBezTo>
                  <a:pt x="361" y="58"/>
                  <a:pt x="360" y="56"/>
                  <a:pt x="357" y="55"/>
                </a:cubicBezTo>
                <a:cubicBezTo>
                  <a:pt x="356" y="54"/>
                  <a:pt x="355" y="55"/>
                  <a:pt x="355" y="54"/>
                </a:cubicBezTo>
                <a:cubicBezTo>
                  <a:pt x="354" y="54"/>
                  <a:pt x="353" y="53"/>
                  <a:pt x="352" y="53"/>
                </a:cubicBezTo>
                <a:cubicBezTo>
                  <a:pt x="351" y="52"/>
                  <a:pt x="349" y="53"/>
                  <a:pt x="348" y="52"/>
                </a:cubicBezTo>
                <a:cubicBezTo>
                  <a:pt x="346" y="52"/>
                  <a:pt x="345" y="51"/>
                  <a:pt x="343" y="51"/>
                </a:cubicBezTo>
                <a:cubicBezTo>
                  <a:pt x="342" y="51"/>
                  <a:pt x="339" y="50"/>
                  <a:pt x="338" y="51"/>
                </a:cubicBezTo>
                <a:cubicBezTo>
                  <a:pt x="336" y="52"/>
                  <a:pt x="336" y="54"/>
                  <a:pt x="335" y="56"/>
                </a:cubicBezTo>
                <a:cubicBezTo>
                  <a:pt x="335" y="60"/>
                  <a:pt x="335" y="64"/>
                  <a:pt x="336" y="68"/>
                </a:cubicBezTo>
                <a:cubicBezTo>
                  <a:pt x="337" y="71"/>
                  <a:pt x="339" y="76"/>
                  <a:pt x="341" y="79"/>
                </a:cubicBezTo>
                <a:cubicBezTo>
                  <a:pt x="342" y="81"/>
                  <a:pt x="344" y="81"/>
                  <a:pt x="346" y="83"/>
                </a:cubicBezTo>
                <a:cubicBezTo>
                  <a:pt x="347" y="85"/>
                  <a:pt x="347" y="87"/>
                  <a:pt x="347" y="89"/>
                </a:cubicBezTo>
                <a:cubicBezTo>
                  <a:pt x="348" y="92"/>
                  <a:pt x="348" y="96"/>
                  <a:pt x="348" y="99"/>
                </a:cubicBezTo>
                <a:cubicBezTo>
                  <a:pt x="349" y="103"/>
                  <a:pt x="350" y="110"/>
                  <a:pt x="349" y="114"/>
                </a:cubicBezTo>
                <a:cubicBezTo>
                  <a:pt x="346" y="114"/>
                  <a:pt x="346" y="112"/>
                  <a:pt x="346" y="110"/>
                </a:cubicBezTo>
                <a:cubicBezTo>
                  <a:pt x="346" y="108"/>
                  <a:pt x="346" y="106"/>
                  <a:pt x="346" y="104"/>
                </a:cubicBezTo>
                <a:cubicBezTo>
                  <a:pt x="345" y="102"/>
                  <a:pt x="344" y="101"/>
                  <a:pt x="343" y="99"/>
                </a:cubicBezTo>
                <a:cubicBezTo>
                  <a:pt x="341" y="96"/>
                  <a:pt x="342" y="94"/>
                  <a:pt x="341" y="91"/>
                </a:cubicBezTo>
                <a:cubicBezTo>
                  <a:pt x="338" y="91"/>
                  <a:pt x="339" y="85"/>
                  <a:pt x="338" y="84"/>
                </a:cubicBezTo>
                <a:cubicBezTo>
                  <a:pt x="338" y="83"/>
                  <a:pt x="335" y="82"/>
                  <a:pt x="335" y="82"/>
                </a:cubicBezTo>
                <a:cubicBezTo>
                  <a:pt x="333" y="81"/>
                  <a:pt x="332" y="81"/>
                  <a:pt x="331" y="81"/>
                </a:cubicBezTo>
                <a:cubicBezTo>
                  <a:pt x="329" y="80"/>
                  <a:pt x="327" y="79"/>
                  <a:pt x="326" y="77"/>
                </a:cubicBezTo>
                <a:cubicBezTo>
                  <a:pt x="326" y="76"/>
                  <a:pt x="326" y="73"/>
                  <a:pt x="326" y="71"/>
                </a:cubicBezTo>
                <a:cubicBezTo>
                  <a:pt x="326" y="67"/>
                  <a:pt x="323" y="66"/>
                  <a:pt x="320" y="64"/>
                </a:cubicBezTo>
                <a:cubicBezTo>
                  <a:pt x="319" y="65"/>
                  <a:pt x="316" y="67"/>
                  <a:pt x="316" y="68"/>
                </a:cubicBezTo>
                <a:cubicBezTo>
                  <a:pt x="315" y="66"/>
                  <a:pt x="316" y="62"/>
                  <a:pt x="318" y="62"/>
                </a:cubicBezTo>
                <a:cubicBezTo>
                  <a:pt x="319" y="60"/>
                  <a:pt x="322" y="56"/>
                  <a:pt x="318" y="54"/>
                </a:cubicBezTo>
                <a:cubicBezTo>
                  <a:pt x="316" y="54"/>
                  <a:pt x="313" y="55"/>
                  <a:pt x="312" y="56"/>
                </a:cubicBezTo>
                <a:cubicBezTo>
                  <a:pt x="312" y="53"/>
                  <a:pt x="313" y="51"/>
                  <a:pt x="310" y="51"/>
                </a:cubicBezTo>
                <a:cubicBezTo>
                  <a:pt x="309" y="51"/>
                  <a:pt x="307" y="50"/>
                  <a:pt x="307" y="51"/>
                </a:cubicBezTo>
                <a:cubicBezTo>
                  <a:pt x="306" y="51"/>
                  <a:pt x="306" y="53"/>
                  <a:pt x="305" y="53"/>
                </a:cubicBezTo>
                <a:cubicBezTo>
                  <a:pt x="304" y="49"/>
                  <a:pt x="293" y="58"/>
                  <a:pt x="294" y="62"/>
                </a:cubicBezTo>
                <a:cubicBezTo>
                  <a:pt x="296" y="62"/>
                  <a:pt x="297" y="65"/>
                  <a:pt x="295" y="66"/>
                </a:cubicBezTo>
                <a:cubicBezTo>
                  <a:pt x="293" y="64"/>
                  <a:pt x="291" y="65"/>
                  <a:pt x="288" y="65"/>
                </a:cubicBezTo>
                <a:cubicBezTo>
                  <a:pt x="285" y="65"/>
                  <a:pt x="282" y="64"/>
                  <a:pt x="280" y="65"/>
                </a:cubicBezTo>
                <a:cubicBezTo>
                  <a:pt x="278" y="65"/>
                  <a:pt x="278" y="67"/>
                  <a:pt x="277" y="67"/>
                </a:cubicBezTo>
                <a:cubicBezTo>
                  <a:pt x="276" y="69"/>
                  <a:pt x="276" y="68"/>
                  <a:pt x="275" y="69"/>
                </a:cubicBezTo>
                <a:cubicBezTo>
                  <a:pt x="274" y="72"/>
                  <a:pt x="275" y="78"/>
                  <a:pt x="275" y="81"/>
                </a:cubicBezTo>
                <a:cubicBezTo>
                  <a:pt x="275" y="82"/>
                  <a:pt x="276" y="83"/>
                  <a:pt x="276" y="85"/>
                </a:cubicBezTo>
                <a:cubicBezTo>
                  <a:pt x="276" y="86"/>
                  <a:pt x="276" y="86"/>
                  <a:pt x="276" y="87"/>
                </a:cubicBezTo>
                <a:cubicBezTo>
                  <a:pt x="276" y="88"/>
                  <a:pt x="277" y="89"/>
                  <a:pt x="277" y="89"/>
                </a:cubicBezTo>
                <a:cubicBezTo>
                  <a:pt x="277" y="91"/>
                  <a:pt x="277" y="92"/>
                  <a:pt x="277" y="93"/>
                </a:cubicBezTo>
                <a:cubicBezTo>
                  <a:pt x="277" y="94"/>
                  <a:pt x="278" y="95"/>
                  <a:pt x="278" y="96"/>
                </a:cubicBezTo>
                <a:cubicBezTo>
                  <a:pt x="278" y="97"/>
                  <a:pt x="279" y="98"/>
                  <a:pt x="279" y="99"/>
                </a:cubicBezTo>
                <a:cubicBezTo>
                  <a:pt x="280" y="102"/>
                  <a:pt x="280" y="105"/>
                  <a:pt x="276" y="105"/>
                </a:cubicBezTo>
                <a:cubicBezTo>
                  <a:pt x="274" y="105"/>
                  <a:pt x="272" y="104"/>
                  <a:pt x="270" y="104"/>
                </a:cubicBezTo>
                <a:cubicBezTo>
                  <a:pt x="270" y="105"/>
                  <a:pt x="269" y="107"/>
                  <a:pt x="268" y="107"/>
                </a:cubicBezTo>
                <a:cubicBezTo>
                  <a:pt x="267" y="105"/>
                  <a:pt x="265" y="105"/>
                  <a:pt x="264" y="104"/>
                </a:cubicBezTo>
                <a:cubicBezTo>
                  <a:pt x="264" y="102"/>
                  <a:pt x="264" y="99"/>
                  <a:pt x="264" y="97"/>
                </a:cubicBezTo>
                <a:cubicBezTo>
                  <a:pt x="264" y="94"/>
                  <a:pt x="264" y="91"/>
                  <a:pt x="261" y="89"/>
                </a:cubicBezTo>
                <a:cubicBezTo>
                  <a:pt x="259" y="88"/>
                  <a:pt x="259" y="89"/>
                  <a:pt x="257" y="88"/>
                </a:cubicBezTo>
                <a:cubicBezTo>
                  <a:pt x="256" y="86"/>
                  <a:pt x="256" y="85"/>
                  <a:pt x="255" y="83"/>
                </a:cubicBezTo>
                <a:cubicBezTo>
                  <a:pt x="254" y="81"/>
                  <a:pt x="253" y="80"/>
                  <a:pt x="252" y="79"/>
                </a:cubicBezTo>
                <a:cubicBezTo>
                  <a:pt x="251" y="77"/>
                  <a:pt x="251" y="76"/>
                  <a:pt x="251" y="73"/>
                </a:cubicBezTo>
                <a:cubicBezTo>
                  <a:pt x="250" y="73"/>
                  <a:pt x="247" y="72"/>
                  <a:pt x="246" y="72"/>
                </a:cubicBezTo>
                <a:cubicBezTo>
                  <a:pt x="244" y="70"/>
                  <a:pt x="245" y="67"/>
                  <a:pt x="244" y="65"/>
                </a:cubicBezTo>
                <a:cubicBezTo>
                  <a:pt x="244" y="62"/>
                  <a:pt x="243" y="62"/>
                  <a:pt x="241" y="61"/>
                </a:cubicBezTo>
                <a:cubicBezTo>
                  <a:pt x="239" y="60"/>
                  <a:pt x="238" y="59"/>
                  <a:pt x="236" y="58"/>
                </a:cubicBezTo>
                <a:cubicBezTo>
                  <a:pt x="231" y="56"/>
                  <a:pt x="229" y="60"/>
                  <a:pt x="227" y="64"/>
                </a:cubicBezTo>
                <a:cubicBezTo>
                  <a:pt x="225" y="65"/>
                  <a:pt x="224" y="67"/>
                  <a:pt x="223" y="69"/>
                </a:cubicBezTo>
                <a:cubicBezTo>
                  <a:pt x="223" y="69"/>
                  <a:pt x="222" y="69"/>
                  <a:pt x="222" y="70"/>
                </a:cubicBezTo>
                <a:cubicBezTo>
                  <a:pt x="221" y="71"/>
                  <a:pt x="221" y="74"/>
                  <a:pt x="222" y="75"/>
                </a:cubicBezTo>
                <a:cubicBezTo>
                  <a:pt x="222" y="78"/>
                  <a:pt x="222" y="80"/>
                  <a:pt x="222" y="83"/>
                </a:cubicBezTo>
                <a:cubicBezTo>
                  <a:pt x="222" y="86"/>
                  <a:pt x="225" y="88"/>
                  <a:pt x="226" y="91"/>
                </a:cubicBezTo>
                <a:cubicBezTo>
                  <a:pt x="227" y="93"/>
                  <a:pt x="227" y="95"/>
                  <a:pt x="227" y="97"/>
                </a:cubicBezTo>
                <a:cubicBezTo>
                  <a:pt x="227" y="101"/>
                  <a:pt x="229" y="105"/>
                  <a:pt x="229" y="108"/>
                </a:cubicBezTo>
                <a:cubicBezTo>
                  <a:pt x="228" y="111"/>
                  <a:pt x="228" y="112"/>
                  <a:pt x="228" y="114"/>
                </a:cubicBezTo>
                <a:cubicBezTo>
                  <a:pt x="228" y="116"/>
                  <a:pt x="229" y="120"/>
                  <a:pt x="228" y="122"/>
                </a:cubicBezTo>
                <a:cubicBezTo>
                  <a:pt x="227" y="122"/>
                  <a:pt x="225" y="123"/>
                  <a:pt x="225" y="124"/>
                </a:cubicBezTo>
                <a:cubicBezTo>
                  <a:pt x="224" y="125"/>
                  <a:pt x="225" y="127"/>
                  <a:pt x="224" y="128"/>
                </a:cubicBezTo>
                <a:cubicBezTo>
                  <a:pt x="223" y="129"/>
                  <a:pt x="221" y="128"/>
                  <a:pt x="220" y="128"/>
                </a:cubicBezTo>
                <a:cubicBezTo>
                  <a:pt x="219" y="131"/>
                  <a:pt x="221" y="132"/>
                  <a:pt x="221" y="134"/>
                </a:cubicBezTo>
                <a:cubicBezTo>
                  <a:pt x="220" y="136"/>
                  <a:pt x="219" y="137"/>
                  <a:pt x="219" y="139"/>
                </a:cubicBezTo>
                <a:cubicBezTo>
                  <a:pt x="219" y="140"/>
                  <a:pt x="219" y="142"/>
                  <a:pt x="219" y="143"/>
                </a:cubicBezTo>
                <a:cubicBezTo>
                  <a:pt x="219" y="143"/>
                  <a:pt x="218" y="143"/>
                  <a:pt x="218" y="143"/>
                </a:cubicBezTo>
                <a:cubicBezTo>
                  <a:pt x="217" y="140"/>
                  <a:pt x="218" y="137"/>
                  <a:pt x="217" y="135"/>
                </a:cubicBezTo>
                <a:cubicBezTo>
                  <a:pt x="216" y="134"/>
                  <a:pt x="215" y="133"/>
                  <a:pt x="214" y="132"/>
                </a:cubicBezTo>
                <a:cubicBezTo>
                  <a:pt x="214" y="131"/>
                  <a:pt x="212" y="129"/>
                  <a:pt x="212" y="127"/>
                </a:cubicBezTo>
                <a:cubicBezTo>
                  <a:pt x="211" y="123"/>
                  <a:pt x="215" y="117"/>
                  <a:pt x="212" y="113"/>
                </a:cubicBezTo>
                <a:cubicBezTo>
                  <a:pt x="210" y="111"/>
                  <a:pt x="210" y="113"/>
                  <a:pt x="208" y="114"/>
                </a:cubicBezTo>
                <a:cubicBezTo>
                  <a:pt x="206" y="116"/>
                  <a:pt x="205" y="118"/>
                  <a:pt x="204" y="120"/>
                </a:cubicBezTo>
                <a:cubicBezTo>
                  <a:pt x="201" y="122"/>
                  <a:pt x="197" y="125"/>
                  <a:pt x="196" y="128"/>
                </a:cubicBezTo>
                <a:cubicBezTo>
                  <a:pt x="194" y="132"/>
                  <a:pt x="196" y="136"/>
                  <a:pt x="195" y="140"/>
                </a:cubicBezTo>
                <a:cubicBezTo>
                  <a:pt x="195" y="142"/>
                  <a:pt x="193" y="143"/>
                  <a:pt x="193" y="144"/>
                </a:cubicBezTo>
                <a:cubicBezTo>
                  <a:pt x="191" y="146"/>
                  <a:pt x="191" y="147"/>
                  <a:pt x="191" y="149"/>
                </a:cubicBezTo>
                <a:cubicBezTo>
                  <a:pt x="191" y="153"/>
                  <a:pt x="191" y="157"/>
                  <a:pt x="193" y="160"/>
                </a:cubicBezTo>
                <a:cubicBezTo>
                  <a:pt x="192" y="158"/>
                  <a:pt x="191" y="154"/>
                  <a:pt x="190" y="151"/>
                </a:cubicBezTo>
                <a:cubicBezTo>
                  <a:pt x="189" y="150"/>
                  <a:pt x="188" y="149"/>
                  <a:pt x="187" y="148"/>
                </a:cubicBezTo>
                <a:cubicBezTo>
                  <a:pt x="186" y="147"/>
                  <a:pt x="186" y="145"/>
                  <a:pt x="185" y="144"/>
                </a:cubicBezTo>
                <a:cubicBezTo>
                  <a:pt x="183" y="148"/>
                  <a:pt x="183" y="152"/>
                  <a:pt x="183" y="156"/>
                </a:cubicBezTo>
                <a:cubicBezTo>
                  <a:pt x="183" y="160"/>
                  <a:pt x="183" y="164"/>
                  <a:pt x="183" y="168"/>
                </a:cubicBezTo>
                <a:cubicBezTo>
                  <a:pt x="184" y="173"/>
                  <a:pt x="184" y="178"/>
                  <a:pt x="184" y="184"/>
                </a:cubicBezTo>
                <a:cubicBezTo>
                  <a:pt x="183" y="182"/>
                  <a:pt x="183" y="180"/>
                  <a:pt x="183" y="178"/>
                </a:cubicBezTo>
                <a:cubicBezTo>
                  <a:pt x="183" y="176"/>
                  <a:pt x="183" y="173"/>
                  <a:pt x="183" y="170"/>
                </a:cubicBezTo>
                <a:cubicBezTo>
                  <a:pt x="183" y="165"/>
                  <a:pt x="183" y="160"/>
                  <a:pt x="182" y="155"/>
                </a:cubicBezTo>
                <a:cubicBezTo>
                  <a:pt x="182" y="151"/>
                  <a:pt x="180" y="147"/>
                  <a:pt x="176" y="146"/>
                </a:cubicBezTo>
                <a:cubicBezTo>
                  <a:pt x="175" y="145"/>
                  <a:pt x="172" y="145"/>
                  <a:pt x="171" y="145"/>
                </a:cubicBezTo>
                <a:cubicBezTo>
                  <a:pt x="169" y="146"/>
                  <a:pt x="167" y="148"/>
                  <a:pt x="165" y="148"/>
                </a:cubicBezTo>
                <a:cubicBezTo>
                  <a:pt x="167" y="146"/>
                  <a:pt x="168" y="143"/>
                  <a:pt x="171" y="141"/>
                </a:cubicBezTo>
                <a:cubicBezTo>
                  <a:pt x="173" y="138"/>
                  <a:pt x="175" y="139"/>
                  <a:pt x="176" y="135"/>
                </a:cubicBezTo>
                <a:cubicBezTo>
                  <a:pt x="176" y="132"/>
                  <a:pt x="175" y="131"/>
                  <a:pt x="172" y="130"/>
                </a:cubicBezTo>
                <a:cubicBezTo>
                  <a:pt x="169" y="130"/>
                  <a:pt x="169" y="131"/>
                  <a:pt x="169" y="127"/>
                </a:cubicBezTo>
                <a:cubicBezTo>
                  <a:pt x="170" y="125"/>
                  <a:pt x="169" y="123"/>
                  <a:pt x="167" y="122"/>
                </a:cubicBezTo>
                <a:cubicBezTo>
                  <a:pt x="164" y="121"/>
                  <a:pt x="162" y="123"/>
                  <a:pt x="160" y="121"/>
                </a:cubicBezTo>
                <a:cubicBezTo>
                  <a:pt x="160" y="120"/>
                  <a:pt x="159" y="119"/>
                  <a:pt x="159" y="118"/>
                </a:cubicBezTo>
                <a:cubicBezTo>
                  <a:pt x="158" y="117"/>
                  <a:pt x="157" y="116"/>
                  <a:pt x="157" y="116"/>
                </a:cubicBezTo>
                <a:cubicBezTo>
                  <a:pt x="157" y="114"/>
                  <a:pt x="159" y="108"/>
                  <a:pt x="156" y="109"/>
                </a:cubicBezTo>
                <a:cubicBezTo>
                  <a:pt x="156" y="107"/>
                  <a:pt x="154" y="105"/>
                  <a:pt x="153" y="105"/>
                </a:cubicBezTo>
                <a:cubicBezTo>
                  <a:pt x="153" y="107"/>
                  <a:pt x="157" y="109"/>
                  <a:pt x="159" y="111"/>
                </a:cubicBezTo>
                <a:cubicBezTo>
                  <a:pt x="160" y="112"/>
                  <a:pt x="165" y="117"/>
                  <a:pt x="167" y="116"/>
                </a:cubicBezTo>
                <a:cubicBezTo>
                  <a:pt x="168" y="115"/>
                  <a:pt x="168" y="114"/>
                  <a:pt x="168" y="114"/>
                </a:cubicBezTo>
                <a:cubicBezTo>
                  <a:pt x="169" y="113"/>
                  <a:pt x="169" y="113"/>
                  <a:pt x="170" y="112"/>
                </a:cubicBezTo>
                <a:cubicBezTo>
                  <a:pt x="171" y="111"/>
                  <a:pt x="174" y="111"/>
                  <a:pt x="174" y="109"/>
                </a:cubicBezTo>
                <a:cubicBezTo>
                  <a:pt x="175" y="105"/>
                  <a:pt x="171" y="105"/>
                  <a:pt x="168" y="105"/>
                </a:cubicBezTo>
                <a:cubicBezTo>
                  <a:pt x="172" y="105"/>
                  <a:pt x="173" y="103"/>
                  <a:pt x="175" y="100"/>
                </a:cubicBezTo>
                <a:cubicBezTo>
                  <a:pt x="177" y="98"/>
                  <a:pt x="178" y="94"/>
                  <a:pt x="178" y="91"/>
                </a:cubicBezTo>
                <a:cubicBezTo>
                  <a:pt x="179" y="88"/>
                  <a:pt x="178" y="84"/>
                  <a:pt x="176" y="83"/>
                </a:cubicBezTo>
                <a:cubicBezTo>
                  <a:pt x="173" y="81"/>
                  <a:pt x="170" y="82"/>
                  <a:pt x="167" y="82"/>
                </a:cubicBezTo>
                <a:cubicBezTo>
                  <a:pt x="167" y="78"/>
                  <a:pt x="161" y="78"/>
                  <a:pt x="159" y="79"/>
                </a:cubicBezTo>
                <a:cubicBezTo>
                  <a:pt x="164" y="78"/>
                  <a:pt x="168" y="77"/>
                  <a:pt x="174" y="77"/>
                </a:cubicBezTo>
                <a:cubicBezTo>
                  <a:pt x="176" y="77"/>
                  <a:pt x="178" y="77"/>
                  <a:pt x="177" y="74"/>
                </a:cubicBezTo>
                <a:cubicBezTo>
                  <a:pt x="175" y="71"/>
                  <a:pt x="173" y="70"/>
                  <a:pt x="170" y="70"/>
                </a:cubicBezTo>
                <a:cubicBezTo>
                  <a:pt x="169" y="70"/>
                  <a:pt x="168" y="70"/>
                  <a:pt x="167" y="71"/>
                </a:cubicBezTo>
                <a:cubicBezTo>
                  <a:pt x="166" y="71"/>
                  <a:pt x="166" y="72"/>
                  <a:pt x="165" y="71"/>
                </a:cubicBezTo>
                <a:cubicBezTo>
                  <a:pt x="167" y="67"/>
                  <a:pt x="165" y="63"/>
                  <a:pt x="160" y="64"/>
                </a:cubicBezTo>
                <a:cubicBezTo>
                  <a:pt x="160" y="66"/>
                  <a:pt x="160" y="69"/>
                  <a:pt x="159" y="71"/>
                </a:cubicBezTo>
                <a:cubicBezTo>
                  <a:pt x="158" y="70"/>
                  <a:pt x="156" y="64"/>
                  <a:pt x="154" y="66"/>
                </a:cubicBezTo>
                <a:cubicBezTo>
                  <a:pt x="154" y="62"/>
                  <a:pt x="155" y="58"/>
                  <a:pt x="153" y="55"/>
                </a:cubicBezTo>
                <a:cubicBezTo>
                  <a:pt x="153" y="54"/>
                  <a:pt x="153" y="52"/>
                  <a:pt x="152" y="51"/>
                </a:cubicBezTo>
                <a:cubicBezTo>
                  <a:pt x="151" y="50"/>
                  <a:pt x="147" y="49"/>
                  <a:pt x="146" y="49"/>
                </a:cubicBezTo>
                <a:cubicBezTo>
                  <a:pt x="145" y="48"/>
                  <a:pt x="144" y="48"/>
                  <a:pt x="143" y="46"/>
                </a:cubicBezTo>
                <a:cubicBezTo>
                  <a:pt x="143" y="45"/>
                  <a:pt x="143" y="42"/>
                  <a:pt x="142" y="41"/>
                </a:cubicBezTo>
                <a:cubicBezTo>
                  <a:pt x="141" y="40"/>
                  <a:pt x="140" y="40"/>
                  <a:pt x="138" y="40"/>
                </a:cubicBezTo>
                <a:cubicBezTo>
                  <a:pt x="138" y="40"/>
                  <a:pt x="138" y="39"/>
                  <a:pt x="137" y="39"/>
                </a:cubicBezTo>
                <a:cubicBezTo>
                  <a:pt x="135" y="38"/>
                  <a:pt x="133" y="39"/>
                  <a:pt x="132" y="39"/>
                </a:cubicBezTo>
                <a:cubicBezTo>
                  <a:pt x="131" y="37"/>
                  <a:pt x="133" y="37"/>
                  <a:pt x="133" y="35"/>
                </a:cubicBezTo>
                <a:cubicBezTo>
                  <a:pt x="131" y="34"/>
                  <a:pt x="132" y="38"/>
                  <a:pt x="131" y="39"/>
                </a:cubicBezTo>
                <a:cubicBezTo>
                  <a:pt x="129" y="40"/>
                  <a:pt x="129" y="37"/>
                  <a:pt x="127" y="37"/>
                </a:cubicBezTo>
                <a:cubicBezTo>
                  <a:pt x="126" y="32"/>
                  <a:pt x="129" y="31"/>
                  <a:pt x="125" y="27"/>
                </a:cubicBezTo>
                <a:cubicBezTo>
                  <a:pt x="124" y="26"/>
                  <a:pt x="123" y="25"/>
                  <a:pt x="122" y="23"/>
                </a:cubicBezTo>
                <a:cubicBezTo>
                  <a:pt x="122" y="22"/>
                  <a:pt x="122" y="21"/>
                  <a:pt x="121" y="21"/>
                </a:cubicBezTo>
                <a:cubicBezTo>
                  <a:pt x="120" y="19"/>
                  <a:pt x="119" y="20"/>
                  <a:pt x="118" y="19"/>
                </a:cubicBezTo>
                <a:cubicBezTo>
                  <a:pt x="117" y="17"/>
                  <a:pt x="119" y="14"/>
                  <a:pt x="118" y="13"/>
                </a:cubicBezTo>
                <a:cubicBezTo>
                  <a:pt x="117" y="11"/>
                  <a:pt x="113" y="10"/>
                  <a:pt x="111" y="11"/>
                </a:cubicBezTo>
                <a:cubicBezTo>
                  <a:pt x="107" y="13"/>
                  <a:pt x="115" y="16"/>
                  <a:pt x="114" y="19"/>
                </a:cubicBezTo>
                <a:cubicBezTo>
                  <a:pt x="111" y="16"/>
                  <a:pt x="109" y="13"/>
                  <a:pt x="105" y="15"/>
                </a:cubicBezTo>
                <a:cubicBezTo>
                  <a:pt x="103" y="16"/>
                  <a:pt x="103" y="19"/>
                  <a:pt x="101" y="19"/>
                </a:cubicBezTo>
                <a:cubicBezTo>
                  <a:pt x="99" y="17"/>
                  <a:pt x="97" y="16"/>
                  <a:pt x="95" y="15"/>
                </a:cubicBezTo>
                <a:cubicBezTo>
                  <a:pt x="93" y="15"/>
                  <a:pt x="91" y="15"/>
                  <a:pt x="89" y="15"/>
                </a:cubicBezTo>
                <a:cubicBezTo>
                  <a:pt x="89" y="17"/>
                  <a:pt x="92" y="17"/>
                  <a:pt x="92" y="19"/>
                </a:cubicBezTo>
                <a:cubicBezTo>
                  <a:pt x="89" y="19"/>
                  <a:pt x="88" y="17"/>
                  <a:pt x="85" y="17"/>
                </a:cubicBezTo>
                <a:cubicBezTo>
                  <a:pt x="84" y="17"/>
                  <a:pt x="83" y="17"/>
                  <a:pt x="81" y="17"/>
                </a:cubicBezTo>
                <a:cubicBezTo>
                  <a:pt x="79" y="17"/>
                  <a:pt x="79" y="17"/>
                  <a:pt x="78" y="15"/>
                </a:cubicBezTo>
                <a:cubicBezTo>
                  <a:pt x="76" y="18"/>
                  <a:pt x="78" y="18"/>
                  <a:pt x="79" y="19"/>
                </a:cubicBezTo>
                <a:cubicBezTo>
                  <a:pt x="81" y="21"/>
                  <a:pt x="80" y="21"/>
                  <a:pt x="80" y="23"/>
                </a:cubicBezTo>
                <a:cubicBezTo>
                  <a:pt x="81" y="28"/>
                  <a:pt x="80" y="27"/>
                  <a:pt x="76" y="27"/>
                </a:cubicBezTo>
                <a:cubicBezTo>
                  <a:pt x="75" y="27"/>
                  <a:pt x="74" y="27"/>
                  <a:pt x="73" y="28"/>
                </a:cubicBezTo>
                <a:cubicBezTo>
                  <a:pt x="72" y="31"/>
                  <a:pt x="76" y="32"/>
                  <a:pt x="77" y="33"/>
                </a:cubicBezTo>
                <a:cubicBezTo>
                  <a:pt x="78" y="35"/>
                  <a:pt x="78" y="36"/>
                  <a:pt x="78" y="37"/>
                </a:cubicBezTo>
                <a:cubicBezTo>
                  <a:pt x="79" y="40"/>
                  <a:pt x="81" y="40"/>
                  <a:pt x="82" y="42"/>
                </a:cubicBezTo>
                <a:cubicBezTo>
                  <a:pt x="84" y="44"/>
                  <a:pt x="83" y="46"/>
                  <a:pt x="83" y="48"/>
                </a:cubicBezTo>
                <a:cubicBezTo>
                  <a:pt x="84" y="51"/>
                  <a:pt x="87" y="53"/>
                  <a:pt x="89" y="55"/>
                </a:cubicBezTo>
                <a:cubicBezTo>
                  <a:pt x="92" y="57"/>
                  <a:pt x="95" y="58"/>
                  <a:pt x="99" y="58"/>
                </a:cubicBezTo>
                <a:cubicBezTo>
                  <a:pt x="101" y="58"/>
                  <a:pt x="103" y="59"/>
                  <a:pt x="105" y="61"/>
                </a:cubicBezTo>
                <a:cubicBezTo>
                  <a:pt x="105" y="61"/>
                  <a:pt x="107" y="62"/>
                  <a:pt x="107" y="62"/>
                </a:cubicBezTo>
                <a:cubicBezTo>
                  <a:pt x="108" y="63"/>
                  <a:pt x="108" y="64"/>
                  <a:pt x="108" y="64"/>
                </a:cubicBezTo>
                <a:cubicBezTo>
                  <a:pt x="110" y="66"/>
                  <a:pt x="110" y="65"/>
                  <a:pt x="112" y="66"/>
                </a:cubicBezTo>
                <a:cubicBezTo>
                  <a:pt x="113" y="66"/>
                  <a:pt x="116" y="69"/>
                  <a:pt x="113" y="70"/>
                </a:cubicBezTo>
                <a:cubicBezTo>
                  <a:pt x="113" y="73"/>
                  <a:pt x="115" y="74"/>
                  <a:pt x="116" y="77"/>
                </a:cubicBezTo>
                <a:cubicBezTo>
                  <a:pt x="118" y="81"/>
                  <a:pt x="118" y="86"/>
                  <a:pt x="120" y="90"/>
                </a:cubicBezTo>
                <a:cubicBezTo>
                  <a:pt x="120" y="88"/>
                  <a:pt x="117" y="85"/>
                  <a:pt x="116" y="84"/>
                </a:cubicBezTo>
                <a:cubicBezTo>
                  <a:pt x="115" y="83"/>
                  <a:pt x="114" y="83"/>
                  <a:pt x="114" y="81"/>
                </a:cubicBezTo>
                <a:cubicBezTo>
                  <a:pt x="113" y="81"/>
                  <a:pt x="112" y="81"/>
                  <a:pt x="111" y="81"/>
                </a:cubicBezTo>
                <a:cubicBezTo>
                  <a:pt x="111" y="85"/>
                  <a:pt x="112" y="87"/>
                  <a:pt x="109" y="90"/>
                </a:cubicBezTo>
                <a:cubicBezTo>
                  <a:pt x="108" y="90"/>
                  <a:pt x="108" y="91"/>
                  <a:pt x="107" y="92"/>
                </a:cubicBezTo>
                <a:cubicBezTo>
                  <a:pt x="106" y="93"/>
                  <a:pt x="104" y="95"/>
                  <a:pt x="103" y="95"/>
                </a:cubicBezTo>
                <a:cubicBezTo>
                  <a:pt x="100" y="94"/>
                  <a:pt x="104" y="86"/>
                  <a:pt x="105" y="84"/>
                </a:cubicBezTo>
                <a:cubicBezTo>
                  <a:pt x="105" y="81"/>
                  <a:pt x="105" y="75"/>
                  <a:pt x="103" y="73"/>
                </a:cubicBezTo>
                <a:cubicBezTo>
                  <a:pt x="100" y="69"/>
                  <a:pt x="90" y="69"/>
                  <a:pt x="90" y="75"/>
                </a:cubicBezTo>
                <a:cubicBezTo>
                  <a:pt x="89" y="74"/>
                  <a:pt x="89" y="73"/>
                  <a:pt x="89" y="72"/>
                </a:cubicBezTo>
                <a:cubicBezTo>
                  <a:pt x="88" y="72"/>
                  <a:pt x="88" y="71"/>
                  <a:pt x="88" y="70"/>
                </a:cubicBezTo>
                <a:cubicBezTo>
                  <a:pt x="88" y="69"/>
                  <a:pt x="88" y="68"/>
                  <a:pt x="88" y="67"/>
                </a:cubicBezTo>
                <a:cubicBezTo>
                  <a:pt x="87" y="65"/>
                  <a:pt x="85" y="65"/>
                  <a:pt x="83" y="64"/>
                </a:cubicBezTo>
                <a:cubicBezTo>
                  <a:pt x="82" y="62"/>
                  <a:pt x="82" y="60"/>
                  <a:pt x="80" y="58"/>
                </a:cubicBezTo>
                <a:cubicBezTo>
                  <a:pt x="79" y="56"/>
                  <a:pt x="77" y="55"/>
                  <a:pt x="76" y="54"/>
                </a:cubicBezTo>
                <a:cubicBezTo>
                  <a:pt x="75" y="52"/>
                  <a:pt x="74" y="51"/>
                  <a:pt x="72" y="51"/>
                </a:cubicBezTo>
                <a:cubicBezTo>
                  <a:pt x="69" y="50"/>
                  <a:pt x="67" y="49"/>
                  <a:pt x="65" y="49"/>
                </a:cubicBezTo>
                <a:cubicBezTo>
                  <a:pt x="62" y="49"/>
                  <a:pt x="59" y="48"/>
                  <a:pt x="57" y="49"/>
                </a:cubicBezTo>
                <a:cubicBezTo>
                  <a:pt x="55" y="50"/>
                  <a:pt x="54" y="52"/>
                  <a:pt x="53" y="54"/>
                </a:cubicBezTo>
                <a:cubicBezTo>
                  <a:pt x="54" y="57"/>
                  <a:pt x="59" y="57"/>
                  <a:pt x="58" y="60"/>
                </a:cubicBezTo>
                <a:cubicBezTo>
                  <a:pt x="55" y="60"/>
                  <a:pt x="54" y="57"/>
                  <a:pt x="51" y="58"/>
                </a:cubicBezTo>
                <a:cubicBezTo>
                  <a:pt x="51" y="59"/>
                  <a:pt x="51" y="60"/>
                  <a:pt x="51" y="61"/>
                </a:cubicBezTo>
                <a:cubicBezTo>
                  <a:pt x="51" y="62"/>
                  <a:pt x="50" y="62"/>
                  <a:pt x="50" y="63"/>
                </a:cubicBezTo>
                <a:cubicBezTo>
                  <a:pt x="50" y="65"/>
                  <a:pt x="52" y="65"/>
                  <a:pt x="53" y="67"/>
                </a:cubicBezTo>
                <a:cubicBezTo>
                  <a:pt x="54" y="67"/>
                  <a:pt x="54" y="69"/>
                  <a:pt x="55" y="69"/>
                </a:cubicBezTo>
                <a:cubicBezTo>
                  <a:pt x="56" y="70"/>
                  <a:pt x="57" y="70"/>
                  <a:pt x="58" y="71"/>
                </a:cubicBezTo>
                <a:cubicBezTo>
                  <a:pt x="59" y="72"/>
                  <a:pt x="60" y="74"/>
                  <a:pt x="60" y="75"/>
                </a:cubicBezTo>
                <a:cubicBezTo>
                  <a:pt x="57" y="76"/>
                  <a:pt x="53" y="73"/>
                  <a:pt x="49" y="72"/>
                </a:cubicBezTo>
                <a:cubicBezTo>
                  <a:pt x="46" y="72"/>
                  <a:pt x="43" y="71"/>
                  <a:pt x="40" y="72"/>
                </a:cubicBezTo>
                <a:cubicBezTo>
                  <a:pt x="39" y="79"/>
                  <a:pt x="46" y="83"/>
                  <a:pt x="51" y="87"/>
                </a:cubicBezTo>
                <a:cubicBezTo>
                  <a:pt x="53" y="89"/>
                  <a:pt x="55" y="89"/>
                  <a:pt x="57" y="90"/>
                </a:cubicBezTo>
                <a:cubicBezTo>
                  <a:pt x="60" y="91"/>
                  <a:pt x="65" y="91"/>
                  <a:pt x="67" y="93"/>
                </a:cubicBezTo>
                <a:cubicBezTo>
                  <a:pt x="63" y="95"/>
                  <a:pt x="56" y="90"/>
                  <a:pt x="52" y="89"/>
                </a:cubicBezTo>
                <a:cubicBezTo>
                  <a:pt x="51" y="89"/>
                  <a:pt x="51" y="89"/>
                  <a:pt x="50" y="89"/>
                </a:cubicBezTo>
                <a:cubicBezTo>
                  <a:pt x="49" y="89"/>
                  <a:pt x="48" y="87"/>
                  <a:pt x="47" y="87"/>
                </a:cubicBezTo>
                <a:cubicBezTo>
                  <a:pt x="45" y="86"/>
                  <a:pt x="44" y="85"/>
                  <a:pt x="42" y="85"/>
                </a:cubicBezTo>
                <a:cubicBezTo>
                  <a:pt x="39" y="86"/>
                  <a:pt x="40" y="86"/>
                  <a:pt x="40" y="89"/>
                </a:cubicBezTo>
                <a:cubicBezTo>
                  <a:pt x="39" y="93"/>
                  <a:pt x="36" y="98"/>
                  <a:pt x="40" y="101"/>
                </a:cubicBezTo>
                <a:cubicBezTo>
                  <a:pt x="41" y="101"/>
                  <a:pt x="42" y="101"/>
                  <a:pt x="43" y="101"/>
                </a:cubicBezTo>
                <a:cubicBezTo>
                  <a:pt x="43" y="102"/>
                  <a:pt x="44" y="104"/>
                  <a:pt x="45" y="105"/>
                </a:cubicBezTo>
                <a:cubicBezTo>
                  <a:pt x="46" y="106"/>
                  <a:pt x="49" y="110"/>
                  <a:pt x="50" y="110"/>
                </a:cubicBezTo>
                <a:cubicBezTo>
                  <a:pt x="52" y="111"/>
                  <a:pt x="51" y="110"/>
                  <a:pt x="53" y="109"/>
                </a:cubicBezTo>
                <a:cubicBezTo>
                  <a:pt x="54" y="109"/>
                  <a:pt x="53" y="109"/>
                  <a:pt x="54" y="109"/>
                </a:cubicBezTo>
                <a:cubicBezTo>
                  <a:pt x="56" y="108"/>
                  <a:pt x="59" y="109"/>
                  <a:pt x="61" y="109"/>
                </a:cubicBezTo>
                <a:cubicBezTo>
                  <a:pt x="63" y="108"/>
                  <a:pt x="64" y="106"/>
                  <a:pt x="66" y="105"/>
                </a:cubicBezTo>
                <a:cubicBezTo>
                  <a:pt x="68" y="105"/>
                  <a:pt x="77" y="104"/>
                  <a:pt x="74" y="108"/>
                </a:cubicBezTo>
                <a:cubicBezTo>
                  <a:pt x="73" y="110"/>
                  <a:pt x="70" y="108"/>
                  <a:pt x="69" y="109"/>
                </a:cubicBezTo>
                <a:cubicBezTo>
                  <a:pt x="67" y="109"/>
                  <a:pt x="66" y="110"/>
                  <a:pt x="65" y="110"/>
                </a:cubicBezTo>
                <a:cubicBezTo>
                  <a:pt x="62" y="111"/>
                  <a:pt x="60" y="110"/>
                  <a:pt x="59" y="112"/>
                </a:cubicBezTo>
                <a:cubicBezTo>
                  <a:pt x="55" y="117"/>
                  <a:pt x="61" y="119"/>
                  <a:pt x="65" y="120"/>
                </a:cubicBezTo>
                <a:cubicBezTo>
                  <a:pt x="63" y="120"/>
                  <a:pt x="60" y="120"/>
                  <a:pt x="58" y="120"/>
                </a:cubicBezTo>
                <a:cubicBezTo>
                  <a:pt x="57" y="118"/>
                  <a:pt x="56" y="116"/>
                  <a:pt x="54" y="115"/>
                </a:cubicBezTo>
                <a:cubicBezTo>
                  <a:pt x="52" y="114"/>
                  <a:pt x="50" y="115"/>
                  <a:pt x="47" y="114"/>
                </a:cubicBezTo>
                <a:cubicBezTo>
                  <a:pt x="44" y="114"/>
                  <a:pt x="42" y="111"/>
                  <a:pt x="40" y="109"/>
                </a:cubicBezTo>
                <a:cubicBezTo>
                  <a:pt x="38" y="106"/>
                  <a:pt x="37" y="105"/>
                  <a:pt x="33" y="105"/>
                </a:cubicBezTo>
                <a:cubicBezTo>
                  <a:pt x="31" y="105"/>
                  <a:pt x="30" y="104"/>
                  <a:pt x="29" y="104"/>
                </a:cubicBezTo>
                <a:cubicBezTo>
                  <a:pt x="28" y="103"/>
                  <a:pt x="27" y="102"/>
                  <a:pt x="26" y="102"/>
                </a:cubicBezTo>
                <a:cubicBezTo>
                  <a:pt x="24" y="103"/>
                  <a:pt x="24" y="113"/>
                  <a:pt x="25" y="115"/>
                </a:cubicBezTo>
                <a:cubicBezTo>
                  <a:pt x="27" y="117"/>
                  <a:pt x="31" y="118"/>
                  <a:pt x="33" y="119"/>
                </a:cubicBezTo>
                <a:cubicBezTo>
                  <a:pt x="37" y="120"/>
                  <a:pt x="36" y="120"/>
                  <a:pt x="37" y="123"/>
                </a:cubicBezTo>
                <a:cubicBezTo>
                  <a:pt x="37" y="124"/>
                  <a:pt x="40" y="125"/>
                  <a:pt x="38" y="126"/>
                </a:cubicBezTo>
                <a:cubicBezTo>
                  <a:pt x="35" y="125"/>
                  <a:pt x="34" y="123"/>
                  <a:pt x="32" y="123"/>
                </a:cubicBezTo>
                <a:cubicBezTo>
                  <a:pt x="29" y="123"/>
                  <a:pt x="27" y="123"/>
                  <a:pt x="25" y="123"/>
                </a:cubicBezTo>
                <a:cubicBezTo>
                  <a:pt x="24" y="126"/>
                  <a:pt x="26" y="126"/>
                  <a:pt x="27" y="128"/>
                </a:cubicBezTo>
                <a:cubicBezTo>
                  <a:pt x="29" y="129"/>
                  <a:pt x="29" y="131"/>
                  <a:pt x="31" y="132"/>
                </a:cubicBezTo>
                <a:cubicBezTo>
                  <a:pt x="31" y="132"/>
                  <a:pt x="31" y="132"/>
                  <a:pt x="32" y="132"/>
                </a:cubicBezTo>
                <a:cubicBezTo>
                  <a:pt x="32" y="133"/>
                  <a:pt x="32" y="133"/>
                  <a:pt x="33" y="134"/>
                </a:cubicBezTo>
                <a:cubicBezTo>
                  <a:pt x="35" y="136"/>
                  <a:pt x="36" y="136"/>
                  <a:pt x="39" y="136"/>
                </a:cubicBezTo>
                <a:cubicBezTo>
                  <a:pt x="37" y="136"/>
                  <a:pt x="34" y="136"/>
                  <a:pt x="33" y="135"/>
                </a:cubicBezTo>
                <a:cubicBezTo>
                  <a:pt x="32" y="135"/>
                  <a:pt x="32" y="134"/>
                  <a:pt x="31" y="133"/>
                </a:cubicBezTo>
                <a:cubicBezTo>
                  <a:pt x="29" y="131"/>
                  <a:pt x="26" y="129"/>
                  <a:pt x="23" y="128"/>
                </a:cubicBezTo>
                <a:cubicBezTo>
                  <a:pt x="19" y="127"/>
                  <a:pt x="13" y="127"/>
                  <a:pt x="8" y="128"/>
                </a:cubicBezTo>
                <a:cubicBezTo>
                  <a:pt x="8" y="130"/>
                  <a:pt x="9" y="132"/>
                  <a:pt x="8" y="134"/>
                </a:cubicBezTo>
                <a:cubicBezTo>
                  <a:pt x="6" y="136"/>
                  <a:pt x="3" y="135"/>
                  <a:pt x="1" y="135"/>
                </a:cubicBezTo>
                <a:cubicBezTo>
                  <a:pt x="0" y="141"/>
                  <a:pt x="6" y="141"/>
                  <a:pt x="11" y="141"/>
                </a:cubicBezTo>
                <a:cubicBezTo>
                  <a:pt x="14" y="141"/>
                  <a:pt x="15" y="142"/>
                  <a:pt x="18" y="143"/>
                </a:cubicBezTo>
                <a:cubicBezTo>
                  <a:pt x="19" y="143"/>
                  <a:pt x="21" y="143"/>
                  <a:pt x="22" y="143"/>
                </a:cubicBezTo>
                <a:cubicBezTo>
                  <a:pt x="22" y="144"/>
                  <a:pt x="22" y="145"/>
                  <a:pt x="22" y="145"/>
                </a:cubicBezTo>
                <a:cubicBezTo>
                  <a:pt x="23" y="146"/>
                  <a:pt x="24" y="145"/>
                  <a:pt x="25" y="146"/>
                </a:cubicBezTo>
                <a:cubicBezTo>
                  <a:pt x="27" y="147"/>
                  <a:pt x="28" y="147"/>
                  <a:pt x="30" y="148"/>
                </a:cubicBezTo>
                <a:cubicBezTo>
                  <a:pt x="31" y="149"/>
                  <a:pt x="32" y="149"/>
                  <a:pt x="33" y="151"/>
                </a:cubicBezTo>
                <a:cubicBezTo>
                  <a:pt x="34" y="152"/>
                  <a:pt x="34" y="153"/>
                  <a:pt x="36" y="153"/>
                </a:cubicBezTo>
                <a:cubicBezTo>
                  <a:pt x="39" y="154"/>
                  <a:pt x="39" y="153"/>
                  <a:pt x="41" y="152"/>
                </a:cubicBezTo>
                <a:cubicBezTo>
                  <a:pt x="42" y="152"/>
                  <a:pt x="44" y="152"/>
                  <a:pt x="44" y="152"/>
                </a:cubicBezTo>
                <a:cubicBezTo>
                  <a:pt x="47" y="151"/>
                  <a:pt x="46" y="150"/>
                  <a:pt x="48" y="148"/>
                </a:cubicBezTo>
                <a:cubicBezTo>
                  <a:pt x="49" y="147"/>
                  <a:pt x="55" y="148"/>
                  <a:pt x="58" y="148"/>
                </a:cubicBezTo>
                <a:cubicBezTo>
                  <a:pt x="59" y="148"/>
                  <a:pt x="60" y="148"/>
                  <a:pt x="61" y="147"/>
                </a:cubicBezTo>
                <a:cubicBezTo>
                  <a:pt x="62" y="146"/>
                  <a:pt x="61" y="145"/>
                  <a:pt x="63" y="144"/>
                </a:cubicBezTo>
                <a:cubicBezTo>
                  <a:pt x="64" y="143"/>
                  <a:pt x="67" y="143"/>
                  <a:pt x="69" y="143"/>
                </a:cubicBezTo>
                <a:cubicBezTo>
                  <a:pt x="69" y="143"/>
                  <a:pt x="70" y="143"/>
                  <a:pt x="71" y="143"/>
                </a:cubicBezTo>
                <a:cubicBezTo>
                  <a:pt x="72" y="143"/>
                  <a:pt x="72" y="142"/>
                  <a:pt x="72" y="141"/>
                </a:cubicBezTo>
                <a:cubicBezTo>
                  <a:pt x="73" y="141"/>
                  <a:pt x="74" y="140"/>
                  <a:pt x="74" y="139"/>
                </a:cubicBezTo>
                <a:cubicBezTo>
                  <a:pt x="75" y="139"/>
                  <a:pt x="76" y="138"/>
                  <a:pt x="76" y="137"/>
                </a:cubicBezTo>
                <a:cubicBezTo>
                  <a:pt x="76" y="137"/>
                  <a:pt x="76" y="134"/>
                  <a:pt x="77" y="134"/>
                </a:cubicBezTo>
                <a:cubicBezTo>
                  <a:pt x="78" y="133"/>
                  <a:pt x="82" y="134"/>
                  <a:pt x="84" y="134"/>
                </a:cubicBezTo>
                <a:cubicBezTo>
                  <a:pt x="86" y="134"/>
                  <a:pt x="86" y="132"/>
                  <a:pt x="88" y="131"/>
                </a:cubicBezTo>
                <a:cubicBezTo>
                  <a:pt x="89" y="131"/>
                  <a:pt x="90" y="131"/>
                  <a:pt x="91" y="131"/>
                </a:cubicBezTo>
                <a:cubicBezTo>
                  <a:pt x="94" y="131"/>
                  <a:pt x="95" y="130"/>
                  <a:pt x="96" y="128"/>
                </a:cubicBezTo>
                <a:cubicBezTo>
                  <a:pt x="98" y="129"/>
                  <a:pt x="96" y="131"/>
                  <a:pt x="96" y="132"/>
                </a:cubicBezTo>
                <a:cubicBezTo>
                  <a:pt x="95" y="134"/>
                  <a:pt x="95" y="137"/>
                  <a:pt x="95" y="139"/>
                </a:cubicBezTo>
                <a:cubicBezTo>
                  <a:pt x="102" y="140"/>
                  <a:pt x="97" y="133"/>
                  <a:pt x="100" y="132"/>
                </a:cubicBezTo>
                <a:cubicBezTo>
                  <a:pt x="101" y="133"/>
                  <a:pt x="100" y="135"/>
                  <a:pt x="102" y="135"/>
                </a:cubicBezTo>
                <a:cubicBezTo>
                  <a:pt x="103" y="135"/>
                  <a:pt x="105" y="133"/>
                  <a:pt x="105" y="132"/>
                </a:cubicBezTo>
                <a:cubicBezTo>
                  <a:pt x="106" y="133"/>
                  <a:pt x="105" y="135"/>
                  <a:pt x="107" y="136"/>
                </a:cubicBezTo>
                <a:cubicBezTo>
                  <a:pt x="108" y="135"/>
                  <a:pt x="108" y="131"/>
                  <a:pt x="111" y="132"/>
                </a:cubicBezTo>
                <a:cubicBezTo>
                  <a:pt x="111" y="134"/>
                  <a:pt x="109" y="135"/>
                  <a:pt x="109" y="138"/>
                </a:cubicBezTo>
                <a:cubicBezTo>
                  <a:pt x="110" y="141"/>
                  <a:pt x="112" y="138"/>
                  <a:pt x="113" y="136"/>
                </a:cubicBezTo>
                <a:cubicBezTo>
                  <a:pt x="114" y="136"/>
                  <a:pt x="115" y="136"/>
                  <a:pt x="116" y="136"/>
                </a:cubicBezTo>
                <a:cubicBezTo>
                  <a:pt x="116" y="137"/>
                  <a:pt x="116" y="138"/>
                  <a:pt x="117" y="139"/>
                </a:cubicBezTo>
                <a:cubicBezTo>
                  <a:pt x="119" y="140"/>
                  <a:pt x="122" y="138"/>
                  <a:pt x="124" y="139"/>
                </a:cubicBezTo>
                <a:cubicBezTo>
                  <a:pt x="122" y="139"/>
                  <a:pt x="120" y="141"/>
                  <a:pt x="119" y="143"/>
                </a:cubicBezTo>
                <a:cubicBezTo>
                  <a:pt x="117" y="148"/>
                  <a:pt x="121" y="149"/>
                  <a:pt x="125" y="151"/>
                </a:cubicBezTo>
                <a:cubicBezTo>
                  <a:pt x="128" y="152"/>
                  <a:pt x="129" y="152"/>
                  <a:pt x="131" y="148"/>
                </a:cubicBezTo>
                <a:cubicBezTo>
                  <a:pt x="131" y="148"/>
                  <a:pt x="132" y="145"/>
                  <a:pt x="133" y="144"/>
                </a:cubicBezTo>
                <a:cubicBezTo>
                  <a:pt x="134" y="143"/>
                  <a:pt x="135" y="143"/>
                  <a:pt x="136" y="142"/>
                </a:cubicBezTo>
                <a:cubicBezTo>
                  <a:pt x="137" y="143"/>
                  <a:pt x="137" y="143"/>
                  <a:pt x="138" y="144"/>
                </a:cubicBezTo>
                <a:cubicBezTo>
                  <a:pt x="138" y="144"/>
                  <a:pt x="139" y="145"/>
                  <a:pt x="140" y="145"/>
                </a:cubicBezTo>
                <a:cubicBezTo>
                  <a:pt x="141" y="146"/>
                  <a:pt x="141" y="148"/>
                  <a:pt x="142" y="148"/>
                </a:cubicBezTo>
                <a:cubicBezTo>
                  <a:pt x="143" y="149"/>
                  <a:pt x="142" y="149"/>
                  <a:pt x="143" y="150"/>
                </a:cubicBezTo>
                <a:cubicBezTo>
                  <a:pt x="144" y="150"/>
                  <a:pt x="145" y="150"/>
                  <a:pt x="145" y="150"/>
                </a:cubicBezTo>
                <a:cubicBezTo>
                  <a:pt x="147" y="150"/>
                  <a:pt x="147" y="151"/>
                  <a:pt x="149" y="151"/>
                </a:cubicBezTo>
                <a:cubicBezTo>
                  <a:pt x="149" y="156"/>
                  <a:pt x="140" y="154"/>
                  <a:pt x="138" y="156"/>
                </a:cubicBezTo>
                <a:cubicBezTo>
                  <a:pt x="137" y="156"/>
                  <a:pt x="137" y="158"/>
                  <a:pt x="136" y="159"/>
                </a:cubicBezTo>
                <a:cubicBezTo>
                  <a:pt x="135" y="160"/>
                  <a:pt x="133" y="160"/>
                  <a:pt x="132" y="161"/>
                </a:cubicBezTo>
                <a:cubicBezTo>
                  <a:pt x="131" y="162"/>
                  <a:pt x="129" y="162"/>
                  <a:pt x="128" y="163"/>
                </a:cubicBezTo>
                <a:cubicBezTo>
                  <a:pt x="127" y="163"/>
                  <a:pt x="127" y="163"/>
                  <a:pt x="126" y="164"/>
                </a:cubicBezTo>
                <a:cubicBezTo>
                  <a:pt x="125" y="165"/>
                  <a:pt x="124" y="166"/>
                  <a:pt x="124" y="166"/>
                </a:cubicBezTo>
                <a:cubicBezTo>
                  <a:pt x="124" y="167"/>
                  <a:pt x="123" y="167"/>
                  <a:pt x="123" y="167"/>
                </a:cubicBezTo>
                <a:cubicBezTo>
                  <a:pt x="123" y="167"/>
                  <a:pt x="121" y="169"/>
                  <a:pt x="121" y="169"/>
                </a:cubicBezTo>
                <a:cubicBezTo>
                  <a:pt x="120" y="170"/>
                  <a:pt x="119" y="169"/>
                  <a:pt x="118" y="169"/>
                </a:cubicBezTo>
                <a:cubicBezTo>
                  <a:pt x="115" y="171"/>
                  <a:pt x="112" y="175"/>
                  <a:pt x="112" y="178"/>
                </a:cubicBezTo>
                <a:cubicBezTo>
                  <a:pt x="112" y="179"/>
                  <a:pt x="112" y="181"/>
                  <a:pt x="113" y="182"/>
                </a:cubicBezTo>
                <a:cubicBezTo>
                  <a:pt x="114" y="184"/>
                  <a:pt x="116" y="184"/>
                  <a:pt x="117" y="184"/>
                </a:cubicBezTo>
                <a:cubicBezTo>
                  <a:pt x="121" y="187"/>
                  <a:pt x="124" y="189"/>
                  <a:pt x="127" y="191"/>
                </a:cubicBezTo>
                <a:cubicBezTo>
                  <a:pt x="130" y="193"/>
                  <a:pt x="137" y="195"/>
                  <a:pt x="141" y="193"/>
                </a:cubicBezTo>
                <a:cubicBezTo>
                  <a:pt x="141" y="191"/>
                  <a:pt x="141" y="190"/>
                  <a:pt x="142" y="188"/>
                </a:cubicBezTo>
                <a:cubicBezTo>
                  <a:pt x="145" y="185"/>
                  <a:pt x="149" y="185"/>
                  <a:pt x="151" y="182"/>
                </a:cubicBezTo>
                <a:cubicBezTo>
                  <a:pt x="152" y="182"/>
                  <a:pt x="152" y="179"/>
                  <a:pt x="154" y="180"/>
                </a:cubicBezTo>
                <a:cubicBezTo>
                  <a:pt x="155" y="181"/>
                  <a:pt x="155" y="182"/>
                  <a:pt x="155" y="182"/>
                </a:cubicBezTo>
                <a:cubicBezTo>
                  <a:pt x="155" y="185"/>
                  <a:pt x="154" y="183"/>
                  <a:pt x="154" y="184"/>
                </a:cubicBezTo>
                <a:cubicBezTo>
                  <a:pt x="152" y="185"/>
                  <a:pt x="151" y="187"/>
                  <a:pt x="151" y="189"/>
                </a:cubicBezTo>
                <a:cubicBezTo>
                  <a:pt x="150" y="192"/>
                  <a:pt x="151" y="196"/>
                  <a:pt x="150" y="199"/>
                </a:cubicBezTo>
                <a:cubicBezTo>
                  <a:pt x="149" y="201"/>
                  <a:pt x="145" y="200"/>
                  <a:pt x="142" y="200"/>
                </a:cubicBezTo>
                <a:cubicBezTo>
                  <a:pt x="140" y="200"/>
                  <a:pt x="138" y="200"/>
                  <a:pt x="136" y="200"/>
                </a:cubicBezTo>
                <a:cubicBezTo>
                  <a:pt x="133" y="200"/>
                  <a:pt x="131" y="199"/>
                  <a:pt x="128" y="199"/>
                </a:cubicBezTo>
                <a:cubicBezTo>
                  <a:pt x="126" y="199"/>
                  <a:pt x="123" y="199"/>
                  <a:pt x="121" y="199"/>
                </a:cubicBezTo>
                <a:cubicBezTo>
                  <a:pt x="118" y="199"/>
                  <a:pt x="115" y="198"/>
                  <a:pt x="113" y="198"/>
                </a:cubicBezTo>
                <a:cubicBezTo>
                  <a:pt x="110" y="198"/>
                  <a:pt x="108" y="197"/>
                  <a:pt x="106" y="199"/>
                </a:cubicBezTo>
                <a:cubicBezTo>
                  <a:pt x="105" y="200"/>
                  <a:pt x="106" y="203"/>
                  <a:pt x="104" y="204"/>
                </a:cubicBezTo>
                <a:cubicBezTo>
                  <a:pt x="101" y="206"/>
                  <a:pt x="102" y="201"/>
                  <a:pt x="101" y="200"/>
                </a:cubicBezTo>
                <a:cubicBezTo>
                  <a:pt x="101" y="199"/>
                  <a:pt x="98" y="196"/>
                  <a:pt x="96" y="196"/>
                </a:cubicBezTo>
                <a:cubicBezTo>
                  <a:pt x="95" y="197"/>
                  <a:pt x="96" y="199"/>
                  <a:pt x="95" y="200"/>
                </a:cubicBezTo>
                <a:cubicBezTo>
                  <a:pt x="94" y="200"/>
                  <a:pt x="93" y="200"/>
                  <a:pt x="92" y="200"/>
                </a:cubicBezTo>
                <a:cubicBezTo>
                  <a:pt x="91" y="202"/>
                  <a:pt x="95" y="202"/>
                  <a:pt x="95" y="204"/>
                </a:cubicBezTo>
                <a:cubicBezTo>
                  <a:pt x="93" y="204"/>
                  <a:pt x="89" y="203"/>
                  <a:pt x="86" y="204"/>
                </a:cubicBezTo>
                <a:cubicBezTo>
                  <a:pt x="84" y="204"/>
                  <a:pt x="76" y="208"/>
                  <a:pt x="77" y="210"/>
                </a:cubicBezTo>
                <a:cubicBezTo>
                  <a:pt x="77" y="210"/>
                  <a:pt x="75" y="204"/>
                  <a:pt x="74" y="204"/>
                </a:cubicBezTo>
                <a:cubicBezTo>
                  <a:pt x="72" y="203"/>
                  <a:pt x="73" y="209"/>
                  <a:pt x="72" y="211"/>
                </a:cubicBezTo>
                <a:cubicBezTo>
                  <a:pt x="71" y="211"/>
                  <a:pt x="70" y="211"/>
                  <a:pt x="69" y="212"/>
                </a:cubicBezTo>
                <a:cubicBezTo>
                  <a:pt x="67" y="211"/>
                  <a:pt x="65" y="209"/>
                  <a:pt x="62" y="210"/>
                </a:cubicBezTo>
                <a:cubicBezTo>
                  <a:pt x="61" y="210"/>
                  <a:pt x="62" y="211"/>
                  <a:pt x="61" y="212"/>
                </a:cubicBezTo>
                <a:cubicBezTo>
                  <a:pt x="60" y="212"/>
                  <a:pt x="59" y="212"/>
                  <a:pt x="58" y="212"/>
                </a:cubicBezTo>
                <a:cubicBezTo>
                  <a:pt x="57" y="213"/>
                  <a:pt x="57" y="213"/>
                  <a:pt x="55" y="213"/>
                </a:cubicBezTo>
                <a:cubicBezTo>
                  <a:pt x="55" y="214"/>
                  <a:pt x="54" y="214"/>
                  <a:pt x="53" y="214"/>
                </a:cubicBezTo>
                <a:cubicBezTo>
                  <a:pt x="53" y="214"/>
                  <a:pt x="53" y="215"/>
                  <a:pt x="53" y="215"/>
                </a:cubicBezTo>
                <a:cubicBezTo>
                  <a:pt x="52" y="216"/>
                  <a:pt x="51" y="215"/>
                  <a:pt x="50" y="216"/>
                </a:cubicBezTo>
                <a:cubicBezTo>
                  <a:pt x="49" y="216"/>
                  <a:pt x="49" y="217"/>
                  <a:pt x="48" y="217"/>
                </a:cubicBezTo>
                <a:cubicBezTo>
                  <a:pt x="43" y="218"/>
                  <a:pt x="41" y="212"/>
                  <a:pt x="36" y="214"/>
                </a:cubicBezTo>
                <a:cubicBezTo>
                  <a:pt x="35" y="214"/>
                  <a:pt x="34" y="217"/>
                  <a:pt x="32" y="218"/>
                </a:cubicBezTo>
                <a:cubicBezTo>
                  <a:pt x="30" y="220"/>
                  <a:pt x="28" y="221"/>
                  <a:pt x="25" y="222"/>
                </a:cubicBezTo>
                <a:cubicBezTo>
                  <a:pt x="25" y="224"/>
                  <a:pt x="25" y="226"/>
                  <a:pt x="25" y="228"/>
                </a:cubicBezTo>
                <a:cubicBezTo>
                  <a:pt x="26" y="230"/>
                  <a:pt x="26" y="229"/>
                  <a:pt x="27" y="230"/>
                </a:cubicBezTo>
                <a:cubicBezTo>
                  <a:pt x="29" y="230"/>
                  <a:pt x="30" y="229"/>
                  <a:pt x="32" y="231"/>
                </a:cubicBezTo>
                <a:cubicBezTo>
                  <a:pt x="34" y="234"/>
                  <a:pt x="34" y="237"/>
                  <a:pt x="38" y="238"/>
                </a:cubicBezTo>
                <a:cubicBezTo>
                  <a:pt x="40" y="239"/>
                  <a:pt x="41" y="239"/>
                  <a:pt x="43" y="239"/>
                </a:cubicBezTo>
                <a:cubicBezTo>
                  <a:pt x="44" y="239"/>
                  <a:pt x="45" y="238"/>
                  <a:pt x="46" y="238"/>
                </a:cubicBezTo>
                <a:cubicBezTo>
                  <a:pt x="46" y="238"/>
                  <a:pt x="48" y="237"/>
                  <a:pt x="48" y="237"/>
                </a:cubicBezTo>
                <a:cubicBezTo>
                  <a:pt x="50" y="236"/>
                  <a:pt x="52" y="234"/>
                  <a:pt x="53" y="233"/>
                </a:cubicBezTo>
                <a:cubicBezTo>
                  <a:pt x="54" y="232"/>
                  <a:pt x="53" y="231"/>
                  <a:pt x="54" y="230"/>
                </a:cubicBezTo>
                <a:cubicBezTo>
                  <a:pt x="56" y="229"/>
                  <a:pt x="59" y="232"/>
                  <a:pt x="60" y="233"/>
                </a:cubicBezTo>
                <a:cubicBezTo>
                  <a:pt x="65" y="235"/>
                  <a:pt x="65" y="230"/>
                  <a:pt x="69" y="229"/>
                </a:cubicBezTo>
                <a:cubicBezTo>
                  <a:pt x="72" y="228"/>
                  <a:pt x="76" y="229"/>
                  <a:pt x="79" y="230"/>
                </a:cubicBezTo>
                <a:cubicBezTo>
                  <a:pt x="81" y="230"/>
                  <a:pt x="83" y="230"/>
                  <a:pt x="85" y="230"/>
                </a:cubicBezTo>
                <a:cubicBezTo>
                  <a:pt x="88" y="231"/>
                  <a:pt x="89" y="232"/>
                  <a:pt x="92" y="231"/>
                </a:cubicBezTo>
                <a:cubicBezTo>
                  <a:pt x="94" y="231"/>
                  <a:pt x="96" y="232"/>
                  <a:pt x="99" y="232"/>
                </a:cubicBezTo>
                <a:cubicBezTo>
                  <a:pt x="100" y="233"/>
                  <a:pt x="102" y="233"/>
                  <a:pt x="103" y="233"/>
                </a:cubicBezTo>
                <a:cubicBezTo>
                  <a:pt x="105" y="233"/>
                  <a:pt x="105" y="233"/>
                  <a:pt x="106" y="234"/>
                </a:cubicBezTo>
                <a:cubicBezTo>
                  <a:pt x="107" y="235"/>
                  <a:pt x="109" y="237"/>
                  <a:pt x="109" y="233"/>
                </a:cubicBezTo>
                <a:cubicBezTo>
                  <a:pt x="111" y="234"/>
                  <a:pt x="112" y="233"/>
                  <a:pt x="114" y="233"/>
                </a:cubicBezTo>
                <a:cubicBezTo>
                  <a:pt x="115" y="234"/>
                  <a:pt x="113" y="236"/>
                  <a:pt x="114" y="237"/>
                </a:cubicBezTo>
                <a:cubicBezTo>
                  <a:pt x="115" y="239"/>
                  <a:pt x="117" y="238"/>
                  <a:pt x="118" y="239"/>
                </a:cubicBezTo>
                <a:cubicBezTo>
                  <a:pt x="122" y="241"/>
                  <a:pt x="118" y="243"/>
                  <a:pt x="117" y="245"/>
                </a:cubicBezTo>
                <a:cubicBezTo>
                  <a:pt x="115" y="248"/>
                  <a:pt x="118" y="250"/>
                  <a:pt x="118" y="254"/>
                </a:cubicBezTo>
                <a:cubicBezTo>
                  <a:pt x="118" y="256"/>
                  <a:pt x="117" y="257"/>
                  <a:pt x="119" y="259"/>
                </a:cubicBezTo>
                <a:cubicBezTo>
                  <a:pt x="120" y="260"/>
                  <a:pt x="121" y="260"/>
                  <a:pt x="123" y="260"/>
                </a:cubicBezTo>
                <a:cubicBezTo>
                  <a:pt x="123" y="262"/>
                  <a:pt x="122" y="265"/>
                  <a:pt x="123" y="267"/>
                </a:cubicBezTo>
                <a:cubicBezTo>
                  <a:pt x="125" y="270"/>
                  <a:pt x="126" y="268"/>
                  <a:pt x="128" y="269"/>
                </a:cubicBezTo>
                <a:cubicBezTo>
                  <a:pt x="129" y="269"/>
                  <a:pt x="129" y="270"/>
                  <a:pt x="130" y="271"/>
                </a:cubicBezTo>
                <a:cubicBezTo>
                  <a:pt x="131" y="271"/>
                  <a:pt x="133" y="270"/>
                  <a:pt x="133" y="270"/>
                </a:cubicBezTo>
                <a:cubicBezTo>
                  <a:pt x="135" y="268"/>
                  <a:pt x="134" y="264"/>
                  <a:pt x="137" y="264"/>
                </a:cubicBezTo>
                <a:cubicBezTo>
                  <a:pt x="139" y="264"/>
                  <a:pt x="139" y="268"/>
                  <a:pt x="139" y="269"/>
                </a:cubicBezTo>
                <a:cubicBezTo>
                  <a:pt x="139" y="274"/>
                  <a:pt x="133" y="275"/>
                  <a:pt x="132" y="279"/>
                </a:cubicBezTo>
                <a:cubicBezTo>
                  <a:pt x="131" y="282"/>
                  <a:pt x="133" y="282"/>
                  <a:pt x="135" y="282"/>
                </a:cubicBezTo>
                <a:cubicBezTo>
                  <a:pt x="137" y="282"/>
                  <a:pt x="139" y="282"/>
                  <a:pt x="142" y="282"/>
                </a:cubicBezTo>
                <a:cubicBezTo>
                  <a:pt x="138" y="283"/>
                  <a:pt x="137" y="283"/>
                  <a:pt x="135" y="286"/>
                </a:cubicBezTo>
                <a:cubicBezTo>
                  <a:pt x="133" y="288"/>
                  <a:pt x="132" y="289"/>
                  <a:pt x="133" y="292"/>
                </a:cubicBezTo>
                <a:cubicBezTo>
                  <a:pt x="134" y="292"/>
                  <a:pt x="135" y="292"/>
                  <a:pt x="137" y="292"/>
                </a:cubicBezTo>
                <a:cubicBezTo>
                  <a:pt x="138" y="292"/>
                  <a:pt x="140" y="294"/>
                  <a:pt x="142" y="294"/>
                </a:cubicBezTo>
                <a:cubicBezTo>
                  <a:pt x="145" y="294"/>
                  <a:pt x="146" y="288"/>
                  <a:pt x="149" y="286"/>
                </a:cubicBezTo>
                <a:cubicBezTo>
                  <a:pt x="150" y="286"/>
                  <a:pt x="151" y="286"/>
                  <a:pt x="151" y="286"/>
                </a:cubicBezTo>
                <a:cubicBezTo>
                  <a:pt x="152" y="285"/>
                  <a:pt x="152" y="285"/>
                  <a:pt x="152" y="284"/>
                </a:cubicBezTo>
                <a:cubicBezTo>
                  <a:pt x="153" y="283"/>
                  <a:pt x="153" y="284"/>
                  <a:pt x="154" y="283"/>
                </a:cubicBezTo>
                <a:cubicBezTo>
                  <a:pt x="155" y="282"/>
                  <a:pt x="155" y="281"/>
                  <a:pt x="155" y="281"/>
                </a:cubicBezTo>
                <a:cubicBezTo>
                  <a:pt x="157" y="280"/>
                  <a:pt x="159" y="281"/>
                  <a:pt x="160" y="282"/>
                </a:cubicBezTo>
                <a:cubicBezTo>
                  <a:pt x="162" y="282"/>
                  <a:pt x="163" y="283"/>
                  <a:pt x="164" y="284"/>
                </a:cubicBezTo>
                <a:cubicBezTo>
                  <a:pt x="162" y="285"/>
                  <a:pt x="156" y="286"/>
                  <a:pt x="154" y="288"/>
                </a:cubicBezTo>
                <a:cubicBezTo>
                  <a:pt x="153" y="289"/>
                  <a:pt x="153" y="291"/>
                  <a:pt x="152" y="293"/>
                </a:cubicBezTo>
                <a:cubicBezTo>
                  <a:pt x="151" y="295"/>
                  <a:pt x="148" y="292"/>
                  <a:pt x="147" y="295"/>
                </a:cubicBezTo>
                <a:cubicBezTo>
                  <a:pt x="146" y="299"/>
                  <a:pt x="149" y="299"/>
                  <a:pt x="152" y="300"/>
                </a:cubicBezTo>
                <a:cubicBezTo>
                  <a:pt x="152" y="301"/>
                  <a:pt x="151" y="303"/>
                  <a:pt x="152" y="304"/>
                </a:cubicBezTo>
                <a:cubicBezTo>
                  <a:pt x="153" y="305"/>
                  <a:pt x="156" y="304"/>
                  <a:pt x="157" y="306"/>
                </a:cubicBezTo>
                <a:cubicBezTo>
                  <a:pt x="158" y="308"/>
                  <a:pt x="155" y="307"/>
                  <a:pt x="154" y="307"/>
                </a:cubicBezTo>
                <a:cubicBezTo>
                  <a:pt x="153" y="307"/>
                  <a:pt x="153" y="308"/>
                  <a:pt x="152" y="308"/>
                </a:cubicBezTo>
                <a:cubicBezTo>
                  <a:pt x="153" y="308"/>
                  <a:pt x="150" y="310"/>
                  <a:pt x="150" y="310"/>
                </a:cubicBezTo>
                <a:cubicBezTo>
                  <a:pt x="148" y="311"/>
                  <a:pt x="147" y="311"/>
                  <a:pt x="144" y="311"/>
                </a:cubicBezTo>
                <a:cubicBezTo>
                  <a:pt x="142" y="311"/>
                  <a:pt x="139" y="311"/>
                  <a:pt x="137" y="312"/>
                </a:cubicBezTo>
                <a:cubicBezTo>
                  <a:pt x="137" y="313"/>
                  <a:pt x="137" y="314"/>
                  <a:pt x="137" y="315"/>
                </a:cubicBezTo>
                <a:cubicBezTo>
                  <a:pt x="138" y="315"/>
                  <a:pt x="138" y="316"/>
                  <a:pt x="138" y="316"/>
                </a:cubicBezTo>
                <a:cubicBezTo>
                  <a:pt x="137" y="316"/>
                  <a:pt x="134" y="317"/>
                  <a:pt x="137" y="319"/>
                </a:cubicBezTo>
                <a:cubicBezTo>
                  <a:pt x="136" y="319"/>
                  <a:pt x="134" y="322"/>
                  <a:pt x="133" y="322"/>
                </a:cubicBezTo>
                <a:cubicBezTo>
                  <a:pt x="132" y="323"/>
                  <a:pt x="131" y="323"/>
                  <a:pt x="129" y="323"/>
                </a:cubicBezTo>
                <a:cubicBezTo>
                  <a:pt x="124" y="323"/>
                  <a:pt x="126" y="325"/>
                  <a:pt x="124" y="329"/>
                </a:cubicBezTo>
                <a:cubicBezTo>
                  <a:pt x="122" y="332"/>
                  <a:pt x="121" y="330"/>
                  <a:pt x="118" y="331"/>
                </a:cubicBezTo>
                <a:cubicBezTo>
                  <a:pt x="117" y="331"/>
                  <a:pt x="115" y="334"/>
                  <a:pt x="113" y="333"/>
                </a:cubicBezTo>
                <a:cubicBezTo>
                  <a:pt x="111" y="332"/>
                  <a:pt x="110" y="329"/>
                  <a:pt x="109" y="327"/>
                </a:cubicBezTo>
                <a:cubicBezTo>
                  <a:pt x="109" y="324"/>
                  <a:pt x="107" y="323"/>
                  <a:pt x="104" y="323"/>
                </a:cubicBezTo>
                <a:cubicBezTo>
                  <a:pt x="100" y="323"/>
                  <a:pt x="100" y="323"/>
                  <a:pt x="100" y="327"/>
                </a:cubicBezTo>
                <a:cubicBezTo>
                  <a:pt x="100" y="328"/>
                  <a:pt x="100" y="330"/>
                  <a:pt x="100" y="331"/>
                </a:cubicBezTo>
                <a:cubicBezTo>
                  <a:pt x="99" y="332"/>
                  <a:pt x="98" y="333"/>
                  <a:pt x="98" y="335"/>
                </a:cubicBezTo>
                <a:cubicBezTo>
                  <a:pt x="95" y="335"/>
                  <a:pt x="91" y="334"/>
                  <a:pt x="87" y="335"/>
                </a:cubicBezTo>
                <a:cubicBezTo>
                  <a:pt x="84" y="335"/>
                  <a:pt x="81" y="335"/>
                  <a:pt x="78" y="335"/>
                </a:cubicBezTo>
                <a:cubicBezTo>
                  <a:pt x="75" y="335"/>
                  <a:pt x="73" y="335"/>
                  <a:pt x="72" y="338"/>
                </a:cubicBezTo>
                <a:cubicBezTo>
                  <a:pt x="71" y="342"/>
                  <a:pt x="75" y="343"/>
                  <a:pt x="78" y="344"/>
                </a:cubicBezTo>
                <a:cubicBezTo>
                  <a:pt x="81" y="347"/>
                  <a:pt x="84" y="346"/>
                  <a:pt x="88" y="346"/>
                </a:cubicBezTo>
                <a:cubicBezTo>
                  <a:pt x="91" y="346"/>
                  <a:pt x="93" y="346"/>
                  <a:pt x="94" y="348"/>
                </a:cubicBezTo>
                <a:cubicBezTo>
                  <a:pt x="94" y="349"/>
                  <a:pt x="94" y="350"/>
                  <a:pt x="94" y="351"/>
                </a:cubicBezTo>
                <a:cubicBezTo>
                  <a:pt x="95" y="354"/>
                  <a:pt x="96" y="353"/>
                  <a:pt x="98" y="354"/>
                </a:cubicBezTo>
                <a:cubicBezTo>
                  <a:pt x="102" y="354"/>
                  <a:pt x="106" y="354"/>
                  <a:pt x="110" y="354"/>
                </a:cubicBezTo>
                <a:cubicBezTo>
                  <a:pt x="112" y="354"/>
                  <a:pt x="113" y="354"/>
                  <a:pt x="114" y="354"/>
                </a:cubicBezTo>
                <a:cubicBezTo>
                  <a:pt x="116" y="354"/>
                  <a:pt x="120" y="355"/>
                  <a:pt x="121" y="354"/>
                </a:cubicBezTo>
                <a:cubicBezTo>
                  <a:pt x="124" y="353"/>
                  <a:pt x="122" y="351"/>
                  <a:pt x="123" y="350"/>
                </a:cubicBezTo>
                <a:cubicBezTo>
                  <a:pt x="124" y="350"/>
                  <a:pt x="127" y="352"/>
                  <a:pt x="127" y="352"/>
                </a:cubicBezTo>
                <a:cubicBezTo>
                  <a:pt x="128" y="353"/>
                  <a:pt x="129" y="352"/>
                  <a:pt x="131" y="352"/>
                </a:cubicBezTo>
                <a:cubicBezTo>
                  <a:pt x="131" y="352"/>
                  <a:pt x="133" y="353"/>
                  <a:pt x="133" y="353"/>
                </a:cubicBezTo>
                <a:cubicBezTo>
                  <a:pt x="135" y="352"/>
                  <a:pt x="135" y="351"/>
                  <a:pt x="137" y="351"/>
                </a:cubicBezTo>
                <a:cubicBezTo>
                  <a:pt x="138" y="350"/>
                  <a:pt x="141" y="350"/>
                  <a:pt x="142" y="351"/>
                </a:cubicBezTo>
                <a:cubicBezTo>
                  <a:pt x="144" y="347"/>
                  <a:pt x="144" y="349"/>
                  <a:pt x="148" y="348"/>
                </a:cubicBezTo>
                <a:cubicBezTo>
                  <a:pt x="151" y="347"/>
                  <a:pt x="152" y="345"/>
                  <a:pt x="152" y="350"/>
                </a:cubicBezTo>
                <a:cubicBezTo>
                  <a:pt x="153" y="351"/>
                  <a:pt x="157" y="352"/>
                  <a:pt x="159" y="351"/>
                </a:cubicBezTo>
                <a:cubicBezTo>
                  <a:pt x="160" y="351"/>
                  <a:pt x="160" y="349"/>
                  <a:pt x="161" y="348"/>
                </a:cubicBezTo>
                <a:cubicBezTo>
                  <a:pt x="161" y="348"/>
                  <a:pt x="164" y="346"/>
                  <a:pt x="165" y="346"/>
                </a:cubicBezTo>
                <a:cubicBezTo>
                  <a:pt x="167" y="346"/>
                  <a:pt x="169" y="346"/>
                  <a:pt x="170" y="347"/>
                </a:cubicBezTo>
                <a:cubicBezTo>
                  <a:pt x="171" y="347"/>
                  <a:pt x="172" y="348"/>
                  <a:pt x="173" y="349"/>
                </a:cubicBezTo>
                <a:cubicBezTo>
                  <a:pt x="173" y="349"/>
                  <a:pt x="174" y="350"/>
                  <a:pt x="175" y="350"/>
                </a:cubicBezTo>
                <a:cubicBezTo>
                  <a:pt x="175" y="350"/>
                  <a:pt x="176" y="349"/>
                  <a:pt x="177" y="350"/>
                </a:cubicBezTo>
                <a:cubicBezTo>
                  <a:pt x="178" y="350"/>
                  <a:pt x="178" y="352"/>
                  <a:pt x="178" y="352"/>
                </a:cubicBezTo>
                <a:cubicBezTo>
                  <a:pt x="179" y="353"/>
                  <a:pt x="181" y="353"/>
                  <a:pt x="183" y="353"/>
                </a:cubicBezTo>
                <a:cubicBezTo>
                  <a:pt x="185" y="354"/>
                  <a:pt x="189" y="353"/>
                  <a:pt x="191" y="354"/>
                </a:cubicBezTo>
                <a:cubicBezTo>
                  <a:pt x="192" y="355"/>
                  <a:pt x="192" y="356"/>
                  <a:pt x="193" y="356"/>
                </a:cubicBezTo>
                <a:cubicBezTo>
                  <a:pt x="194" y="357"/>
                  <a:pt x="198" y="356"/>
                  <a:pt x="199" y="356"/>
                </a:cubicBezTo>
                <a:cubicBezTo>
                  <a:pt x="202" y="356"/>
                  <a:pt x="204" y="357"/>
                  <a:pt x="206" y="357"/>
                </a:cubicBezTo>
                <a:cubicBezTo>
                  <a:pt x="208" y="357"/>
                  <a:pt x="209" y="358"/>
                  <a:pt x="209" y="355"/>
                </a:cubicBezTo>
                <a:cubicBezTo>
                  <a:pt x="210" y="360"/>
                  <a:pt x="209" y="361"/>
                  <a:pt x="213" y="364"/>
                </a:cubicBezTo>
                <a:cubicBezTo>
                  <a:pt x="215" y="365"/>
                  <a:pt x="218" y="366"/>
                  <a:pt x="220" y="368"/>
                </a:cubicBezTo>
                <a:cubicBezTo>
                  <a:pt x="221" y="369"/>
                  <a:pt x="223" y="371"/>
                  <a:pt x="224" y="372"/>
                </a:cubicBezTo>
                <a:cubicBezTo>
                  <a:pt x="225" y="373"/>
                  <a:pt x="226" y="374"/>
                  <a:pt x="227" y="375"/>
                </a:cubicBezTo>
                <a:cubicBezTo>
                  <a:pt x="228" y="376"/>
                  <a:pt x="230" y="377"/>
                  <a:pt x="230" y="378"/>
                </a:cubicBezTo>
                <a:cubicBezTo>
                  <a:pt x="231" y="379"/>
                  <a:pt x="232" y="380"/>
                  <a:pt x="233" y="381"/>
                </a:cubicBezTo>
                <a:cubicBezTo>
                  <a:pt x="234" y="382"/>
                  <a:pt x="236" y="383"/>
                  <a:pt x="236" y="385"/>
                </a:cubicBezTo>
                <a:cubicBezTo>
                  <a:pt x="238" y="385"/>
                  <a:pt x="239" y="387"/>
                  <a:pt x="241" y="387"/>
                </a:cubicBezTo>
                <a:cubicBezTo>
                  <a:pt x="243" y="388"/>
                  <a:pt x="246" y="387"/>
                  <a:pt x="248" y="387"/>
                </a:cubicBezTo>
                <a:cubicBezTo>
                  <a:pt x="249" y="387"/>
                  <a:pt x="251" y="387"/>
                  <a:pt x="251" y="387"/>
                </a:cubicBezTo>
                <a:cubicBezTo>
                  <a:pt x="254" y="388"/>
                  <a:pt x="256" y="390"/>
                  <a:pt x="258" y="391"/>
                </a:cubicBezTo>
                <a:cubicBezTo>
                  <a:pt x="261" y="392"/>
                  <a:pt x="263" y="393"/>
                  <a:pt x="265" y="394"/>
                </a:cubicBezTo>
                <a:cubicBezTo>
                  <a:pt x="267" y="395"/>
                  <a:pt x="268" y="396"/>
                  <a:pt x="270" y="397"/>
                </a:cubicBezTo>
                <a:cubicBezTo>
                  <a:pt x="272" y="397"/>
                  <a:pt x="274" y="397"/>
                  <a:pt x="275" y="398"/>
                </a:cubicBezTo>
                <a:cubicBezTo>
                  <a:pt x="277" y="399"/>
                  <a:pt x="278" y="399"/>
                  <a:pt x="280" y="400"/>
                </a:cubicBezTo>
                <a:cubicBezTo>
                  <a:pt x="284" y="401"/>
                  <a:pt x="288" y="401"/>
                  <a:pt x="292" y="401"/>
                </a:cubicBezTo>
                <a:cubicBezTo>
                  <a:pt x="295" y="401"/>
                  <a:pt x="299" y="402"/>
                  <a:pt x="302" y="403"/>
                </a:cubicBezTo>
                <a:cubicBezTo>
                  <a:pt x="304" y="403"/>
                  <a:pt x="305" y="404"/>
                  <a:pt x="307" y="405"/>
                </a:cubicBezTo>
                <a:cubicBezTo>
                  <a:pt x="309" y="405"/>
                  <a:pt x="311" y="404"/>
                  <a:pt x="313" y="405"/>
                </a:cubicBezTo>
                <a:cubicBezTo>
                  <a:pt x="315" y="406"/>
                  <a:pt x="316" y="406"/>
                  <a:pt x="319" y="406"/>
                </a:cubicBezTo>
                <a:cubicBezTo>
                  <a:pt x="321" y="406"/>
                  <a:pt x="324" y="405"/>
                  <a:pt x="327" y="404"/>
                </a:cubicBezTo>
                <a:cubicBezTo>
                  <a:pt x="331" y="403"/>
                  <a:pt x="335" y="403"/>
                  <a:pt x="338" y="401"/>
                </a:cubicBezTo>
                <a:cubicBezTo>
                  <a:pt x="340" y="400"/>
                  <a:pt x="341" y="398"/>
                  <a:pt x="343" y="397"/>
                </a:cubicBezTo>
                <a:cubicBezTo>
                  <a:pt x="347" y="396"/>
                  <a:pt x="350" y="394"/>
                  <a:pt x="354" y="392"/>
                </a:cubicBezTo>
                <a:cubicBezTo>
                  <a:pt x="359" y="389"/>
                  <a:pt x="363" y="388"/>
                  <a:pt x="363" y="381"/>
                </a:cubicBezTo>
                <a:cubicBezTo>
                  <a:pt x="363" y="376"/>
                  <a:pt x="362" y="372"/>
                  <a:pt x="367" y="369"/>
                </a:cubicBezTo>
                <a:cubicBezTo>
                  <a:pt x="371" y="373"/>
                  <a:pt x="376" y="367"/>
                  <a:pt x="380" y="365"/>
                </a:cubicBezTo>
                <a:cubicBezTo>
                  <a:pt x="382" y="364"/>
                  <a:pt x="382" y="364"/>
                  <a:pt x="385" y="364"/>
                </a:cubicBezTo>
                <a:cubicBezTo>
                  <a:pt x="388" y="364"/>
                  <a:pt x="390" y="363"/>
                  <a:pt x="393" y="362"/>
                </a:cubicBezTo>
                <a:cubicBezTo>
                  <a:pt x="394" y="362"/>
                  <a:pt x="395" y="362"/>
                  <a:pt x="397" y="362"/>
                </a:cubicBezTo>
                <a:cubicBezTo>
                  <a:pt x="399" y="362"/>
                  <a:pt x="400" y="361"/>
                  <a:pt x="402" y="360"/>
                </a:cubicBezTo>
                <a:cubicBezTo>
                  <a:pt x="405" y="359"/>
                  <a:pt x="407" y="358"/>
                  <a:pt x="410" y="358"/>
                </a:cubicBezTo>
                <a:cubicBezTo>
                  <a:pt x="412" y="358"/>
                  <a:pt x="413" y="358"/>
                  <a:pt x="415" y="356"/>
                </a:cubicBezTo>
                <a:cubicBezTo>
                  <a:pt x="417" y="354"/>
                  <a:pt x="419" y="353"/>
                  <a:pt x="421" y="351"/>
                </a:cubicBezTo>
                <a:cubicBezTo>
                  <a:pt x="423" y="351"/>
                  <a:pt x="423" y="350"/>
                  <a:pt x="425" y="349"/>
                </a:cubicBezTo>
                <a:cubicBezTo>
                  <a:pt x="425" y="348"/>
                  <a:pt x="426" y="346"/>
                  <a:pt x="427" y="346"/>
                </a:cubicBezTo>
                <a:cubicBezTo>
                  <a:pt x="428" y="346"/>
                  <a:pt x="428" y="346"/>
                  <a:pt x="429" y="346"/>
                </a:cubicBezTo>
                <a:cubicBezTo>
                  <a:pt x="431" y="346"/>
                  <a:pt x="432" y="345"/>
                  <a:pt x="433" y="344"/>
                </a:cubicBezTo>
                <a:cubicBezTo>
                  <a:pt x="435" y="343"/>
                  <a:pt x="437" y="343"/>
                  <a:pt x="439" y="342"/>
                </a:cubicBezTo>
                <a:cubicBezTo>
                  <a:pt x="442" y="340"/>
                  <a:pt x="445" y="336"/>
                  <a:pt x="448" y="334"/>
                </a:cubicBezTo>
                <a:cubicBezTo>
                  <a:pt x="450" y="332"/>
                  <a:pt x="452" y="330"/>
                  <a:pt x="455" y="328"/>
                </a:cubicBezTo>
                <a:cubicBezTo>
                  <a:pt x="458" y="327"/>
                  <a:pt x="460" y="324"/>
                  <a:pt x="463" y="322"/>
                </a:cubicBezTo>
                <a:cubicBezTo>
                  <a:pt x="464" y="321"/>
                  <a:pt x="466" y="320"/>
                  <a:pt x="467" y="318"/>
                </a:cubicBezTo>
                <a:cubicBezTo>
                  <a:pt x="469" y="314"/>
                  <a:pt x="473" y="310"/>
                  <a:pt x="476" y="306"/>
                </a:cubicBezTo>
                <a:cubicBezTo>
                  <a:pt x="478" y="304"/>
                  <a:pt x="480" y="303"/>
                  <a:pt x="482" y="301"/>
                </a:cubicBezTo>
                <a:cubicBezTo>
                  <a:pt x="484" y="299"/>
                  <a:pt x="486" y="297"/>
                  <a:pt x="489" y="296"/>
                </a:cubicBezTo>
                <a:cubicBezTo>
                  <a:pt x="491" y="295"/>
                  <a:pt x="493" y="295"/>
                  <a:pt x="494" y="295"/>
                </a:cubicBezTo>
                <a:cubicBezTo>
                  <a:pt x="497" y="295"/>
                  <a:pt x="501" y="295"/>
                  <a:pt x="503" y="296"/>
                </a:cubicBezTo>
                <a:cubicBezTo>
                  <a:pt x="505" y="296"/>
                  <a:pt x="506" y="297"/>
                  <a:pt x="508" y="298"/>
                </a:cubicBezTo>
                <a:cubicBezTo>
                  <a:pt x="510" y="298"/>
                  <a:pt x="515" y="298"/>
                  <a:pt x="516" y="298"/>
                </a:cubicBezTo>
                <a:cubicBezTo>
                  <a:pt x="522" y="296"/>
                  <a:pt x="517" y="291"/>
                  <a:pt x="521" y="288"/>
                </a:cubicBezTo>
                <a:cubicBezTo>
                  <a:pt x="522" y="287"/>
                  <a:pt x="524" y="288"/>
                  <a:pt x="526" y="287"/>
                </a:cubicBezTo>
                <a:cubicBezTo>
                  <a:pt x="527" y="286"/>
                  <a:pt x="527" y="283"/>
                  <a:pt x="528" y="282"/>
                </a:cubicBezTo>
                <a:cubicBezTo>
                  <a:pt x="530" y="280"/>
                  <a:pt x="530" y="280"/>
                  <a:pt x="532" y="280"/>
                </a:cubicBezTo>
                <a:cubicBezTo>
                  <a:pt x="536" y="281"/>
                  <a:pt x="538" y="286"/>
                  <a:pt x="542" y="287"/>
                </a:cubicBezTo>
                <a:cubicBezTo>
                  <a:pt x="543" y="285"/>
                  <a:pt x="544" y="282"/>
                  <a:pt x="545" y="280"/>
                </a:cubicBezTo>
                <a:cubicBezTo>
                  <a:pt x="547" y="275"/>
                  <a:pt x="549" y="270"/>
                  <a:pt x="548" y="264"/>
                </a:cubicBezTo>
                <a:cubicBezTo>
                  <a:pt x="546" y="264"/>
                  <a:pt x="545" y="264"/>
                  <a:pt x="544" y="263"/>
                </a:cubicBezTo>
                <a:cubicBezTo>
                  <a:pt x="543" y="262"/>
                  <a:pt x="543" y="260"/>
                  <a:pt x="541" y="260"/>
                </a:cubicBezTo>
                <a:cubicBezTo>
                  <a:pt x="541" y="259"/>
                  <a:pt x="541" y="258"/>
                  <a:pt x="541" y="257"/>
                </a:cubicBezTo>
                <a:cubicBezTo>
                  <a:pt x="542" y="257"/>
                  <a:pt x="543" y="257"/>
                  <a:pt x="545" y="257"/>
                </a:cubicBezTo>
                <a:cubicBezTo>
                  <a:pt x="543" y="254"/>
                  <a:pt x="545" y="249"/>
                  <a:pt x="541" y="249"/>
                </a:cubicBezTo>
                <a:cubicBezTo>
                  <a:pt x="545" y="249"/>
                  <a:pt x="554" y="251"/>
                  <a:pt x="557" y="248"/>
                </a:cubicBezTo>
                <a:cubicBezTo>
                  <a:pt x="557" y="246"/>
                  <a:pt x="549" y="242"/>
                  <a:pt x="547" y="240"/>
                </a:cubicBezTo>
                <a:cubicBezTo>
                  <a:pt x="545" y="237"/>
                  <a:pt x="545" y="234"/>
                  <a:pt x="541" y="233"/>
                </a:cubicBezTo>
                <a:cubicBezTo>
                  <a:pt x="546" y="232"/>
                  <a:pt x="548" y="235"/>
                  <a:pt x="552" y="237"/>
                </a:cubicBezTo>
                <a:cubicBezTo>
                  <a:pt x="553" y="238"/>
                  <a:pt x="555" y="238"/>
                  <a:pt x="557" y="239"/>
                </a:cubicBezTo>
                <a:cubicBezTo>
                  <a:pt x="557" y="240"/>
                  <a:pt x="557" y="240"/>
                  <a:pt x="557" y="241"/>
                </a:cubicBezTo>
                <a:cubicBezTo>
                  <a:pt x="559" y="242"/>
                  <a:pt x="562" y="241"/>
                  <a:pt x="564" y="243"/>
                </a:cubicBezTo>
                <a:cubicBezTo>
                  <a:pt x="564" y="242"/>
                  <a:pt x="564" y="242"/>
                  <a:pt x="564" y="241"/>
                </a:cubicBezTo>
                <a:cubicBezTo>
                  <a:pt x="566" y="241"/>
                  <a:pt x="568" y="241"/>
                  <a:pt x="569" y="241"/>
                </a:cubicBezTo>
                <a:cubicBezTo>
                  <a:pt x="573" y="238"/>
                  <a:pt x="569" y="236"/>
                  <a:pt x="569" y="233"/>
                </a:cubicBezTo>
                <a:cubicBezTo>
                  <a:pt x="571" y="232"/>
                  <a:pt x="574" y="234"/>
                  <a:pt x="576" y="233"/>
                </a:cubicBezTo>
                <a:cubicBezTo>
                  <a:pt x="578" y="232"/>
                  <a:pt x="577" y="231"/>
                  <a:pt x="577" y="229"/>
                </a:cubicBezTo>
                <a:cubicBezTo>
                  <a:pt x="578" y="227"/>
                  <a:pt x="578" y="228"/>
                  <a:pt x="579" y="226"/>
                </a:cubicBezTo>
                <a:cubicBezTo>
                  <a:pt x="581" y="224"/>
                  <a:pt x="584" y="223"/>
                  <a:pt x="582" y="220"/>
                </a:cubicBezTo>
                <a:cubicBezTo>
                  <a:pt x="580" y="217"/>
                  <a:pt x="577" y="218"/>
                  <a:pt x="574" y="218"/>
                </a:cubicBezTo>
                <a:cubicBezTo>
                  <a:pt x="579" y="218"/>
                  <a:pt x="583" y="218"/>
                  <a:pt x="588" y="218"/>
                </a:cubicBezTo>
                <a:cubicBezTo>
                  <a:pt x="587" y="213"/>
                  <a:pt x="580" y="210"/>
                  <a:pt x="577" y="208"/>
                </a:cubicBezTo>
                <a:cubicBezTo>
                  <a:pt x="575" y="208"/>
                  <a:pt x="573" y="207"/>
                  <a:pt x="572" y="206"/>
                </a:cubicBezTo>
                <a:cubicBezTo>
                  <a:pt x="570" y="205"/>
                  <a:pt x="568" y="204"/>
                  <a:pt x="567" y="204"/>
                </a:cubicBezTo>
                <a:cubicBezTo>
                  <a:pt x="566" y="204"/>
                  <a:pt x="565" y="204"/>
                  <a:pt x="565" y="204"/>
                </a:cubicBezTo>
                <a:cubicBezTo>
                  <a:pt x="564" y="204"/>
                  <a:pt x="563" y="203"/>
                  <a:pt x="562" y="202"/>
                </a:cubicBezTo>
                <a:cubicBezTo>
                  <a:pt x="561" y="202"/>
                  <a:pt x="559" y="202"/>
                  <a:pt x="557" y="203"/>
                </a:cubicBezTo>
                <a:cubicBezTo>
                  <a:pt x="560" y="202"/>
                  <a:pt x="562" y="202"/>
                  <a:pt x="565" y="200"/>
                </a:cubicBezTo>
                <a:cubicBezTo>
                  <a:pt x="566" y="199"/>
                  <a:pt x="566" y="198"/>
                  <a:pt x="567" y="198"/>
                </a:cubicBezTo>
                <a:cubicBezTo>
                  <a:pt x="570" y="200"/>
                  <a:pt x="571" y="201"/>
                  <a:pt x="575" y="202"/>
                </a:cubicBezTo>
                <a:cubicBezTo>
                  <a:pt x="577" y="203"/>
                  <a:pt x="580" y="203"/>
                  <a:pt x="580" y="206"/>
                </a:cubicBezTo>
                <a:cubicBezTo>
                  <a:pt x="583" y="206"/>
                  <a:pt x="587" y="208"/>
                  <a:pt x="589" y="207"/>
                </a:cubicBezTo>
                <a:cubicBezTo>
                  <a:pt x="591" y="206"/>
                  <a:pt x="596" y="203"/>
                  <a:pt x="594" y="201"/>
                </a:cubicBezTo>
                <a:cubicBezTo>
                  <a:pt x="597" y="199"/>
                  <a:pt x="598" y="198"/>
                  <a:pt x="598" y="194"/>
                </a:cubicBezTo>
                <a:cubicBezTo>
                  <a:pt x="598" y="193"/>
                  <a:pt x="598" y="192"/>
                  <a:pt x="598" y="191"/>
                </a:cubicBezTo>
                <a:cubicBezTo>
                  <a:pt x="598" y="190"/>
                  <a:pt x="599" y="188"/>
                  <a:pt x="599" y="187"/>
                </a:cubicBezTo>
                <a:cubicBezTo>
                  <a:pt x="599" y="185"/>
                  <a:pt x="597" y="185"/>
                  <a:pt x="595" y="186"/>
                </a:cubicBezTo>
                <a:cubicBezTo>
                  <a:pt x="594" y="188"/>
                  <a:pt x="595" y="192"/>
                  <a:pt x="592" y="193"/>
                </a:cubicBezTo>
                <a:cubicBezTo>
                  <a:pt x="588" y="194"/>
                  <a:pt x="589" y="186"/>
                  <a:pt x="589" y="184"/>
                </a:cubicBezTo>
                <a:cubicBezTo>
                  <a:pt x="588" y="182"/>
                  <a:pt x="588" y="182"/>
                  <a:pt x="586" y="182"/>
                </a:cubicBezTo>
                <a:cubicBezTo>
                  <a:pt x="584" y="182"/>
                  <a:pt x="582" y="182"/>
                  <a:pt x="580" y="182"/>
                </a:cubicBezTo>
                <a:cubicBezTo>
                  <a:pt x="577" y="182"/>
                  <a:pt x="576" y="181"/>
                  <a:pt x="573" y="180"/>
                </a:cubicBezTo>
                <a:cubicBezTo>
                  <a:pt x="574" y="177"/>
                  <a:pt x="581" y="179"/>
                  <a:pt x="584" y="179"/>
                </a:cubicBezTo>
                <a:cubicBezTo>
                  <a:pt x="585" y="179"/>
                  <a:pt x="589" y="179"/>
                  <a:pt x="590" y="179"/>
                </a:cubicBezTo>
                <a:cubicBezTo>
                  <a:pt x="591" y="178"/>
                  <a:pt x="592" y="172"/>
                  <a:pt x="592" y="171"/>
                </a:cubicBezTo>
                <a:cubicBezTo>
                  <a:pt x="593" y="168"/>
                  <a:pt x="591" y="167"/>
                  <a:pt x="588" y="167"/>
                </a:cubicBezTo>
                <a:cubicBezTo>
                  <a:pt x="586" y="166"/>
                  <a:pt x="583" y="166"/>
                  <a:pt x="581" y="167"/>
                </a:cubicBezTo>
                <a:cubicBezTo>
                  <a:pt x="580" y="168"/>
                  <a:pt x="581" y="169"/>
                  <a:pt x="580" y="169"/>
                </a:cubicBezTo>
                <a:cubicBezTo>
                  <a:pt x="579" y="169"/>
                  <a:pt x="578" y="169"/>
                  <a:pt x="577" y="169"/>
                </a:cubicBezTo>
                <a:cubicBezTo>
                  <a:pt x="576" y="169"/>
                  <a:pt x="573" y="170"/>
                  <a:pt x="572" y="167"/>
                </a:cubicBezTo>
                <a:cubicBezTo>
                  <a:pt x="576" y="167"/>
                  <a:pt x="579" y="165"/>
                  <a:pt x="581" y="162"/>
                </a:cubicBezTo>
                <a:cubicBezTo>
                  <a:pt x="584" y="160"/>
                  <a:pt x="582" y="159"/>
                  <a:pt x="579" y="158"/>
                </a:cubicBezTo>
                <a:cubicBezTo>
                  <a:pt x="579" y="156"/>
                  <a:pt x="589" y="158"/>
                  <a:pt x="591" y="157"/>
                </a:cubicBezTo>
                <a:cubicBezTo>
                  <a:pt x="591" y="156"/>
                  <a:pt x="590" y="155"/>
                  <a:pt x="589" y="155"/>
                </a:cubicBezTo>
                <a:cubicBezTo>
                  <a:pt x="589" y="152"/>
                  <a:pt x="588" y="151"/>
                  <a:pt x="588" y="149"/>
                </a:cubicBezTo>
                <a:cubicBezTo>
                  <a:pt x="588" y="147"/>
                  <a:pt x="587" y="145"/>
                  <a:pt x="588" y="143"/>
                </a:cubicBezTo>
                <a:cubicBezTo>
                  <a:pt x="588" y="143"/>
                  <a:pt x="588" y="142"/>
                  <a:pt x="588" y="142"/>
                </a:cubicBezTo>
                <a:cubicBezTo>
                  <a:pt x="589" y="140"/>
                  <a:pt x="590" y="140"/>
                  <a:pt x="591" y="139"/>
                </a:cubicBezTo>
                <a:cubicBezTo>
                  <a:pt x="592" y="136"/>
                  <a:pt x="590" y="134"/>
                  <a:pt x="588" y="133"/>
                </a:cubicBezTo>
                <a:cubicBezTo>
                  <a:pt x="587" y="132"/>
                  <a:pt x="586" y="131"/>
                  <a:pt x="585" y="132"/>
                </a:cubicBezTo>
                <a:cubicBezTo>
                  <a:pt x="583" y="132"/>
                  <a:pt x="584" y="134"/>
                  <a:pt x="584" y="136"/>
                </a:cubicBezTo>
                <a:cubicBezTo>
                  <a:pt x="582" y="133"/>
                  <a:pt x="581" y="131"/>
                  <a:pt x="579" y="128"/>
                </a:cubicBezTo>
                <a:cubicBezTo>
                  <a:pt x="579" y="127"/>
                  <a:pt x="579" y="123"/>
                  <a:pt x="576" y="124"/>
                </a:cubicBezTo>
                <a:cubicBezTo>
                  <a:pt x="576" y="126"/>
                  <a:pt x="572" y="124"/>
                  <a:pt x="571" y="124"/>
                </a:cubicBezTo>
                <a:cubicBezTo>
                  <a:pt x="569" y="124"/>
                  <a:pt x="568" y="124"/>
                  <a:pt x="567" y="125"/>
                </a:cubicBezTo>
                <a:cubicBezTo>
                  <a:pt x="566" y="124"/>
                  <a:pt x="564" y="123"/>
                  <a:pt x="563" y="122"/>
                </a:cubicBezTo>
                <a:cubicBezTo>
                  <a:pt x="561" y="120"/>
                  <a:pt x="562" y="121"/>
                  <a:pt x="559" y="120"/>
                </a:cubicBezTo>
                <a:cubicBezTo>
                  <a:pt x="559" y="120"/>
                  <a:pt x="558" y="119"/>
                  <a:pt x="557" y="119"/>
                </a:cubicBezTo>
                <a:cubicBezTo>
                  <a:pt x="556" y="120"/>
                  <a:pt x="557" y="120"/>
                  <a:pt x="555" y="121"/>
                </a:cubicBezTo>
                <a:cubicBezTo>
                  <a:pt x="555" y="121"/>
                  <a:pt x="554" y="121"/>
                  <a:pt x="554" y="122"/>
                </a:cubicBezTo>
                <a:cubicBezTo>
                  <a:pt x="552" y="122"/>
                  <a:pt x="551" y="123"/>
                  <a:pt x="550" y="124"/>
                </a:cubicBezTo>
                <a:cubicBezTo>
                  <a:pt x="548" y="125"/>
                  <a:pt x="549" y="124"/>
                  <a:pt x="548" y="126"/>
                </a:cubicBezTo>
                <a:cubicBezTo>
                  <a:pt x="547" y="127"/>
                  <a:pt x="547" y="128"/>
                  <a:pt x="546" y="128"/>
                </a:cubicBezTo>
                <a:cubicBezTo>
                  <a:pt x="544" y="126"/>
                  <a:pt x="548" y="122"/>
                  <a:pt x="549" y="120"/>
                </a:cubicBezTo>
                <a:cubicBezTo>
                  <a:pt x="549" y="119"/>
                  <a:pt x="552" y="117"/>
                  <a:pt x="552" y="116"/>
                </a:cubicBezTo>
                <a:cubicBezTo>
                  <a:pt x="551" y="114"/>
                  <a:pt x="549" y="115"/>
                  <a:pt x="548" y="112"/>
                </a:cubicBezTo>
                <a:cubicBezTo>
                  <a:pt x="550" y="111"/>
                  <a:pt x="552" y="108"/>
                  <a:pt x="551" y="105"/>
                </a:cubicBezTo>
                <a:cubicBezTo>
                  <a:pt x="550" y="98"/>
                  <a:pt x="545" y="102"/>
                  <a:pt x="541" y="105"/>
                </a:cubicBezTo>
                <a:cubicBezTo>
                  <a:pt x="540" y="106"/>
                  <a:pt x="539" y="108"/>
                  <a:pt x="538" y="109"/>
                </a:cubicBezTo>
                <a:cubicBezTo>
                  <a:pt x="537" y="110"/>
                  <a:pt x="535" y="111"/>
                  <a:pt x="533" y="111"/>
                </a:cubicBezTo>
                <a:cubicBezTo>
                  <a:pt x="531" y="110"/>
                  <a:pt x="530" y="109"/>
                  <a:pt x="528" y="109"/>
                </a:cubicBezTo>
                <a:cubicBezTo>
                  <a:pt x="526" y="108"/>
                  <a:pt x="525" y="109"/>
                  <a:pt x="523" y="109"/>
                </a:cubicBezTo>
                <a:cubicBezTo>
                  <a:pt x="523" y="108"/>
                  <a:pt x="528" y="98"/>
                  <a:pt x="525" y="97"/>
                </a:cubicBezTo>
                <a:cubicBezTo>
                  <a:pt x="526" y="96"/>
                  <a:pt x="527" y="93"/>
                  <a:pt x="528" y="92"/>
                </a:cubicBezTo>
                <a:cubicBezTo>
                  <a:pt x="530" y="90"/>
                  <a:pt x="531" y="90"/>
                  <a:pt x="532" y="87"/>
                </a:cubicBezTo>
                <a:cubicBezTo>
                  <a:pt x="532" y="86"/>
                  <a:pt x="532" y="84"/>
                  <a:pt x="532" y="83"/>
                </a:cubicBezTo>
                <a:cubicBezTo>
                  <a:pt x="532" y="80"/>
                  <a:pt x="531" y="76"/>
                  <a:pt x="532" y="74"/>
                </a:cubicBezTo>
                <a:cubicBezTo>
                  <a:pt x="532" y="73"/>
                  <a:pt x="534" y="72"/>
                  <a:pt x="534" y="71"/>
                </a:cubicBezTo>
                <a:cubicBezTo>
                  <a:pt x="535" y="70"/>
                  <a:pt x="535" y="67"/>
                  <a:pt x="535" y="66"/>
                </a:cubicBezTo>
                <a:cubicBezTo>
                  <a:pt x="533" y="66"/>
                  <a:pt x="529" y="68"/>
                  <a:pt x="528" y="69"/>
                </a:cubicBezTo>
                <a:cubicBezTo>
                  <a:pt x="526" y="71"/>
                  <a:pt x="526" y="72"/>
                  <a:pt x="524" y="70"/>
                </a:cubicBezTo>
                <a:cubicBezTo>
                  <a:pt x="523" y="67"/>
                  <a:pt x="521" y="64"/>
                  <a:pt x="517" y="63"/>
                </a:cubicBezTo>
                <a:cubicBezTo>
                  <a:pt x="517" y="62"/>
                  <a:pt x="515" y="62"/>
                  <a:pt x="514" y="62"/>
                </a:cubicBezTo>
                <a:cubicBezTo>
                  <a:pt x="512" y="63"/>
                  <a:pt x="512" y="64"/>
                  <a:pt x="511" y="65"/>
                </a:cubicBezTo>
                <a:cubicBezTo>
                  <a:pt x="509" y="64"/>
                  <a:pt x="509" y="62"/>
                  <a:pt x="508" y="62"/>
                </a:cubicBezTo>
                <a:cubicBezTo>
                  <a:pt x="507" y="62"/>
                  <a:pt x="506" y="60"/>
                  <a:pt x="506" y="59"/>
                </a:cubicBezTo>
                <a:cubicBezTo>
                  <a:pt x="507" y="57"/>
                  <a:pt x="508" y="59"/>
                  <a:pt x="510" y="58"/>
                </a:cubicBezTo>
                <a:cubicBezTo>
                  <a:pt x="513" y="58"/>
                  <a:pt x="515" y="54"/>
                  <a:pt x="517" y="53"/>
                </a:cubicBezTo>
                <a:cubicBezTo>
                  <a:pt x="518" y="52"/>
                  <a:pt x="519" y="52"/>
                  <a:pt x="520" y="51"/>
                </a:cubicBezTo>
                <a:cubicBezTo>
                  <a:pt x="521" y="49"/>
                  <a:pt x="521" y="47"/>
                  <a:pt x="521" y="45"/>
                </a:cubicBezTo>
                <a:cubicBezTo>
                  <a:pt x="521" y="43"/>
                  <a:pt x="521" y="40"/>
                  <a:pt x="520" y="39"/>
                </a:cubicBezTo>
                <a:cubicBezTo>
                  <a:pt x="519" y="38"/>
                  <a:pt x="517" y="39"/>
                  <a:pt x="517" y="37"/>
                </a:cubicBezTo>
                <a:cubicBezTo>
                  <a:pt x="518" y="36"/>
                  <a:pt x="520" y="36"/>
                  <a:pt x="521" y="35"/>
                </a:cubicBezTo>
                <a:cubicBezTo>
                  <a:pt x="523" y="34"/>
                  <a:pt x="524" y="33"/>
                  <a:pt x="525" y="31"/>
                </a:cubicBezTo>
                <a:cubicBezTo>
                  <a:pt x="525" y="30"/>
                  <a:pt x="526" y="29"/>
                  <a:pt x="527" y="28"/>
                </a:cubicBezTo>
                <a:cubicBezTo>
                  <a:pt x="528" y="27"/>
                  <a:pt x="530" y="27"/>
                  <a:pt x="532" y="27"/>
                </a:cubicBezTo>
                <a:lnTo>
                  <a:pt x="536" y="27"/>
                </a:lnTo>
                <a:close/>
              </a:path>
            </a:pathLst>
          </a:custGeom>
          <a:solidFill>
            <a:schemeClr val="accent6">
              <a:lumMod val="7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6" name="Freeform 147"/>
          <p:cNvSpPr>
            <a:spLocks noEditPoints="1"/>
          </p:cNvSpPr>
          <p:nvPr/>
        </p:nvSpPr>
        <p:spPr bwMode="auto">
          <a:xfrm>
            <a:off x="3690353" y="4478217"/>
            <a:ext cx="329623" cy="246821"/>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7" name="Freeform 148"/>
          <p:cNvSpPr>
            <a:spLocks/>
          </p:cNvSpPr>
          <p:nvPr/>
        </p:nvSpPr>
        <p:spPr bwMode="auto">
          <a:xfrm>
            <a:off x="3956744" y="4640661"/>
            <a:ext cx="80724" cy="89410"/>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8" name="Freeform 149"/>
          <p:cNvSpPr>
            <a:spLocks/>
          </p:cNvSpPr>
          <p:nvPr/>
        </p:nvSpPr>
        <p:spPr bwMode="auto">
          <a:xfrm>
            <a:off x="3979617" y="4934080"/>
            <a:ext cx="383441" cy="232969"/>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solidFill>
            <a:schemeClr val="accent6">
              <a:lumMod val="60000"/>
              <a:lumOff val="4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9" name="Line 12"/>
          <p:cNvSpPr>
            <a:spLocks noChangeShapeType="1"/>
          </p:cNvSpPr>
          <p:nvPr/>
        </p:nvSpPr>
        <p:spPr bwMode="auto">
          <a:xfrm>
            <a:off x="4029395" y="4881186"/>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0" name="Line 13"/>
          <p:cNvSpPr>
            <a:spLocks noChangeShapeType="1"/>
          </p:cNvSpPr>
          <p:nvPr/>
        </p:nvSpPr>
        <p:spPr bwMode="auto">
          <a:xfrm>
            <a:off x="4029395" y="4881186"/>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1" name="Freeform 152"/>
          <p:cNvSpPr>
            <a:spLocks/>
          </p:cNvSpPr>
          <p:nvPr/>
        </p:nvSpPr>
        <p:spPr bwMode="auto">
          <a:xfrm>
            <a:off x="4267534" y="4780443"/>
            <a:ext cx="660593" cy="316082"/>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2" name="Freeform 153"/>
          <p:cNvSpPr>
            <a:spLocks/>
          </p:cNvSpPr>
          <p:nvPr/>
        </p:nvSpPr>
        <p:spPr bwMode="auto">
          <a:xfrm>
            <a:off x="4268877" y="4985711"/>
            <a:ext cx="21526" cy="23927"/>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solidFill>
            <a:srgbClr val="E46C0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3" name="Freeform 154"/>
          <p:cNvSpPr>
            <a:spLocks noEditPoints="1"/>
          </p:cNvSpPr>
          <p:nvPr/>
        </p:nvSpPr>
        <p:spPr bwMode="auto">
          <a:xfrm>
            <a:off x="3009581" y="4514733"/>
            <a:ext cx="1169155" cy="1064098"/>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4" name="Freeform 155"/>
          <p:cNvSpPr>
            <a:spLocks/>
          </p:cNvSpPr>
          <p:nvPr/>
        </p:nvSpPr>
        <p:spPr bwMode="auto">
          <a:xfrm>
            <a:off x="4154517" y="5478088"/>
            <a:ext cx="102250" cy="19141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5" name="Freeform 156"/>
          <p:cNvSpPr>
            <a:spLocks noEditPoints="1"/>
          </p:cNvSpPr>
          <p:nvPr/>
        </p:nvSpPr>
        <p:spPr bwMode="auto">
          <a:xfrm>
            <a:off x="4024015" y="5015934"/>
            <a:ext cx="968690" cy="1069137"/>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6" name="Freeform 157"/>
          <p:cNvSpPr>
            <a:spLocks/>
          </p:cNvSpPr>
          <p:nvPr/>
        </p:nvSpPr>
        <p:spPr bwMode="auto">
          <a:xfrm>
            <a:off x="4457234" y="6037216"/>
            <a:ext cx="271772" cy="190153"/>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7" name="Freeform 158"/>
          <p:cNvSpPr>
            <a:spLocks/>
          </p:cNvSpPr>
          <p:nvPr/>
        </p:nvSpPr>
        <p:spPr bwMode="auto">
          <a:xfrm>
            <a:off x="4120884" y="5684612"/>
            <a:ext cx="137232" cy="265710"/>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8" name="Freeform 159"/>
          <p:cNvSpPr>
            <a:spLocks noEditPoints="1"/>
          </p:cNvSpPr>
          <p:nvPr/>
        </p:nvSpPr>
        <p:spPr bwMode="auto">
          <a:xfrm>
            <a:off x="4679224" y="4031167"/>
            <a:ext cx="882584" cy="749276"/>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29" name="Freeform 160"/>
          <p:cNvSpPr>
            <a:spLocks noEditPoints="1"/>
          </p:cNvSpPr>
          <p:nvPr/>
        </p:nvSpPr>
        <p:spPr bwMode="auto">
          <a:xfrm>
            <a:off x="4513743" y="4521033"/>
            <a:ext cx="593323" cy="311045"/>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0" name="Freeform 161"/>
          <p:cNvSpPr>
            <a:spLocks/>
          </p:cNvSpPr>
          <p:nvPr/>
        </p:nvSpPr>
        <p:spPr bwMode="auto">
          <a:xfrm>
            <a:off x="4907943" y="4709926"/>
            <a:ext cx="512600" cy="227931"/>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1" name="Freeform 162"/>
          <p:cNvSpPr>
            <a:spLocks noEditPoints="1"/>
          </p:cNvSpPr>
          <p:nvPr/>
        </p:nvSpPr>
        <p:spPr bwMode="auto">
          <a:xfrm>
            <a:off x="4840673" y="4838373"/>
            <a:ext cx="559688" cy="337489"/>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2" name="Freeform 163"/>
          <p:cNvSpPr>
            <a:spLocks/>
          </p:cNvSpPr>
          <p:nvPr/>
        </p:nvSpPr>
        <p:spPr bwMode="auto">
          <a:xfrm>
            <a:off x="4595809" y="5034822"/>
            <a:ext cx="263699" cy="178819"/>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3" name="Freeform 164"/>
          <p:cNvSpPr>
            <a:spLocks noEditPoints="1"/>
          </p:cNvSpPr>
          <p:nvPr/>
        </p:nvSpPr>
        <p:spPr bwMode="auto">
          <a:xfrm>
            <a:off x="4599845" y="5080157"/>
            <a:ext cx="495108" cy="430677"/>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4" name="Freeform 165"/>
          <p:cNvSpPr>
            <a:spLocks/>
          </p:cNvSpPr>
          <p:nvPr/>
        </p:nvSpPr>
        <p:spPr bwMode="auto">
          <a:xfrm>
            <a:off x="4784165" y="5232527"/>
            <a:ext cx="322896" cy="333712"/>
          </a:xfrm>
          <a:custGeom>
            <a:avLst/>
            <a:gdLst/>
            <a:ahLst/>
            <a:cxnLst>
              <a:cxn ang="0">
                <a:pos x="193" y="94"/>
              </a:cxn>
              <a:cxn ang="0">
                <a:pos x="188" y="87"/>
              </a:cxn>
              <a:cxn ang="0">
                <a:pos x="192" y="80"/>
              </a:cxn>
              <a:cxn ang="0">
                <a:pos x="181" y="74"/>
              </a:cxn>
              <a:cxn ang="0">
                <a:pos x="179" y="68"/>
              </a:cxn>
              <a:cxn ang="0">
                <a:pos x="191" y="41"/>
              </a:cxn>
              <a:cxn ang="0">
                <a:pos x="164" y="35"/>
              </a:cxn>
              <a:cxn ang="0">
                <a:pos x="158" y="22"/>
              </a:cxn>
              <a:cxn ang="0">
                <a:pos x="145" y="17"/>
              </a:cxn>
              <a:cxn ang="0">
                <a:pos x="130" y="17"/>
              </a:cxn>
              <a:cxn ang="0">
                <a:pos x="117" y="13"/>
              </a:cxn>
              <a:cxn ang="0">
                <a:pos x="105" y="13"/>
              </a:cxn>
              <a:cxn ang="0">
                <a:pos x="83" y="9"/>
              </a:cxn>
              <a:cxn ang="0">
                <a:pos x="70" y="6"/>
              </a:cxn>
              <a:cxn ang="0">
                <a:pos x="58" y="2"/>
              </a:cxn>
              <a:cxn ang="0">
                <a:pos x="38" y="7"/>
              </a:cxn>
              <a:cxn ang="0">
                <a:pos x="30" y="21"/>
              </a:cxn>
              <a:cxn ang="0">
                <a:pos x="17" y="4"/>
              </a:cxn>
              <a:cxn ang="0">
                <a:pos x="2" y="21"/>
              </a:cxn>
              <a:cxn ang="0">
                <a:pos x="5" y="39"/>
              </a:cxn>
              <a:cxn ang="0">
                <a:pos x="15" y="48"/>
              </a:cxn>
              <a:cxn ang="0">
                <a:pos x="19" y="60"/>
              </a:cxn>
              <a:cxn ang="0">
                <a:pos x="21" y="76"/>
              </a:cxn>
              <a:cxn ang="0">
                <a:pos x="26" y="93"/>
              </a:cxn>
              <a:cxn ang="0">
                <a:pos x="49" y="116"/>
              </a:cxn>
              <a:cxn ang="0">
                <a:pos x="62" y="131"/>
              </a:cxn>
              <a:cxn ang="0">
                <a:pos x="76" y="147"/>
              </a:cxn>
              <a:cxn ang="0">
                <a:pos x="78" y="158"/>
              </a:cxn>
              <a:cxn ang="0">
                <a:pos x="81" y="165"/>
              </a:cxn>
              <a:cxn ang="0">
                <a:pos x="86" y="175"/>
              </a:cxn>
              <a:cxn ang="0">
                <a:pos x="94" y="187"/>
              </a:cxn>
              <a:cxn ang="0">
                <a:pos x="98" y="191"/>
              </a:cxn>
              <a:cxn ang="0">
                <a:pos x="104" y="192"/>
              </a:cxn>
              <a:cxn ang="0">
                <a:pos x="112" y="203"/>
              </a:cxn>
              <a:cxn ang="0">
                <a:pos x="131" y="214"/>
              </a:cxn>
              <a:cxn ang="0">
                <a:pos x="140" y="223"/>
              </a:cxn>
              <a:cxn ang="0">
                <a:pos x="143" y="209"/>
              </a:cxn>
              <a:cxn ang="0">
                <a:pos x="140" y="200"/>
              </a:cxn>
              <a:cxn ang="0">
                <a:pos x="143" y="189"/>
              </a:cxn>
              <a:cxn ang="0">
                <a:pos x="147" y="180"/>
              </a:cxn>
              <a:cxn ang="0">
                <a:pos x="150" y="167"/>
              </a:cxn>
              <a:cxn ang="0">
                <a:pos x="163" y="158"/>
              </a:cxn>
              <a:cxn ang="0">
                <a:pos x="171" y="164"/>
              </a:cxn>
              <a:cxn ang="0">
                <a:pos x="168" y="151"/>
              </a:cxn>
              <a:cxn ang="0">
                <a:pos x="166" y="142"/>
              </a:cxn>
              <a:cxn ang="0">
                <a:pos x="178" y="144"/>
              </a:cxn>
              <a:cxn ang="0">
                <a:pos x="184" y="138"/>
              </a:cxn>
              <a:cxn ang="0">
                <a:pos x="193" y="143"/>
              </a:cxn>
              <a:cxn ang="0">
                <a:pos x="197" y="133"/>
              </a:cxn>
              <a:cxn ang="0">
                <a:pos x="189" y="117"/>
              </a:cxn>
              <a:cxn ang="0">
                <a:pos x="183" y="105"/>
              </a:cxn>
              <a:cxn ang="0">
                <a:pos x="203" y="106"/>
              </a:cxn>
            </a:cxnLst>
            <a:rect l="0" t="0" r="r" b="b"/>
            <a:pathLst>
              <a:path w="204" h="225">
                <a:moveTo>
                  <a:pt x="204" y="100"/>
                </a:moveTo>
                <a:cubicBezTo>
                  <a:pt x="204" y="99"/>
                  <a:pt x="201" y="98"/>
                  <a:pt x="200" y="98"/>
                </a:cubicBezTo>
                <a:cubicBezTo>
                  <a:pt x="199" y="98"/>
                  <a:pt x="197" y="97"/>
                  <a:pt x="196" y="96"/>
                </a:cubicBezTo>
                <a:cubicBezTo>
                  <a:pt x="195" y="96"/>
                  <a:pt x="194" y="95"/>
                  <a:pt x="193" y="94"/>
                </a:cubicBezTo>
                <a:cubicBezTo>
                  <a:pt x="193" y="94"/>
                  <a:pt x="192" y="93"/>
                  <a:pt x="192" y="94"/>
                </a:cubicBezTo>
                <a:cubicBezTo>
                  <a:pt x="192" y="93"/>
                  <a:pt x="192" y="93"/>
                  <a:pt x="192" y="93"/>
                </a:cubicBezTo>
                <a:cubicBezTo>
                  <a:pt x="191" y="92"/>
                  <a:pt x="191" y="91"/>
                  <a:pt x="190" y="90"/>
                </a:cubicBezTo>
                <a:cubicBezTo>
                  <a:pt x="189" y="89"/>
                  <a:pt x="188" y="88"/>
                  <a:pt x="188" y="87"/>
                </a:cubicBezTo>
                <a:cubicBezTo>
                  <a:pt x="188" y="86"/>
                  <a:pt x="188" y="84"/>
                  <a:pt x="189" y="83"/>
                </a:cubicBezTo>
                <a:cubicBezTo>
                  <a:pt x="190" y="83"/>
                  <a:pt x="191" y="83"/>
                  <a:pt x="191" y="83"/>
                </a:cubicBezTo>
                <a:cubicBezTo>
                  <a:pt x="191" y="82"/>
                  <a:pt x="191" y="82"/>
                  <a:pt x="192" y="82"/>
                </a:cubicBezTo>
                <a:cubicBezTo>
                  <a:pt x="192" y="81"/>
                  <a:pt x="192" y="81"/>
                  <a:pt x="192" y="80"/>
                </a:cubicBezTo>
                <a:cubicBezTo>
                  <a:pt x="192" y="79"/>
                  <a:pt x="193" y="78"/>
                  <a:pt x="193" y="77"/>
                </a:cubicBezTo>
                <a:cubicBezTo>
                  <a:pt x="192" y="75"/>
                  <a:pt x="189" y="76"/>
                  <a:pt x="187" y="76"/>
                </a:cubicBezTo>
                <a:cubicBezTo>
                  <a:pt x="186" y="76"/>
                  <a:pt x="184" y="75"/>
                  <a:pt x="183" y="75"/>
                </a:cubicBezTo>
                <a:cubicBezTo>
                  <a:pt x="182" y="75"/>
                  <a:pt x="182" y="74"/>
                  <a:pt x="181" y="74"/>
                </a:cubicBezTo>
                <a:cubicBezTo>
                  <a:pt x="180" y="74"/>
                  <a:pt x="181" y="73"/>
                  <a:pt x="181" y="73"/>
                </a:cubicBezTo>
                <a:cubicBezTo>
                  <a:pt x="180" y="72"/>
                  <a:pt x="179" y="72"/>
                  <a:pt x="179" y="71"/>
                </a:cubicBezTo>
                <a:cubicBezTo>
                  <a:pt x="179" y="71"/>
                  <a:pt x="179" y="70"/>
                  <a:pt x="179" y="70"/>
                </a:cubicBezTo>
                <a:cubicBezTo>
                  <a:pt x="179" y="69"/>
                  <a:pt x="179" y="68"/>
                  <a:pt x="179" y="68"/>
                </a:cubicBezTo>
                <a:cubicBezTo>
                  <a:pt x="179" y="67"/>
                  <a:pt x="179" y="67"/>
                  <a:pt x="180" y="66"/>
                </a:cubicBezTo>
                <a:cubicBezTo>
                  <a:pt x="180" y="65"/>
                  <a:pt x="180" y="65"/>
                  <a:pt x="181" y="64"/>
                </a:cubicBezTo>
                <a:cubicBezTo>
                  <a:pt x="182" y="58"/>
                  <a:pt x="185" y="53"/>
                  <a:pt x="189" y="49"/>
                </a:cubicBezTo>
                <a:cubicBezTo>
                  <a:pt x="191" y="41"/>
                  <a:pt x="191" y="41"/>
                  <a:pt x="191" y="41"/>
                </a:cubicBezTo>
                <a:cubicBezTo>
                  <a:pt x="190" y="38"/>
                  <a:pt x="186" y="33"/>
                  <a:pt x="179" y="28"/>
                </a:cubicBezTo>
                <a:cubicBezTo>
                  <a:pt x="180" y="31"/>
                  <a:pt x="174" y="32"/>
                  <a:pt x="172" y="33"/>
                </a:cubicBezTo>
                <a:cubicBezTo>
                  <a:pt x="170" y="34"/>
                  <a:pt x="168" y="34"/>
                  <a:pt x="166" y="35"/>
                </a:cubicBezTo>
                <a:cubicBezTo>
                  <a:pt x="166" y="35"/>
                  <a:pt x="165" y="35"/>
                  <a:pt x="164" y="35"/>
                </a:cubicBezTo>
                <a:cubicBezTo>
                  <a:pt x="162" y="34"/>
                  <a:pt x="163" y="34"/>
                  <a:pt x="162" y="34"/>
                </a:cubicBezTo>
                <a:cubicBezTo>
                  <a:pt x="160" y="33"/>
                  <a:pt x="159" y="31"/>
                  <a:pt x="159" y="29"/>
                </a:cubicBezTo>
                <a:cubicBezTo>
                  <a:pt x="159" y="27"/>
                  <a:pt x="160" y="27"/>
                  <a:pt x="161" y="25"/>
                </a:cubicBezTo>
                <a:cubicBezTo>
                  <a:pt x="161" y="24"/>
                  <a:pt x="159" y="23"/>
                  <a:pt x="158" y="22"/>
                </a:cubicBezTo>
                <a:cubicBezTo>
                  <a:pt x="158" y="22"/>
                  <a:pt x="157" y="21"/>
                  <a:pt x="157" y="21"/>
                </a:cubicBezTo>
                <a:cubicBezTo>
                  <a:pt x="157" y="20"/>
                  <a:pt x="157" y="19"/>
                  <a:pt x="157" y="19"/>
                </a:cubicBezTo>
                <a:cubicBezTo>
                  <a:pt x="156" y="17"/>
                  <a:pt x="152" y="15"/>
                  <a:pt x="151" y="18"/>
                </a:cubicBezTo>
                <a:cubicBezTo>
                  <a:pt x="150" y="18"/>
                  <a:pt x="147" y="18"/>
                  <a:pt x="145" y="17"/>
                </a:cubicBezTo>
                <a:cubicBezTo>
                  <a:pt x="144" y="17"/>
                  <a:pt x="143" y="16"/>
                  <a:pt x="143" y="15"/>
                </a:cubicBezTo>
                <a:cubicBezTo>
                  <a:pt x="141" y="15"/>
                  <a:pt x="140" y="14"/>
                  <a:pt x="139" y="14"/>
                </a:cubicBezTo>
                <a:cubicBezTo>
                  <a:pt x="136" y="13"/>
                  <a:pt x="133" y="11"/>
                  <a:pt x="130" y="12"/>
                </a:cubicBezTo>
                <a:cubicBezTo>
                  <a:pt x="129" y="13"/>
                  <a:pt x="130" y="15"/>
                  <a:pt x="130" y="17"/>
                </a:cubicBezTo>
                <a:cubicBezTo>
                  <a:pt x="128" y="17"/>
                  <a:pt x="125" y="16"/>
                  <a:pt x="124" y="14"/>
                </a:cubicBezTo>
                <a:cubicBezTo>
                  <a:pt x="123" y="13"/>
                  <a:pt x="123" y="11"/>
                  <a:pt x="121" y="11"/>
                </a:cubicBezTo>
                <a:cubicBezTo>
                  <a:pt x="120" y="10"/>
                  <a:pt x="119" y="11"/>
                  <a:pt x="118" y="12"/>
                </a:cubicBezTo>
                <a:cubicBezTo>
                  <a:pt x="118" y="13"/>
                  <a:pt x="117" y="13"/>
                  <a:pt x="117" y="13"/>
                </a:cubicBezTo>
                <a:cubicBezTo>
                  <a:pt x="117" y="14"/>
                  <a:pt x="117" y="15"/>
                  <a:pt x="117" y="15"/>
                </a:cubicBezTo>
                <a:cubicBezTo>
                  <a:pt x="116" y="16"/>
                  <a:pt x="115" y="16"/>
                  <a:pt x="113" y="16"/>
                </a:cubicBezTo>
                <a:cubicBezTo>
                  <a:pt x="112" y="16"/>
                  <a:pt x="111" y="17"/>
                  <a:pt x="109" y="17"/>
                </a:cubicBezTo>
                <a:cubicBezTo>
                  <a:pt x="108" y="15"/>
                  <a:pt x="107" y="13"/>
                  <a:pt x="105" y="13"/>
                </a:cubicBezTo>
                <a:cubicBezTo>
                  <a:pt x="99" y="12"/>
                  <a:pt x="94" y="14"/>
                  <a:pt x="89" y="14"/>
                </a:cubicBezTo>
                <a:cubicBezTo>
                  <a:pt x="89" y="13"/>
                  <a:pt x="89" y="12"/>
                  <a:pt x="89" y="12"/>
                </a:cubicBezTo>
                <a:cubicBezTo>
                  <a:pt x="88" y="10"/>
                  <a:pt x="87" y="10"/>
                  <a:pt x="85" y="10"/>
                </a:cubicBezTo>
                <a:cubicBezTo>
                  <a:pt x="84" y="10"/>
                  <a:pt x="84" y="10"/>
                  <a:pt x="83" y="9"/>
                </a:cubicBezTo>
                <a:cubicBezTo>
                  <a:pt x="82" y="8"/>
                  <a:pt x="83" y="6"/>
                  <a:pt x="81" y="6"/>
                </a:cubicBezTo>
                <a:cubicBezTo>
                  <a:pt x="79" y="8"/>
                  <a:pt x="80" y="12"/>
                  <a:pt x="76" y="11"/>
                </a:cubicBezTo>
                <a:cubicBezTo>
                  <a:pt x="74" y="11"/>
                  <a:pt x="75" y="10"/>
                  <a:pt x="73" y="9"/>
                </a:cubicBezTo>
                <a:cubicBezTo>
                  <a:pt x="72" y="7"/>
                  <a:pt x="71" y="7"/>
                  <a:pt x="70" y="6"/>
                </a:cubicBezTo>
                <a:cubicBezTo>
                  <a:pt x="70" y="5"/>
                  <a:pt x="70" y="5"/>
                  <a:pt x="70" y="4"/>
                </a:cubicBezTo>
                <a:cubicBezTo>
                  <a:pt x="69" y="4"/>
                  <a:pt x="67" y="4"/>
                  <a:pt x="66" y="4"/>
                </a:cubicBezTo>
                <a:cubicBezTo>
                  <a:pt x="64" y="4"/>
                  <a:pt x="64" y="4"/>
                  <a:pt x="63" y="3"/>
                </a:cubicBezTo>
                <a:cubicBezTo>
                  <a:pt x="62" y="2"/>
                  <a:pt x="59" y="0"/>
                  <a:pt x="58" y="2"/>
                </a:cubicBezTo>
                <a:cubicBezTo>
                  <a:pt x="58" y="3"/>
                  <a:pt x="58" y="5"/>
                  <a:pt x="58" y="6"/>
                </a:cubicBezTo>
                <a:cubicBezTo>
                  <a:pt x="55" y="6"/>
                  <a:pt x="51" y="4"/>
                  <a:pt x="48" y="4"/>
                </a:cubicBezTo>
                <a:cubicBezTo>
                  <a:pt x="46" y="4"/>
                  <a:pt x="44" y="4"/>
                  <a:pt x="42" y="4"/>
                </a:cubicBezTo>
                <a:cubicBezTo>
                  <a:pt x="40" y="5"/>
                  <a:pt x="39" y="6"/>
                  <a:pt x="38" y="7"/>
                </a:cubicBezTo>
                <a:cubicBezTo>
                  <a:pt x="38" y="8"/>
                  <a:pt x="37" y="9"/>
                  <a:pt x="36" y="11"/>
                </a:cubicBezTo>
                <a:cubicBezTo>
                  <a:pt x="36" y="12"/>
                  <a:pt x="35" y="13"/>
                  <a:pt x="34" y="15"/>
                </a:cubicBezTo>
                <a:cubicBezTo>
                  <a:pt x="34" y="16"/>
                  <a:pt x="34" y="17"/>
                  <a:pt x="33" y="18"/>
                </a:cubicBezTo>
                <a:cubicBezTo>
                  <a:pt x="32" y="19"/>
                  <a:pt x="31" y="20"/>
                  <a:pt x="30" y="21"/>
                </a:cubicBezTo>
                <a:cubicBezTo>
                  <a:pt x="27" y="21"/>
                  <a:pt x="26" y="19"/>
                  <a:pt x="25" y="16"/>
                </a:cubicBezTo>
                <a:cubicBezTo>
                  <a:pt x="24" y="14"/>
                  <a:pt x="22" y="13"/>
                  <a:pt x="21" y="11"/>
                </a:cubicBezTo>
                <a:cubicBezTo>
                  <a:pt x="20" y="10"/>
                  <a:pt x="20" y="9"/>
                  <a:pt x="19" y="7"/>
                </a:cubicBezTo>
                <a:cubicBezTo>
                  <a:pt x="18" y="6"/>
                  <a:pt x="18" y="5"/>
                  <a:pt x="17" y="4"/>
                </a:cubicBezTo>
                <a:cubicBezTo>
                  <a:pt x="16" y="3"/>
                  <a:pt x="15" y="3"/>
                  <a:pt x="13" y="3"/>
                </a:cubicBezTo>
                <a:cubicBezTo>
                  <a:pt x="12" y="3"/>
                  <a:pt x="10" y="2"/>
                  <a:pt x="9" y="2"/>
                </a:cubicBezTo>
                <a:cubicBezTo>
                  <a:pt x="5" y="3"/>
                  <a:pt x="2" y="6"/>
                  <a:pt x="2" y="9"/>
                </a:cubicBezTo>
                <a:cubicBezTo>
                  <a:pt x="2" y="13"/>
                  <a:pt x="3" y="17"/>
                  <a:pt x="2" y="21"/>
                </a:cubicBezTo>
                <a:cubicBezTo>
                  <a:pt x="1" y="23"/>
                  <a:pt x="0" y="26"/>
                  <a:pt x="1" y="29"/>
                </a:cubicBezTo>
                <a:cubicBezTo>
                  <a:pt x="1" y="30"/>
                  <a:pt x="2" y="30"/>
                  <a:pt x="2" y="31"/>
                </a:cubicBezTo>
                <a:cubicBezTo>
                  <a:pt x="2" y="33"/>
                  <a:pt x="2" y="34"/>
                  <a:pt x="3" y="36"/>
                </a:cubicBezTo>
                <a:cubicBezTo>
                  <a:pt x="3" y="37"/>
                  <a:pt x="4" y="38"/>
                  <a:pt x="5" y="39"/>
                </a:cubicBezTo>
                <a:cubicBezTo>
                  <a:pt x="5" y="40"/>
                  <a:pt x="6" y="40"/>
                  <a:pt x="6" y="41"/>
                </a:cubicBezTo>
                <a:cubicBezTo>
                  <a:pt x="6" y="41"/>
                  <a:pt x="7" y="42"/>
                  <a:pt x="7" y="42"/>
                </a:cubicBezTo>
                <a:cubicBezTo>
                  <a:pt x="9" y="44"/>
                  <a:pt x="11" y="48"/>
                  <a:pt x="14" y="48"/>
                </a:cubicBezTo>
                <a:cubicBezTo>
                  <a:pt x="14" y="48"/>
                  <a:pt x="14" y="48"/>
                  <a:pt x="15" y="48"/>
                </a:cubicBezTo>
                <a:cubicBezTo>
                  <a:pt x="16" y="48"/>
                  <a:pt x="16" y="49"/>
                  <a:pt x="17" y="50"/>
                </a:cubicBezTo>
                <a:cubicBezTo>
                  <a:pt x="18" y="52"/>
                  <a:pt x="18" y="54"/>
                  <a:pt x="18" y="57"/>
                </a:cubicBezTo>
                <a:cubicBezTo>
                  <a:pt x="18" y="57"/>
                  <a:pt x="18" y="58"/>
                  <a:pt x="18" y="59"/>
                </a:cubicBezTo>
                <a:cubicBezTo>
                  <a:pt x="18" y="59"/>
                  <a:pt x="19" y="60"/>
                  <a:pt x="19" y="60"/>
                </a:cubicBezTo>
                <a:cubicBezTo>
                  <a:pt x="19" y="61"/>
                  <a:pt x="19" y="62"/>
                  <a:pt x="19" y="62"/>
                </a:cubicBezTo>
                <a:cubicBezTo>
                  <a:pt x="19" y="66"/>
                  <a:pt x="19" y="69"/>
                  <a:pt x="19" y="72"/>
                </a:cubicBezTo>
                <a:cubicBezTo>
                  <a:pt x="19" y="73"/>
                  <a:pt x="19" y="74"/>
                  <a:pt x="19" y="74"/>
                </a:cubicBezTo>
                <a:cubicBezTo>
                  <a:pt x="19" y="75"/>
                  <a:pt x="20" y="75"/>
                  <a:pt x="21" y="76"/>
                </a:cubicBezTo>
                <a:cubicBezTo>
                  <a:pt x="21" y="77"/>
                  <a:pt x="21" y="78"/>
                  <a:pt x="21" y="79"/>
                </a:cubicBezTo>
                <a:cubicBezTo>
                  <a:pt x="21" y="81"/>
                  <a:pt x="23" y="83"/>
                  <a:pt x="24" y="85"/>
                </a:cubicBezTo>
                <a:cubicBezTo>
                  <a:pt x="25" y="86"/>
                  <a:pt x="25" y="88"/>
                  <a:pt x="26" y="90"/>
                </a:cubicBezTo>
                <a:cubicBezTo>
                  <a:pt x="26" y="91"/>
                  <a:pt x="26" y="92"/>
                  <a:pt x="26" y="93"/>
                </a:cubicBezTo>
                <a:cubicBezTo>
                  <a:pt x="26" y="94"/>
                  <a:pt x="27" y="95"/>
                  <a:pt x="28" y="96"/>
                </a:cubicBezTo>
                <a:cubicBezTo>
                  <a:pt x="31" y="99"/>
                  <a:pt x="35" y="102"/>
                  <a:pt x="39" y="103"/>
                </a:cubicBezTo>
                <a:cubicBezTo>
                  <a:pt x="43" y="104"/>
                  <a:pt x="45" y="107"/>
                  <a:pt x="47" y="111"/>
                </a:cubicBezTo>
                <a:cubicBezTo>
                  <a:pt x="47" y="112"/>
                  <a:pt x="48" y="115"/>
                  <a:pt x="49" y="116"/>
                </a:cubicBezTo>
                <a:cubicBezTo>
                  <a:pt x="49" y="116"/>
                  <a:pt x="50" y="117"/>
                  <a:pt x="51" y="118"/>
                </a:cubicBezTo>
                <a:cubicBezTo>
                  <a:pt x="52" y="119"/>
                  <a:pt x="53" y="120"/>
                  <a:pt x="53" y="121"/>
                </a:cubicBezTo>
                <a:cubicBezTo>
                  <a:pt x="55" y="123"/>
                  <a:pt x="56" y="126"/>
                  <a:pt x="58" y="128"/>
                </a:cubicBezTo>
                <a:cubicBezTo>
                  <a:pt x="60" y="129"/>
                  <a:pt x="61" y="130"/>
                  <a:pt x="62" y="131"/>
                </a:cubicBezTo>
                <a:cubicBezTo>
                  <a:pt x="62" y="132"/>
                  <a:pt x="63" y="133"/>
                  <a:pt x="63" y="134"/>
                </a:cubicBezTo>
                <a:cubicBezTo>
                  <a:pt x="66" y="136"/>
                  <a:pt x="69" y="139"/>
                  <a:pt x="72" y="142"/>
                </a:cubicBezTo>
                <a:cubicBezTo>
                  <a:pt x="73" y="143"/>
                  <a:pt x="75" y="143"/>
                  <a:pt x="75" y="144"/>
                </a:cubicBezTo>
                <a:cubicBezTo>
                  <a:pt x="76" y="145"/>
                  <a:pt x="76" y="146"/>
                  <a:pt x="76" y="147"/>
                </a:cubicBezTo>
                <a:cubicBezTo>
                  <a:pt x="76" y="148"/>
                  <a:pt x="76" y="149"/>
                  <a:pt x="76" y="150"/>
                </a:cubicBezTo>
                <a:cubicBezTo>
                  <a:pt x="76" y="152"/>
                  <a:pt x="76" y="153"/>
                  <a:pt x="77" y="155"/>
                </a:cubicBezTo>
                <a:cubicBezTo>
                  <a:pt x="77" y="155"/>
                  <a:pt x="77" y="156"/>
                  <a:pt x="77" y="157"/>
                </a:cubicBezTo>
                <a:cubicBezTo>
                  <a:pt x="77" y="157"/>
                  <a:pt x="78" y="158"/>
                  <a:pt x="78" y="158"/>
                </a:cubicBezTo>
                <a:cubicBezTo>
                  <a:pt x="79" y="159"/>
                  <a:pt x="79" y="160"/>
                  <a:pt x="79" y="160"/>
                </a:cubicBezTo>
                <a:cubicBezTo>
                  <a:pt x="79" y="161"/>
                  <a:pt x="79" y="161"/>
                  <a:pt x="79" y="161"/>
                </a:cubicBezTo>
                <a:cubicBezTo>
                  <a:pt x="80" y="162"/>
                  <a:pt x="81" y="162"/>
                  <a:pt x="81" y="162"/>
                </a:cubicBezTo>
                <a:cubicBezTo>
                  <a:pt x="81" y="163"/>
                  <a:pt x="81" y="164"/>
                  <a:pt x="81" y="165"/>
                </a:cubicBezTo>
                <a:cubicBezTo>
                  <a:pt x="81" y="166"/>
                  <a:pt x="81" y="167"/>
                  <a:pt x="81" y="168"/>
                </a:cubicBezTo>
                <a:cubicBezTo>
                  <a:pt x="80" y="169"/>
                  <a:pt x="79" y="170"/>
                  <a:pt x="79" y="171"/>
                </a:cubicBezTo>
                <a:cubicBezTo>
                  <a:pt x="80" y="172"/>
                  <a:pt x="84" y="172"/>
                  <a:pt x="85" y="173"/>
                </a:cubicBezTo>
                <a:cubicBezTo>
                  <a:pt x="86" y="173"/>
                  <a:pt x="86" y="174"/>
                  <a:pt x="86" y="175"/>
                </a:cubicBezTo>
                <a:cubicBezTo>
                  <a:pt x="88" y="178"/>
                  <a:pt x="91" y="180"/>
                  <a:pt x="91" y="182"/>
                </a:cubicBezTo>
                <a:cubicBezTo>
                  <a:pt x="92" y="183"/>
                  <a:pt x="91" y="184"/>
                  <a:pt x="92" y="185"/>
                </a:cubicBezTo>
                <a:cubicBezTo>
                  <a:pt x="92" y="185"/>
                  <a:pt x="93" y="186"/>
                  <a:pt x="93" y="186"/>
                </a:cubicBezTo>
                <a:cubicBezTo>
                  <a:pt x="93" y="186"/>
                  <a:pt x="93" y="187"/>
                  <a:pt x="94" y="187"/>
                </a:cubicBezTo>
                <a:cubicBezTo>
                  <a:pt x="93" y="188"/>
                  <a:pt x="89" y="188"/>
                  <a:pt x="88" y="188"/>
                </a:cubicBezTo>
                <a:cubicBezTo>
                  <a:pt x="88" y="189"/>
                  <a:pt x="89" y="190"/>
                  <a:pt x="90" y="191"/>
                </a:cubicBezTo>
                <a:cubicBezTo>
                  <a:pt x="90" y="192"/>
                  <a:pt x="91" y="194"/>
                  <a:pt x="92" y="194"/>
                </a:cubicBezTo>
                <a:cubicBezTo>
                  <a:pt x="93" y="192"/>
                  <a:pt x="97" y="191"/>
                  <a:pt x="98" y="191"/>
                </a:cubicBezTo>
                <a:cubicBezTo>
                  <a:pt x="99" y="191"/>
                  <a:pt x="100" y="190"/>
                  <a:pt x="100" y="190"/>
                </a:cubicBezTo>
                <a:cubicBezTo>
                  <a:pt x="101" y="190"/>
                  <a:pt x="102" y="189"/>
                  <a:pt x="103" y="190"/>
                </a:cubicBezTo>
                <a:cubicBezTo>
                  <a:pt x="103" y="190"/>
                  <a:pt x="103" y="191"/>
                  <a:pt x="103" y="191"/>
                </a:cubicBezTo>
                <a:cubicBezTo>
                  <a:pt x="103" y="191"/>
                  <a:pt x="104" y="191"/>
                  <a:pt x="104" y="192"/>
                </a:cubicBezTo>
                <a:cubicBezTo>
                  <a:pt x="104" y="192"/>
                  <a:pt x="104" y="192"/>
                  <a:pt x="104" y="193"/>
                </a:cubicBezTo>
                <a:cubicBezTo>
                  <a:pt x="105" y="194"/>
                  <a:pt x="106" y="195"/>
                  <a:pt x="107" y="196"/>
                </a:cubicBezTo>
                <a:cubicBezTo>
                  <a:pt x="108" y="197"/>
                  <a:pt x="108" y="198"/>
                  <a:pt x="108" y="199"/>
                </a:cubicBezTo>
                <a:cubicBezTo>
                  <a:pt x="109" y="200"/>
                  <a:pt x="110" y="202"/>
                  <a:pt x="112" y="203"/>
                </a:cubicBezTo>
                <a:cubicBezTo>
                  <a:pt x="113" y="204"/>
                  <a:pt x="115" y="206"/>
                  <a:pt x="117" y="207"/>
                </a:cubicBezTo>
                <a:cubicBezTo>
                  <a:pt x="119" y="209"/>
                  <a:pt x="121" y="210"/>
                  <a:pt x="122" y="211"/>
                </a:cubicBezTo>
                <a:cubicBezTo>
                  <a:pt x="123" y="211"/>
                  <a:pt x="124" y="212"/>
                  <a:pt x="125" y="213"/>
                </a:cubicBezTo>
                <a:cubicBezTo>
                  <a:pt x="125" y="215"/>
                  <a:pt x="130" y="214"/>
                  <a:pt x="131" y="214"/>
                </a:cubicBezTo>
                <a:cubicBezTo>
                  <a:pt x="132" y="214"/>
                  <a:pt x="133" y="216"/>
                  <a:pt x="134" y="217"/>
                </a:cubicBezTo>
                <a:cubicBezTo>
                  <a:pt x="135" y="218"/>
                  <a:pt x="135" y="219"/>
                  <a:pt x="135" y="220"/>
                </a:cubicBezTo>
                <a:cubicBezTo>
                  <a:pt x="136" y="221"/>
                  <a:pt x="137" y="223"/>
                  <a:pt x="138" y="224"/>
                </a:cubicBezTo>
                <a:cubicBezTo>
                  <a:pt x="139" y="225"/>
                  <a:pt x="139" y="224"/>
                  <a:pt x="140" y="223"/>
                </a:cubicBezTo>
                <a:cubicBezTo>
                  <a:pt x="140" y="223"/>
                  <a:pt x="140" y="222"/>
                  <a:pt x="140" y="222"/>
                </a:cubicBezTo>
                <a:cubicBezTo>
                  <a:pt x="141" y="222"/>
                  <a:pt x="141" y="221"/>
                  <a:pt x="141" y="221"/>
                </a:cubicBezTo>
                <a:cubicBezTo>
                  <a:pt x="143" y="219"/>
                  <a:pt x="143" y="214"/>
                  <a:pt x="143" y="211"/>
                </a:cubicBezTo>
                <a:cubicBezTo>
                  <a:pt x="143" y="210"/>
                  <a:pt x="143" y="209"/>
                  <a:pt x="143" y="209"/>
                </a:cubicBezTo>
                <a:cubicBezTo>
                  <a:pt x="143" y="208"/>
                  <a:pt x="142" y="207"/>
                  <a:pt x="142" y="207"/>
                </a:cubicBezTo>
                <a:cubicBezTo>
                  <a:pt x="142" y="206"/>
                  <a:pt x="142" y="206"/>
                  <a:pt x="141" y="206"/>
                </a:cubicBezTo>
                <a:cubicBezTo>
                  <a:pt x="141" y="206"/>
                  <a:pt x="141" y="204"/>
                  <a:pt x="140" y="204"/>
                </a:cubicBezTo>
                <a:cubicBezTo>
                  <a:pt x="140" y="202"/>
                  <a:pt x="140" y="201"/>
                  <a:pt x="140" y="200"/>
                </a:cubicBezTo>
                <a:cubicBezTo>
                  <a:pt x="140" y="198"/>
                  <a:pt x="139" y="198"/>
                  <a:pt x="139" y="197"/>
                </a:cubicBezTo>
                <a:cubicBezTo>
                  <a:pt x="139" y="196"/>
                  <a:pt x="140" y="195"/>
                  <a:pt x="140" y="195"/>
                </a:cubicBezTo>
                <a:cubicBezTo>
                  <a:pt x="141" y="193"/>
                  <a:pt x="142" y="192"/>
                  <a:pt x="143" y="190"/>
                </a:cubicBezTo>
                <a:cubicBezTo>
                  <a:pt x="143" y="190"/>
                  <a:pt x="143" y="189"/>
                  <a:pt x="143" y="189"/>
                </a:cubicBezTo>
                <a:cubicBezTo>
                  <a:pt x="143" y="188"/>
                  <a:pt x="143" y="188"/>
                  <a:pt x="143" y="188"/>
                </a:cubicBezTo>
                <a:cubicBezTo>
                  <a:pt x="144" y="187"/>
                  <a:pt x="144" y="185"/>
                  <a:pt x="144" y="184"/>
                </a:cubicBezTo>
                <a:cubicBezTo>
                  <a:pt x="145" y="183"/>
                  <a:pt x="147" y="183"/>
                  <a:pt x="147" y="182"/>
                </a:cubicBezTo>
                <a:cubicBezTo>
                  <a:pt x="148" y="181"/>
                  <a:pt x="147" y="181"/>
                  <a:pt x="147" y="180"/>
                </a:cubicBezTo>
                <a:cubicBezTo>
                  <a:pt x="148" y="179"/>
                  <a:pt x="148" y="178"/>
                  <a:pt x="148" y="177"/>
                </a:cubicBezTo>
                <a:cubicBezTo>
                  <a:pt x="149" y="176"/>
                  <a:pt x="149" y="175"/>
                  <a:pt x="149" y="173"/>
                </a:cubicBezTo>
                <a:cubicBezTo>
                  <a:pt x="149" y="172"/>
                  <a:pt x="148" y="171"/>
                  <a:pt x="148" y="170"/>
                </a:cubicBezTo>
                <a:cubicBezTo>
                  <a:pt x="148" y="169"/>
                  <a:pt x="149" y="168"/>
                  <a:pt x="150" y="167"/>
                </a:cubicBezTo>
                <a:cubicBezTo>
                  <a:pt x="152" y="166"/>
                  <a:pt x="154" y="164"/>
                  <a:pt x="155" y="163"/>
                </a:cubicBezTo>
                <a:cubicBezTo>
                  <a:pt x="155" y="162"/>
                  <a:pt x="155" y="162"/>
                  <a:pt x="156" y="162"/>
                </a:cubicBezTo>
                <a:cubicBezTo>
                  <a:pt x="156" y="161"/>
                  <a:pt x="157" y="161"/>
                  <a:pt x="157" y="161"/>
                </a:cubicBezTo>
                <a:cubicBezTo>
                  <a:pt x="159" y="160"/>
                  <a:pt x="161" y="158"/>
                  <a:pt x="163" y="158"/>
                </a:cubicBezTo>
                <a:cubicBezTo>
                  <a:pt x="165" y="158"/>
                  <a:pt x="166" y="159"/>
                  <a:pt x="167" y="161"/>
                </a:cubicBezTo>
                <a:cubicBezTo>
                  <a:pt x="167" y="162"/>
                  <a:pt x="167" y="163"/>
                  <a:pt x="168" y="164"/>
                </a:cubicBezTo>
                <a:cubicBezTo>
                  <a:pt x="168" y="164"/>
                  <a:pt x="169" y="165"/>
                  <a:pt x="170" y="165"/>
                </a:cubicBezTo>
                <a:cubicBezTo>
                  <a:pt x="170" y="164"/>
                  <a:pt x="171" y="165"/>
                  <a:pt x="171" y="164"/>
                </a:cubicBezTo>
                <a:cubicBezTo>
                  <a:pt x="172" y="164"/>
                  <a:pt x="172" y="163"/>
                  <a:pt x="172" y="163"/>
                </a:cubicBezTo>
                <a:cubicBezTo>
                  <a:pt x="174" y="161"/>
                  <a:pt x="173" y="160"/>
                  <a:pt x="172" y="158"/>
                </a:cubicBezTo>
                <a:cubicBezTo>
                  <a:pt x="172" y="157"/>
                  <a:pt x="172" y="156"/>
                  <a:pt x="171" y="155"/>
                </a:cubicBezTo>
                <a:cubicBezTo>
                  <a:pt x="170" y="154"/>
                  <a:pt x="169" y="152"/>
                  <a:pt x="168" y="151"/>
                </a:cubicBezTo>
                <a:cubicBezTo>
                  <a:pt x="167" y="150"/>
                  <a:pt x="166" y="150"/>
                  <a:pt x="166" y="148"/>
                </a:cubicBezTo>
                <a:cubicBezTo>
                  <a:pt x="166" y="147"/>
                  <a:pt x="165" y="145"/>
                  <a:pt x="166" y="144"/>
                </a:cubicBezTo>
                <a:cubicBezTo>
                  <a:pt x="166" y="144"/>
                  <a:pt x="166" y="144"/>
                  <a:pt x="167" y="143"/>
                </a:cubicBezTo>
                <a:cubicBezTo>
                  <a:pt x="167" y="143"/>
                  <a:pt x="166" y="142"/>
                  <a:pt x="166" y="142"/>
                </a:cubicBezTo>
                <a:cubicBezTo>
                  <a:pt x="167" y="141"/>
                  <a:pt x="167" y="141"/>
                  <a:pt x="168" y="141"/>
                </a:cubicBezTo>
                <a:cubicBezTo>
                  <a:pt x="170" y="140"/>
                  <a:pt x="172" y="143"/>
                  <a:pt x="173" y="144"/>
                </a:cubicBezTo>
                <a:cubicBezTo>
                  <a:pt x="174" y="145"/>
                  <a:pt x="175" y="145"/>
                  <a:pt x="176" y="145"/>
                </a:cubicBezTo>
                <a:cubicBezTo>
                  <a:pt x="177" y="144"/>
                  <a:pt x="178" y="144"/>
                  <a:pt x="178" y="144"/>
                </a:cubicBezTo>
                <a:cubicBezTo>
                  <a:pt x="179" y="144"/>
                  <a:pt x="180" y="144"/>
                  <a:pt x="180" y="143"/>
                </a:cubicBezTo>
                <a:cubicBezTo>
                  <a:pt x="181" y="143"/>
                  <a:pt x="181" y="142"/>
                  <a:pt x="181" y="141"/>
                </a:cubicBezTo>
                <a:cubicBezTo>
                  <a:pt x="181" y="140"/>
                  <a:pt x="182" y="140"/>
                  <a:pt x="183" y="139"/>
                </a:cubicBezTo>
                <a:cubicBezTo>
                  <a:pt x="184" y="139"/>
                  <a:pt x="184" y="138"/>
                  <a:pt x="184" y="138"/>
                </a:cubicBezTo>
                <a:cubicBezTo>
                  <a:pt x="185" y="137"/>
                  <a:pt x="187" y="135"/>
                  <a:pt x="188" y="136"/>
                </a:cubicBezTo>
                <a:cubicBezTo>
                  <a:pt x="188" y="136"/>
                  <a:pt x="188" y="138"/>
                  <a:pt x="189" y="139"/>
                </a:cubicBezTo>
                <a:cubicBezTo>
                  <a:pt x="190" y="140"/>
                  <a:pt x="191" y="141"/>
                  <a:pt x="191" y="143"/>
                </a:cubicBezTo>
                <a:cubicBezTo>
                  <a:pt x="192" y="143"/>
                  <a:pt x="192" y="144"/>
                  <a:pt x="193" y="143"/>
                </a:cubicBezTo>
                <a:cubicBezTo>
                  <a:pt x="194" y="143"/>
                  <a:pt x="193" y="143"/>
                  <a:pt x="194" y="142"/>
                </a:cubicBezTo>
                <a:cubicBezTo>
                  <a:pt x="194" y="141"/>
                  <a:pt x="195" y="141"/>
                  <a:pt x="196" y="140"/>
                </a:cubicBezTo>
                <a:cubicBezTo>
                  <a:pt x="196" y="139"/>
                  <a:pt x="196" y="138"/>
                  <a:pt x="196" y="137"/>
                </a:cubicBezTo>
                <a:cubicBezTo>
                  <a:pt x="196" y="135"/>
                  <a:pt x="197" y="134"/>
                  <a:pt x="197" y="133"/>
                </a:cubicBezTo>
                <a:cubicBezTo>
                  <a:pt x="197" y="132"/>
                  <a:pt x="196" y="132"/>
                  <a:pt x="196" y="131"/>
                </a:cubicBezTo>
                <a:cubicBezTo>
                  <a:pt x="196" y="131"/>
                  <a:pt x="196" y="130"/>
                  <a:pt x="196" y="130"/>
                </a:cubicBezTo>
                <a:cubicBezTo>
                  <a:pt x="196" y="128"/>
                  <a:pt x="195" y="127"/>
                  <a:pt x="194" y="125"/>
                </a:cubicBezTo>
                <a:cubicBezTo>
                  <a:pt x="192" y="122"/>
                  <a:pt x="190" y="120"/>
                  <a:pt x="189" y="117"/>
                </a:cubicBezTo>
                <a:cubicBezTo>
                  <a:pt x="188" y="116"/>
                  <a:pt x="188" y="115"/>
                  <a:pt x="187" y="114"/>
                </a:cubicBezTo>
                <a:cubicBezTo>
                  <a:pt x="186" y="112"/>
                  <a:pt x="186" y="113"/>
                  <a:pt x="184" y="112"/>
                </a:cubicBezTo>
                <a:cubicBezTo>
                  <a:pt x="183" y="112"/>
                  <a:pt x="182" y="111"/>
                  <a:pt x="182" y="110"/>
                </a:cubicBezTo>
                <a:cubicBezTo>
                  <a:pt x="181" y="109"/>
                  <a:pt x="182" y="106"/>
                  <a:pt x="183" y="105"/>
                </a:cubicBezTo>
                <a:cubicBezTo>
                  <a:pt x="184" y="106"/>
                  <a:pt x="185" y="107"/>
                  <a:pt x="186" y="107"/>
                </a:cubicBezTo>
                <a:cubicBezTo>
                  <a:pt x="188" y="109"/>
                  <a:pt x="192" y="109"/>
                  <a:pt x="195" y="109"/>
                </a:cubicBezTo>
                <a:cubicBezTo>
                  <a:pt x="197" y="109"/>
                  <a:pt x="200" y="109"/>
                  <a:pt x="201" y="108"/>
                </a:cubicBezTo>
                <a:cubicBezTo>
                  <a:pt x="202" y="107"/>
                  <a:pt x="202" y="107"/>
                  <a:pt x="203" y="106"/>
                </a:cubicBezTo>
                <a:cubicBezTo>
                  <a:pt x="204" y="105"/>
                  <a:pt x="204" y="105"/>
                  <a:pt x="204" y="104"/>
                </a:cubicBezTo>
                <a:cubicBezTo>
                  <a:pt x="204" y="104"/>
                  <a:pt x="204" y="103"/>
                  <a:pt x="204" y="102"/>
                </a:cubicBezTo>
                <a:cubicBezTo>
                  <a:pt x="204" y="102"/>
                  <a:pt x="204" y="100"/>
                  <a:pt x="204" y="100"/>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5" name="Freeform 166"/>
          <p:cNvSpPr>
            <a:spLocks/>
          </p:cNvSpPr>
          <p:nvPr/>
        </p:nvSpPr>
        <p:spPr bwMode="auto">
          <a:xfrm>
            <a:off x="4929469" y="5440313"/>
            <a:ext cx="238136" cy="200227"/>
          </a:xfrm>
          <a:custGeom>
            <a:avLst/>
            <a:gdLst/>
            <a:ahLst/>
            <a:cxnLst>
              <a:cxn ang="0">
                <a:pos x="145" y="47"/>
              </a:cxn>
              <a:cxn ang="0">
                <a:pos x="135" y="45"/>
              </a:cxn>
              <a:cxn ang="0">
                <a:pos x="132" y="40"/>
              </a:cxn>
              <a:cxn ang="0">
                <a:pos x="121" y="36"/>
              </a:cxn>
              <a:cxn ang="0">
                <a:pos x="116" y="31"/>
              </a:cxn>
              <a:cxn ang="0">
                <a:pos x="110" y="28"/>
              </a:cxn>
              <a:cxn ang="0">
                <a:pos x="105" y="20"/>
              </a:cxn>
              <a:cxn ang="0">
                <a:pos x="94" y="10"/>
              </a:cxn>
              <a:cxn ang="0">
                <a:pos x="88" y="3"/>
              </a:cxn>
              <a:cxn ang="0">
                <a:pos x="84" y="5"/>
              </a:cxn>
              <a:cxn ang="0">
                <a:pos x="74" y="2"/>
              </a:cxn>
              <a:cxn ang="0">
                <a:pos x="74" y="8"/>
              </a:cxn>
              <a:cxn ang="0">
                <a:pos x="80" y="18"/>
              </a:cxn>
              <a:cxn ang="0">
                <a:pos x="78" y="25"/>
              </a:cxn>
              <a:cxn ang="0">
                <a:pos x="71" y="18"/>
              </a:cxn>
              <a:cxn ang="0">
                <a:pos x="63" y="23"/>
              </a:cxn>
              <a:cxn ang="0">
                <a:pos x="57" y="33"/>
              </a:cxn>
              <a:cxn ang="0">
                <a:pos x="55" y="42"/>
              </a:cxn>
              <a:cxn ang="0">
                <a:pos x="51" y="49"/>
              </a:cxn>
              <a:cxn ang="0">
                <a:pos x="47" y="57"/>
              </a:cxn>
              <a:cxn ang="0">
                <a:pos x="49" y="66"/>
              </a:cxn>
              <a:cxn ang="0">
                <a:pos x="51" y="71"/>
              </a:cxn>
              <a:cxn ang="0">
                <a:pos x="48" y="83"/>
              </a:cxn>
              <a:cxn ang="0">
                <a:pos x="42" y="77"/>
              </a:cxn>
              <a:cxn ang="0">
                <a:pos x="30" y="71"/>
              </a:cxn>
              <a:cxn ang="0">
                <a:pos x="16" y="59"/>
              </a:cxn>
              <a:cxn ang="0">
                <a:pos x="12" y="52"/>
              </a:cxn>
              <a:cxn ang="0">
                <a:pos x="8" y="50"/>
              </a:cxn>
              <a:cxn ang="0">
                <a:pos x="0" y="54"/>
              </a:cxn>
              <a:cxn ang="0">
                <a:pos x="5" y="59"/>
              </a:cxn>
              <a:cxn ang="0">
                <a:pos x="12" y="62"/>
              </a:cxn>
              <a:cxn ang="0">
                <a:pos x="17" y="66"/>
              </a:cxn>
              <a:cxn ang="0">
                <a:pos x="26" y="75"/>
              </a:cxn>
              <a:cxn ang="0">
                <a:pos x="34" y="82"/>
              </a:cxn>
              <a:cxn ang="0">
                <a:pos x="53" y="94"/>
              </a:cxn>
              <a:cxn ang="0">
                <a:pos x="62" y="104"/>
              </a:cxn>
              <a:cxn ang="0">
                <a:pos x="68" y="106"/>
              </a:cxn>
              <a:cxn ang="0">
                <a:pos x="76" y="116"/>
              </a:cxn>
              <a:cxn ang="0">
                <a:pos x="82" y="131"/>
              </a:cxn>
              <a:cxn ang="0">
                <a:pos x="91" y="133"/>
              </a:cxn>
              <a:cxn ang="0">
                <a:pos x="90" y="111"/>
              </a:cxn>
              <a:cxn ang="0">
                <a:pos x="95" y="98"/>
              </a:cxn>
              <a:cxn ang="0">
                <a:pos x="101" y="88"/>
              </a:cxn>
              <a:cxn ang="0">
                <a:pos x="109" y="76"/>
              </a:cxn>
              <a:cxn ang="0">
                <a:pos x="113" y="81"/>
              </a:cxn>
              <a:cxn ang="0">
                <a:pos x="126" y="88"/>
              </a:cxn>
              <a:cxn ang="0">
                <a:pos x="132" y="81"/>
              </a:cxn>
              <a:cxn ang="0">
                <a:pos x="132" y="70"/>
              </a:cxn>
              <a:cxn ang="0">
                <a:pos x="133" y="64"/>
              </a:cxn>
              <a:cxn ang="0">
                <a:pos x="142" y="62"/>
              </a:cxn>
              <a:cxn ang="0">
                <a:pos x="148" y="59"/>
              </a:cxn>
            </a:cxnLst>
            <a:rect l="0" t="0" r="r" b="b"/>
            <a:pathLst>
              <a:path w="150" h="135">
                <a:moveTo>
                  <a:pt x="147" y="51"/>
                </a:moveTo>
                <a:cubicBezTo>
                  <a:pt x="146" y="51"/>
                  <a:pt x="146" y="50"/>
                  <a:pt x="146" y="49"/>
                </a:cubicBezTo>
                <a:cubicBezTo>
                  <a:pt x="145" y="49"/>
                  <a:pt x="146" y="47"/>
                  <a:pt x="145" y="47"/>
                </a:cubicBezTo>
                <a:cubicBezTo>
                  <a:pt x="144" y="46"/>
                  <a:pt x="142" y="47"/>
                  <a:pt x="141" y="47"/>
                </a:cubicBezTo>
                <a:cubicBezTo>
                  <a:pt x="140" y="47"/>
                  <a:pt x="136" y="48"/>
                  <a:pt x="136" y="47"/>
                </a:cubicBezTo>
                <a:cubicBezTo>
                  <a:pt x="135" y="46"/>
                  <a:pt x="135" y="46"/>
                  <a:pt x="135" y="45"/>
                </a:cubicBezTo>
                <a:cubicBezTo>
                  <a:pt x="135" y="44"/>
                  <a:pt x="135" y="44"/>
                  <a:pt x="135" y="43"/>
                </a:cubicBezTo>
                <a:cubicBezTo>
                  <a:pt x="134" y="43"/>
                  <a:pt x="134" y="42"/>
                  <a:pt x="133" y="42"/>
                </a:cubicBezTo>
                <a:cubicBezTo>
                  <a:pt x="133" y="41"/>
                  <a:pt x="132" y="41"/>
                  <a:pt x="132" y="40"/>
                </a:cubicBezTo>
                <a:cubicBezTo>
                  <a:pt x="130" y="40"/>
                  <a:pt x="130" y="39"/>
                  <a:pt x="130" y="38"/>
                </a:cubicBezTo>
                <a:cubicBezTo>
                  <a:pt x="129" y="36"/>
                  <a:pt x="128" y="36"/>
                  <a:pt x="127" y="36"/>
                </a:cubicBezTo>
                <a:cubicBezTo>
                  <a:pt x="125" y="36"/>
                  <a:pt x="123" y="37"/>
                  <a:pt x="121" y="36"/>
                </a:cubicBezTo>
                <a:cubicBezTo>
                  <a:pt x="120" y="36"/>
                  <a:pt x="119" y="35"/>
                  <a:pt x="118" y="34"/>
                </a:cubicBezTo>
                <a:cubicBezTo>
                  <a:pt x="117" y="34"/>
                  <a:pt x="117" y="33"/>
                  <a:pt x="116" y="33"/>
                </a:cubicBezTo>
                <a:cubicBezTo>
                  <a:pt x="116" y="32"/>
                  <a:pt x="116" y="32"/>
                  <a:pt x="116" y="31"/>
                </a:cubicBezTo>
                <a:cubicBezTo>
                  <a:pt x="115" y="31"/>
                  <a:pt x="115" y="31"/>
                  <a:pt x="114" y="31"/>
                </a:cubicBezTo>
                <a:cubicBezTo>
                  <a:pt x="113" y="31"/>
                  <a:pt x="113" y="30"/>
                  <a:pt x="112" y="30"/>
                </a:cubicBezTo>
                <a:cubicBezTo>
                  <a:pt x="112" y="29"/>
                  <a:pt x="111" y="29"/>
                  <a:pt x="110" y="28"/>
                </a:cubicBezTo>
                <a:cubicBezTo>
                  <a:pt x="108" y="27"/>
                  <a:pt x="106" y="25"/>
                  <a:pt x="106" y="23"/>
                </a:cubicBezTo>
                <a:cubicBezTo>
                  <a:pt x="108" y="23"/>
                  <a:pt x="108" y="23"/>
                  <a:pt x="108" y="23"/>
                </a:cubicBezTo>
                <a:cubicBezTo>
                  <a:pt x="107" y="22"/>
                  <a:pt x="106" y="21"/>
                  <a:pt x="105" y="20"/>
                </a:cubicBezTo>
                <a:cubicBezTo>
                  <a:pt x="103" y="18"/>
                  <a:pt x="101" y="17"/>
                  <a:pt x="100" y="14"/>
                </a:cubicBezTo>
                <a:cubicBezTo>
                  <a:pt x="99" y="13"/>
                  <a:pt x="99" y="12"/>
                  <a:pt x="98" y="12"/>
                </a:cubicBezTo>
                <a:cubicBezTo>
                  <a:pt x="96" y="11"/>
                  <a:pt x="95" y="11"/>
                  <a:pt x="94" y="10"/>
                </a:cubicBezTo>
                <a:cubicBezTo>
                  <a:pt x="93" y="9"/>
                  <a:pt x="93" y="9"/>
                  <a:pt x="92" y="8"/>
                </a:cubicBezTo>
                <a:cubicBezTo>
                  <a:pt x="90" y="8"/>
                  <a:pt x="90" y="7"/>
                  <a:pt x="90" y="6"/>
                </a:cubicBezTo>
                <a:cubicBezTo>
                  <a:pt x="89" y="5"/>
                  <a:pt x="88" y="4"/>
                  <a:pt x="88" y="3"/>
                </a:cubicBezTo>
                <a:cubicBezTo>
                  <a:pt x="88" y="3"/>
                  <a:pt x="88" y="3"/>
                  <a:pt x="88" y="3"/>
                </a:cubicBezTo>
                <a:cubicBezTo>
                  <a:pt x="88" y="4"/>
                  <a:pt x="87" y="4"/>
                  <a:pt x="86" y="4"/>
                </a:cubicBezTo>
                <a:cubicBezTo>
                  <a:pt x="86" y="4"/>
                  <a:pt x="85" y="4"/>
                  <a:pt x="84" y="5"/>
                </a:cubicBezTo>
                <a:cubicBezTo>
                  <a:pt x="83" y="5"/>
                  <a:pt x="82" y="5"/>
                  <a:pt x="81" y="4"/>
                </a:cubicBezTo>
                <a:cubicBezTo>
                  <a:pt x="80" y="3"/>
                  <a:pt x="78" y="0"/>
                  <a:pt x="76" y="1"/>
                </a:cubicBezTo>
                <a:cubicBezTo>
                  <a:pt x="75" y="1"/>
                  <a:pt x="75" y="1"/>
                  <a:pt x="74" y="2"/>
                </a:cubicBezTo>
                <a:cubicBezTo>
                  <a:pt x="74" y="2"/>
                  <a:pt x="75" y="3"/>
                  <a:pt x="75" y="3"/>
                </a:cubicBezTo>
                <a:cubicBezTo>
                  <a:pt x="74" y="4"/>
                  <a:pt x="74" y="4"/>
                  <a:pt x="74" y="4"/>
                </a:cubicBezTo>
                <a:cubicBezTo>
                  <a:pt x="73" y="5"/>
                  <a:pt x="74" y="7"/>
                  <a:pt x="74" y="8"/>
                </a:cubicBezTo>
                <a:cubicBezTo>
                  <a:pt x="74" y="10"/>
                  <a:pt x="75" y="10"/>
                  <a:pt x="76" y="11"/>
                </a:cubicBezTo>
                <a:cubicBezTo>
                  <a:pt x="77" y="12"/>
                  <a:pt x="78" y="14"/>
                  <a:pt x="79" y="15"/>
                </a:cubicBezTo>
                <a:cubicBezTo>
                  <a:pt x="80" y="16"/>
                  <a:pt x="80" y="17"/>
                  <a:pt x="80" y="18"/>
                </a:cubicBezTo>
                <a:cubicBezTo>
                  <a:pt x="81" y="20"/>
                  <a:pt x="82" y="21"/>
                  <a:pt x="80" y="23"/>
                </a:cubicBezTo>
                <a:cubicBezTo>
                  <a:pt x="80" y="23"/>
                  <a:pt x="80" y="24"/>
                  <a:pt x="79" y="24"/>
                </a:cubicBezTo>
                <a:cubicBezTo>
                  <a:pt x="79" y="25"/>
                  <a:pt x="78" y="24"/>
                  <a:pt x="78" y="25"/>
                </a:cubicBezTo>
                <a:cubicBezTo>
                  <a:pt x="77" y="25"/>
                  <a:pt x="76" y="24"/>
                  <a:pt x="76" y="24"/>
                </a:cubicBezTo>
                <a:cubicBezTo>
                  <a:pt x="75" y="23"/>
                  <a:pt x="75" y="22"/>
                  <a:pt x="75" y="21"/>
                </a:cubicBezTo>
                <a:cubicBezTo>
                  <a:pt x="74" y="19"/>
                  <a:pt x="73" y="18"/>
                  <a:pt x="71" y="18"/>
                </a:cubicBezTo>
                <a:cubicBezTo>
                  <a:pt x="69" y="18"/>
                  <a:pt x="67" y="20"/>
                  <a:pt x="65" y="21"/>
                </a:cubicBezTo>
                <a:cubicBezTo>
                  <a:pt x="65" y="21"/>
                  <a:pt x="64" y="21"/>
                  <a:pt x="64" y="22"/>
                </a:cubicBezTo>
                <a:cubicBezTo>
                  <a:pt x="63" y="22"/>
                  <a:pt x="63" y="22"/>
                  <a:pt x="63" y="23"/>
                </a:cubicBezTo>
                <a:cubicBezTo>
                  <a:pt x="62" y="24"/>
                  <a:pt x="60" y="26"/>
                  <a:pt x="58" y="27"/>
                </a:cubicBezTo>
                <a:cubicBezTo>
                  <a:pt x="57" y="28"/>
                  <a:pt x="56" y="29"/>
                  <a:pt x="56" y="30"/>
                </a:cubicBezTo>
                <a:cubicBezTo>
                  <a:pt x="56" y="31"/>
                  <a:pt x="57" y="32"/>
                  <a:pt x="57" y="33"/>
                </a:cubicBezTo>
                <a:cubicBezTo>
                  <a:pt x="57" y="35"/>
                  <a:pt x="57" y="36"/>
                  <a:pt x="56" y="37"/>
                </a:cubicBezTo>
                <a:cubicBezTo>
                  <a:pt x="56" y="38"/>
                  <a:pt x="56" y="39"/>
                  <a:pt x="55" y="40"/>
                </a:cubicBezTo>
                <a:cubicBezTo>
                  <a:pt x="55" y="41"/>
                  <a:pt x="56" y="41"/>
                  <a:pt x="55" y="42"/>
                </a:cubicBezTo>
                <a:cubicBezTo>
                  <a:pt x="55" y="43"/>
                  <a:pt x="53" y="43"/>
                  <a:pt x="52" y="44"/>
                </a:cubicBezTo>
                <a:cubicBezTo>
                  <a:pt x="52" y="45"/>
                  <a:pt x="52" y="47"/>
                  <a:pt x="51" y="48"/>
                </a:cubicBezTo>
                <a:cubicBezTo>
                  <a:pt x="51" y="48"/>
                  <a:pt x="51" y="48"/>
                  <a:pt x="51" y="49"/>
                </a:cubicBezTo>
                <a:cubicBezTo>
                  <a:pt x="51" y="49"/>
                  <a:pt x="51" y="50"/>
                  <a:pt x="51" y="50"/>
                </a:cubicBezTo>
                <a:cubicBezTo>
                  <a:pt x="50" y="52"/>
                  <a:pt x="49" y="53"/>
                  <a:pt x="48" y="55"/>
                </a:cubicBezTo>
                <a:cubicBezTo>
                  <a:pt x="48" y="55"/>
                  <a:pt x="47" y="56"/>
                  <a:pt x="47" y="57"/>
                </a:cubicBezTo>
                <a:cubicBezTo>
                  <a:pt x="47" y="58"/>
                  <a:pt x="48" y="58"/>
                  <a:pt x="48" y="60"/>
                </a:cubicBezTo>
                <a:cubicBezTo>
                  <a:pt x="48" y="61"/>
                  <a:pt x="48" y="62"/>
                  <a:pt x="48" y="64"/>
                </a:cubicBezTo>
                <a:cubicBezTo>
                  <a:pt x="49" y="64"/>
                  <a:pt x="49" y="66"/>
                  <a:pt x="49" y="66"/>
                </a:cubicBezTo>
                <a:cubicBezTo>
                  <a:pt x="50" y="66"/>
                  <a:pt x="50" y="66"/>
                  <a:pt x="50" y="67"/>
                </a:cubicBezTo>
                <a:cubicBezTo>
                  <a:pt x="50" y="67"/>
                  <a:pt x="51" y="68"/>
                  <a:pt x="51" y="69"/>
                </a:cubicBezTo>
                <a:cubicBezTo>
                  <a:pt x="51" y="69"/>
                  <a:pt x="51" y="70"/>
                  <a:pt x="51" y="71"/>
                </a:cubicBezTo>
                <a:cubicBezTo>
                  <a:pt x="51" y="74"/>
                  <a:pt x="51" y="79"/>
                  <a:pt x="49" y="81"/>
                </a:cubicBezTo>
                <a:cubicBezTo>
                  <a:pt x="49" y="81"/>
                  <a:pt x="49" y="82"/>
                  <a:pt x="48" y="82"/>
                </a:cubicBezTo>
                <a:cubicBezTo>
                  <a:pt x="48" y="82"/>
                  <a:pt x="48" y="83"/>
                  <a:pt x="48" y="83"/>
                </a:cubicBezTo>
                <a:cubicBezTo>
                  <a:pt x="47" y="84"/>
                  <a:pt x="47" y="85"/>
                  <a:pt x="46" y="84"/>
                </a:cubicBezTo>
                <a:cubicBezTo>
                  <a:pt x="45" y="83"/>
                  <a:pt x="44" y="81"/>
                  <a:pt x="43" y="80"/>
                </a:cubicBezTo>
                <a:cubicBezTo>
                  <a:pt x="43" y="79"/>
                  <a:pt x="43" y="78"/>
                  <a:pt x="42" y="77"/>
                </a:cubicBezTo>
                <a:cubicBezTo>
                  <a:pt x="41" y="76"/>
                  <a:pt x="40" y="74"/>
                  <a:pt x="39" y="74"/>
                </a:cubicBezTo>
                <a:cubicBezTo>
                  <a:pt x="38" y="74"/>
                  <a:pt x="33" y="75"/>
                  <a:pt x="33" y="73"/>
                </a:cubicBezTo>
                <a:cubicBezTo>
                  <a:pt x="32" y="72"/>
                  <a:pt x="31" y="71"/>
                  <a:pt x="30" y="71"/>
                </a:cubicBezTo>
                <a:cubicBezTo>
                  <a:pt x="29" y="70"/>
                  <a:pt x="27" y="69"/>
                  <a:pt x="25" y="67"/>
                </a:cubicBezTo>
                <a:cubicBezTo>
                  <a:pt x="23" y="66"/>
                  <a:pt x="21" y="64"/>
                  <a:pt x="20" y="63"/>
                </a:cubicBezTo>
                <a:cubicBezTo>
                  <a:pt x="18" y="62"/>
                  <a:pt x="17" y="60"/>
                  <a:pt x="16" y="59"/>
                </a:cubicBezTo>
                <a:cubicBezTo>
                  <a:pt x="16" y="58"/>
                  <a:pt x="16" y="57"/>
                  <a:pt x="15" y="56"/>
                </a:cubicBezTo>
                <a:cubicBezTo>
                  <a:pt x="14" y="55"/>
                  <a:pt x="13" y="54"/>
                  <a:pt x="12" y="53"/>
                </a:cubicBezTo>
                <a:cubicBezTo>
                  <a:pt x="12" y="52"/>
                  <a:pt x="12" y="52"/>
                  <a:pt x="12" y="52"/>
                </a:cubicBezTo>
                <a:cubicBezTo>
                  <a:pt x="12" y="51"/>
                  <a:pt x="11" y="51"/>
                  <a:pt x="11" y="51"/>
                </a:cubicBezTo>
                <a:cubicBezTo>
                  <a:pt x="11" y="51"/>
                  <a:pt x="11" y="50"/>
                  <a:pt x="11" y="50"/>
                </a:cubicBezTo>
                <a:cubicBezTo>
                  <a:pt x="10" y="49"/>
                  <a:pt x="9" y="50"/>
                  <a:pt x="8" y="50"/>
                </a:cubicBezTo>
                <a:cubicBezTo>
                  <a:pt x="8" y="50"/>
                  <a:pt x="7" y="51"/>
                  <a:pt x="6" y="51"/>
                </a:cubicBezTo>
                <a:cubicBezTo>
                  <a:pt x="5" y="51"/>
                  <a:pt x="1" y="52"/>
                  <a:pt x="0" y="54"/>
                </a:cubicBezTo>
                <a:cubicBezTo>
                  <a:pt x="0" y="54"/>
                  <a:pt x="0" y="54"/>
                  <a:pt x="0" y="54"/>
                </a:cubicBezTo>
                <a:cubicBezTo>
                  <a:pt x="0" y="55"/>
                  <a:pt x="0" y="56"/>
                  <a:pt x="0" y="57"/>
                </a:cubicBezTo>
                <a:cubicBezTo>
                  <a:pt x="1" y="57"/>
                  <a:pt x="2" y="57"/>
                  <a:pt x="3" y="58"/>
                </a:cubicBezTo>
                <a:cubicBezTo>
                  <a:pt x="4" y="58"/>
                  <a:pt x="5" y="58"/>
                  <a:pt x="5" y="59"/>
                </a:cubicBezTo>
                <a:cubicBezTo>
                  <a:pt x="5" y="59"/>
                  <a:pt x="6" y="59"/>
                  <a:pt x="6" y="59"/>
                </a:cubicBezTo>
                <a:cubicBezTo>
                  <a:pt x="7" y="59"/>
                  <a:pt x="9" y="60"/>
                  <a:pt x="10" y="61"/>
                </a:cubicBezTo>
                <a:cubicBezTo>
                  <a:pt x="11" y="62"/>
                  <a:pt x="12" y="62"/>
                  <a:pt x="12" y="62"/>
                </a:cubicBezTo>
                <a:cubicBezTo>
                  <a:pt x="13" y="62"/>
                  <a:pt x="13" y="63"/>
                  <a:pt x="14" y="63"/>
                </a:cubicBezTo>
                <a:cubicBezTo>
                  <a:pt x="14" y="64"/>
                  <a:pt x="15" y="64"/>
                  <a:pt x="15" y="65"/>
                </a:cubicBezTo>
                <a:cubicBezTo>
                  <a:pt x="16" y="65"/>
                  <a:pt x="17" y="65"/>
                  <a:pt x="17" y="66"/>
                </a:cubicBezTo>
                <a:cubicBezTo>
                  <a:pt x="19" y="67"/>
                  <a:pt x="20" y="69"/>
                  <a:pt x="22" y="71"/>
                </a:cubicBezTo>
                <a:cubicBezTo>
                  <a:pt x="23" y="71"/>
                  <a:pt x="24" y="72"/>
                  <a:pt x="24" y="73"/>
                </a:cubicBezTo>
                <a:cubicBezTo>
                  <a:pt x="25" y="73"/>
                  <a:pt x="25" y="74"/>
                  <a:pt x="26" y="75"/>
                </a:cubicBezTo>
                <a:cubicBezTo>
                  <a:pt x="27" y="76"/>
                  <a:pt x="29" y="77"/>
                  <a:pt x="30" y="78"/>
                </a:cubicBezTo>
                <a:cubicBezTo>
                  <a:pt x="31" y="79"/>
                  <a:pt x="32" y="80"/>
                  <a:pt x="33" y="81"/>
                </a:cubicBezTo>
                <a:cubicBezTo>
                  <a:pt x="34" y="81"/>
                  <a:pt x="34" y="82"/>
                  <a:pt x="34" y="82"/>
                </a:cubicBezTo>
                <a:cubicBezTo>
                  <a:pt x="35" y="83"/>
                  <a:pt x="35" y="83"/>
                  <a:pt x="36" y="83"/>
                </a:cubicBezTo>
                <a:cubicBezTo>
                  <a:pt x="40" y="85"/>
                  <a:pt x="43" y="88"/>
                  <a:pt x="47" y="90"/>
                </a:cubicBezTo>
                <a:cubicBezTo>
                  <a:pt x="49" y="91"/>
                  <a:pt x="51" y="93"/>
                  <a:pt x="53" y="94"/>
                </a:cubicBezTo>
                <a:cubicBezTo>
                  <a:pt x="55" y="95"/>
                  <a:pt x="57" y="97"/>
                  <a:pt x="58" y="99"/>
                </a:cubicBezTo>
                <a:cubicBezTo>
                  <a:pt x="59" y="100"/>
                  <a:pt x="59" y="102"/>
                  <a:pt x="60" y="102"/>
                </a:cubicBezTo>
                <a:cubicBezTo>
                  <a:pt x="61" y="103"/>
                  <a:pt x="62" y="103"/>
                  <a:pt x="62" y="104"/>
                </a:cubicBezTo>
                <a:cubicBezTo>
                  <a:pt x="63" y="104"/>
                  <a:pt x="64" y="105"/>
                  <a:pt x="65" y="105"/>
                </a:cubicBezTo>
                <a:cubicBezTo>
                  <a:pt x="67" y="105"/>
                  <a:pt x="66" y="105"/>
                  <a:pt x="67" y="106"/>
                </a:cubicBezTo>
                <a:cubicBezTo>
                  <a:pt x="68" y="106"/>
                  <a:pt x="68" y="106"/>
                  <a:pt x="68" y="106"/>
                </a:cubicBezTo>
                <a:cubicBezTo>
                  <a:pt x="68" y="106"/>
                  <a:pt x="69" y="107"/>
                  <a:pt x="69" y="107"/>
                </a:cubicBezTo>
                <a:cubicBezTo>
                  <a:pt x="71" y="109"/>
                  <a:pt x="72" y="113"/>
                  <a:pt x="74" y="115"/>
                </a:cubicBezTo>
                <a:cubicBezTo>
                  <a:pt x="75" y="116"/>
                  <a:pt x="75" y="116"/>
                  <a:pt x="76" y="116"/>
                </a:cubicBezTo>
                <a:cubicBezTo>
                  <a:pt x="77" y="117"/>
                  <a:pt x="77" y="118"/>
                  <a:pt x="78" y="119"/>
                </a:cubicBezTo>
                <a:cubicBezTo>
                  <a:pt x="79" y="121"/>
                  <a:pt x="79" y="124"/>
                  <a:pt x="80" y="126"/>
                </a:cubicBezTo>
                <a:cubicBezTo>
                  <a:pt x="81" y="128"/>
                  <a:pt x="81" y="129"/>
                  <a:pt x="82" y="131"/>
                </a:cubicBezTo>
                <a:cubicBezTo>
                  <a:pt x="83" y="132"/>
                  <a:pt x="85" y="132"/>
                  <a:pt x="86" y="133"/>
                </a:cubicBezTo>
                <a:cubicBezTo>
                  <a:pt x="87" y="133"/>
                  <a:pt x="88" y="135"/>
                  <a:pt x="90" y="135"/>
                </a:cubicBezTo>
                <a:cubicBezTo>
                  <a:pt x="91" y="134"/>
                  <a:pt x="90" y="134"/>
                  <a:pt x="91" y="133"/>
                </a:cubicBezTo>
                <a:cubicBezTo>
                  <a:pt x="91" y="132"/>
                  <a:pt x="91" y="132"/>
                  <a:pt x="91" y="131"/>
                </a:cubicBezTo>
                <a:cubicBezTo>
                  <a:pt x="93" y="129"/>
                  <a:pt x="96" y="127"/>
                  <a:pt x="95" y="124"/>
                </a:cubicBezTo>
                <a:cubicBezTo>
                  <a:pt x="95" y="120"/>
                  <a:pt x="92" y="115"/>
                  <a:pt x="90" y="111"/>
                </a:cubicBezTo>
                <a:cubicBezTo>
                  <a:pt x="88" y="110"/>
                  <a:pt x="86" y="108"/>
                  <a:pt x="86" y="105"/>
                </a:cubicBezTo>
                <a:cubicBezTo>
                  <a:pt x="87" y="103"/>
                  <a:pt x="91" y="103"/>
                  <a:pt x="93" y="102"/>
                </a:cubicBezTo>
                <a:cubicBezTo>
                  <a:pt x="94" y="101"/>
                  <a:pt x="95" y="100"/>
                  <a:pt x="95" y="98"/>
                </a:cubicBezTo>
                <a:cubicBezTo>
                  <a:pt x="96" y="97"/>
                  <a:pt x="97" y="95"/>
                  <a:pt x="97" y="94"/>
                </a:cubicBezTo>
                <a:cubicBezTo>
                  <a:pt x="98" y="93"/>
                  <a:pt x="98" y="92"/>
                  <a:pt x="99" y="91"/>
                </a:cubicBezTo>
                <a:cubicBezTo>
                  <a:pt x="100" y="90"/>
                  <a:pt x="100" y="89"/>
                  <a:pt x="101" y="88"/>
                </a:cubicBezTo>
                <a:cubicBezTo>
                  <a:pt x="103" y="87"/>
                  <a:pt x="104" y="85"/>
                  <a:pt x="105" y="83"/>
                </a:cubicBezTo>
                <a:cubicBezTo>
                  <a:pt x="107" y="81"/>
                  <a:pt x="108" y="80"/>
                  <a:pt x="109" y="78"/>
                </a:cubicBezTo>
                <a:cubicBezTo>
                  <a:pt x="109" y="77"/>
                  <a:pt x="109" y="77"/>
                  <a:pt x="109" y="76"/>
                </a:cubicBezTo>
                <a:cubicBezTo>
                  <a:pt x="109" y="76"/>
                  <a:pt x="111" y="74"/>
                  <a:pt x="111" y="74"/>
                </a:cubicBezTo>
                <a:cubicBezTo>
                  <a:pt x="112" y="74"/>
                  <a:pt x="112" y="74"/>
                  <a:pt x="112" y="75"/>
                </a:cubicBezTo>
                <a:cubicBezTo>
                  <a:pt x="113" y="77"/>
                  <a:pt x="113" y="79"/>
                  <a:pt x="113" y="81"/>
                </a:cubicBezTo>
                <a:cubicBezTo>
                  <a:pt x="113" y="83"/>
                  <a:pt x="113" y="86"/>
                  <a:pt x="113" y="87"/>
                </a:cubicBezTo>
                <a:cubicBezTo>
                  <a:pt x="114" y="90"/>
                  <a:pt x="116" y="89"/>
                  <a:pt x="118" y="89"/>
                </a:cubicBezTo>
                <a:cubicBezTo>
                  <a:pt x="121" y="89"/>
                  <a:pt x="123" y="89"/>
                  <a:pt x="126" y="88"/>
                </a:cubicBezTo>
                <a:cubicBezTo>
                  <a:pt x="127" y="87"/>
                  <a:pt x="129" y="87"/>
                  <a:pt x="130" y="85"/>
                </a:cubicBezTo>
                <a:cubicBezTo>
                  <a:pt x="131" y="85"/>
                  <a:pt x="131" y="84"/>
                  <a:pt x="131" y="83"/>
                </a:cubicBezTo>
                <a:cubicBezTo>
                  <a:pt x="131" y="82"/>
                  <a:pt x="132" y="82"/>
                  <a:pt x="132" y="81"/>
                </a:cubicBezTo>
                <a:cubicBezTo>
                  <a:pt x="133" y="80"/>
                  <a:pt x="133" y="79"/>
                  <a:pt x="133" y="78"/>
                </a:cubicBezTo>
                <a:cubicBezTo>
                  <a:pt x="134" y="76"/>
                  <a:pt x="135" y="73"/>
                  <a:pt x="134" y="71"/>
                </a:cubicBezTo>
                <a:cubicBezTo>
                  <a:pt x="134" y="71"/>
                  <a:pt x="133" y="70"/>
                  <a:pt x="132" y="70"/>
                </a:cubicBezTo>
                <a:cubicBezTo>
                  <a:pt x="132" y="69"/>
                  <a:pt x="131" y="69"/>
                  <a:pt x="130" y="69"/>
                </a:cubicBezTo>
                <a:cubicBezTo>
                  <a:pt x="129" y="69"/>
                  <a:pt x="129" y="68"/>
                  <a:pt x="129" y="68"/>
                </a:cubicBezTo>
                <a:cubicBezTo>
                  <a:pt x="128" y="66"/>
                  <a:pt x="131" y="64"/>
                  <a:pt x="133" y="64"/>
                </a:cubicBezTo>
                <a:cubicBezTo>
                  <a:pt x="134" y="65"/>
                  <a:pt x="135" y="65"/>
                  <a:pt x="136" y="66"/>
                </a:cubicBezTo>
                <a:cubicBezTo>
                  <a:pt x="138" y="67"/>
                  <a:pt x="139" y="67"/>
                  <a:pt x="141" y="67"/>
                </a:cubicBezTo>
                <a:cubicBezTo>
                  <a:pt x="141" y="65"/>
                  <a:pt x="140" y="62"/>
                  <a:pt x="142" y="62"/>
                </a:cubicBezTo>
                <a:cubicBezTo>
                  <a:pt x="143" y="62"/>
                  <a:pt x="145" y="63"/>
                  <a:pt x="146" y="62"/>
                </a:cubicBezTo>
                <a:cubicBezTo>
                  <a:pt x="146" y="61"/>
                  <a:pt x="145" y="60"/>
                  <a:pt x="146" y="60"/>
                </a:cubicBezTo>
                <a:cubicBezTo>
                  <a:pt x="147" y="59"/>
                  <a:pt x="148" y="59"/>
                  <a:pt x="148" y="59"/>
                </a:cubicBezTo>
                <a:cubicBezTo>
                  <a:pt x="149" y="58"/>
                  <a:pt x="149" y="58"/>
                  <a:pt x="149" y="57"/>
                </a:cubicBezTo>
                <a:cubicBezTo>
                  <a:pt x="150" y="55"/>
                  <a:pt x="148" y="52"/>
                  <a:pt x="147" y="5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6" name="Freeform 167"/>
          <p:cNvSpPr>
            <a:spLocks noEditPoints="1"/>
          </p:cNvSpPr>
          <p:nvPr/>
        </p:nvSpPr>
        <p:spPr bwMode="auto">
          <a:xfrm>
            <a:off x="5050558" y="5126751"/>
            <a:ext cx="344423" cy="477271"/>
          </a:xfrm>
          <a:custGeom>
            <a:avLst/>
            <a:gdLst/>
            <a:ahLst/>
            <a:cxnLst>
              <a:cxn ang="0">
                <a:pos x="53" y="277"/>
              </a:cxn>
              <a:cxn ang="0">
                <a:pos x="53" y="278"/>
              </a:cxn>
              <a:cxn ang="0">
                <a:pos x="54" y="276"/>
              </a:cxn>
              <a:cxn ang="0">
                <a:pos x="58" y="282"/>
              </a:cxn>
              <a:cxn ang="0">
                <a:pos x="54" y="280"/>
              </a:cxn>
              <a:cxn ang="0">
                <a:pos x="208" y="236"/>
              </a:cxn>
              <a:cxn ang="0">
                <a:pos x="200" y="227"/>
              </a:cxn>
              <a:cxn ang="0">
                <a:pos x="192" y="213"/>
              </a:cxn>
              <a:cxn ang="0">
                <a:pos x="188" y="190"/>
              </a:cxn>
              <a:cxn ang="0">
                <a:pos x="201" y="176"/>
              </a:cxn>
              <a:cxn ang="0">
                <a:pos x="195" y="148"/>
              </a:cxn>
              <a:cxn ang="0">
                <a:pos x="198" y="139"/>
              </a:cxn>
              <a:cxn ang="0">
                <a:pos x="183" y="129"/>
              </a:cxn>
              <a:cxn ang="0">
                <a:pos x="170" y="135"/>
              </a:cxn>
              <a:cxn ang="0">
                <a:pos x="147" y="122"/>
              </a:cxn>
              <a:cxn ang="0">
                <a:pos x="137" y="115"/>
              </a:cxn>
              <a:cxn ang="0">
                <a:pos x="141" y="103"/>
              </a:cxn>
              <a:cxn ang="0">
                <a:pos x="137" y="90"/>
              </a:cxn>
              <a:cxn ang="0">
                <a:pos x="137" y="76"/>
              </a:cxn>
              <a:cxn ang="0">
                <a:pos x="107" y="61"/>
              </a:cxn>
              <a:cxn ang="0">
                <a:pos x="105" y="40"/>
              </a:cxn>
              <a:cxn ang="0">
                <a:pos x="95" y="29"/>
              </a:cxn>
              <a:cxn ang="0">
                <a:pos x="81" y="12"/>
              </a:cxn>
              <a:cxn ang="0">
                <a:pos x="44" y="0"/>
              </a:cxn>
              <a:cxn ang="0">
                <a:pos x="26" y="8"/>
              </a:cxn>
              <a:cxn ang="0">
                <a:pos x="6" y="18"/>
              </a:cxn>
              <a:cxn ang="0">
                <a:pos x="2" y="31"/>
              </a:cxn>
              <a:cxn ang="0">
                <a:pos x="2" y="48"/>
              </a:cxn>
              <a:cxn ang="0">
                <a:pos x="6" y="64"/>
              </a:cxn>
              <a:cxn ang="0">
                <a:pos x="19" y="82"/>
              </a:cxn>
              <a:cxn ang="0">
                <a:pos x="23" y="112"/>
              </a:cxn>
              <a:cxn ang="0">
                <a:pos x="11" y="142"/>
              </a:cxn>
              <a:cxn ang="0">
                <a:pos x="24" y="151"/>
              </a:cxn>
              <a:cxn ang="0">
                <a:pos x="24" y="164"/>
              </a:cxn>
              <a:cxn ang="0">
                <a:pos x="36" y="173"/>
              </a:cxn>
              <a:cxn ang="0">
                <a:pos x="15" y="176"/>
              </a:cxn>
              <a:cxn ang="0">
                <a:pos x="28" y="201"/>
              </a:cxn>
              <a:cxn ang="0">
                <a:pos x="25" y="214"/>
              </a:cxn>
              <a:cxn ang="0">
                <a:pos x="13" y="212"/>
              </a:cxn>
              <a:cxn ang="0">
                <a:pos x="22" y="223"/>
              </a:cxn>
              <a:cxn ang="0">
                <a:pos x="36" y="241"/>
              </a:cxn>
              <a:cxn ang="0">
                <a:pos x="51" y="247"/>
              </a:cxn>
              <a:cxn ang="0">
                <a:pos x="60" y="258"/>
              </a:cxn>
              <a:cxn ang="0">
                <a:pos x="72" y="270"/>
              </a:cxn>
              <a:cxn ang="0">
                <a:pos x="82" y="262"/>
              </a:cxn>
              <a:cxn ang="0">
                <a:pos x="93" y="244"/>
              </a:cxn>
              <a:cxn ang="0">
                <a:pos x="105" y="245"/>
              </a:cxn>
              <a:cxn ang="0">
                <a:pos x="117" y="255"/>
              </a:cxn>
              <a:cxn ang="0">
                <a:pos x="131" y="272"/>
              </a:cxn>
              <a:cxn ang="0">
                <a:pos x="151" y="289"/>
              </a:cxn>
              <a:cxn ang="0">
                <a:pos x="143" y="305"/>
              </a:cxn>
              <a:cxn ang="0">
                <a:pos x="138" y="321"/>
              </a:cxn>
              <a:cxn ang="0">
                <a:pos x="159" y="316"/>
              </a:cxn>
              <a:cxn ang="0">
                <a:pos x="174" y="312"/>
              </a:cxn>
              <a:cxn ang="0">
                <a:pos x="190" y="299"/>
              </a:cxn>
              <a:cxn ang="0">
                <a:pos x="187" y="276"/>
              </a:cxn>
              <a:cxn ang="0">
                <a:pos x="202" y="269"/>
              </a:cxn>
            </a:cxnLst>
            <a:rect l="0" t="0" r="r" b="b"/>
            <a:pathLst>
              <a:path w="218" h="322">
                <a:moveTo>
                  <a:pt x="53" y="277"/>
                </a:moveTo>
                <a:cubicBezTo>
                  <a:pt x="53" y="276"/>
                  <a:pt x="53" y="276"/>
                  <a:pt x="53" y="276"/>
                </a:cubicBezTo>
                <a:cubicBezTo>
                  <a:pt x="53" y="276"/>
                  <a:pt x="53" y="276"/>
                  <a:pt x="53" y="276"/>
                </a:cubicBezTo>
                <a:cubicBezTo>
                  <a:pt x="53" y="276"/>
                  <a:pt x="53" y="276"/>
                  <a:pt x="53" y="277"/>
                </a:cubicBezTo>
                <a:moveTo>
                  <a:pt x="53" y="277"/>
                </a:moveTo>
                <a:cubicBezTo>
                  <a:pt x="53" y="277"/>
                  <a:pt x="53" y="277"/>
                  <a:pt x="53" y="277"/>
                </a:cubicBezTo>
                <a:cubicBezTo>
                  <a:pt x="53" y="277"/>
                  <a:pt x="53" y="277"/>
                  <a:pt x="53" y="277"/>
                </a:cubicBezTo>
                <a:cubicBezTo>
                  <a:pt x="53" y="277"/>
                  <a:pt x="53" y="277"/>
                  <a:pt x="53" y="276"/>
                </a:cubicBezTo>
                <a:cubicBezTo>
                  <a:pt x="53" y="277"/>
                  <a:pt x="53" y="277"/>
                  <a:pt x="53" y="277"/>
                </a:cubicBezTo>
                <a:moveTo>
                  <a:pt x="53" y="277"/>
                </a:moveTo>
                <a:cubicBezTo>
                  <a:pt x="53" y="277"/>
                  <a:pt x="53" y="277"/>
                  <a:pt x="53" y="277"/>
                </a:cubicBezTo>
                <a:cubicBezTo>
                  <a:pt x="53" y="277"/>
                  <a:pt x="53" y="278"/>
                  <a:pt x="53" y="278"/>
                </a:cubicBezTo>
                <a:cubicBezTo>
                  <a:pt x="53" y="278"/>
                  <a:pt x="53" y="278"/>
                  <a:pt x="53" y="278"/>
                </a:cubicBezTo>
                <a:cubicBezTo>
                  <a:pt x="53" y="278"/>
                  <a:pt x="53" y="277"/>
                  <a:pt x="53" y="277"/>
                </a:cubicBezTo>
                <a:moveTo>
                  <a:pt x="53" y="278"/>
                </a:moveTo>
                <a:cubicBezTo>
                  <a:pt x="53" y="278"/>
                  <a:pt x="53" y="277"/>
                  <a:pt x="53" y="277"/>
                </a:cubicBezTo>
                <a:cubicBezTo>
                  <a:pt x="53" y="277"/>
                  <a:pt x="53" y="278"/>
                  <a:pt x="53" y="278"/>
                </a:cubicBezTo>
                <a:moveTo>
                  <a:pt x="54" y="276"/>
                </a:moveTo>
                <a:cubicBezTo>
                  <a:pt x="54" y="276"/>
                  <a:pt x="54" y="276"/>
                  <a:pt x="54" y="276"/>
                </a:cubicBezTo>
                <a:cubicBezTo>
                  <a:pt x="55" y="275"/>
                  <a:pt x="56" y="275"/>
                  <a:pt x="56" y="275"/>
                </a:cubicBezTo>
                <a:cubicBezTo>
                  <a:pt x="55" y="275"/>
                  <a:pt x="54" y="276"/>
                  <a:pt x="54" y="276"/>
                </a:cubicBezTo>
                <a:moveTo>
                  <a:pt x="58" y="282"/>
                </a:moveTo>
                <a:cubicBezTo>
                  <a:pt x="58" y="283"/>
                  <a:pt x="59" y="284"/>
                  <a:pt x="59" y="285"/>
                </a:cubicBezTo>
                <a:cubicBezTo>
                  <a:pt x="59" y="284"/>
                  <a:pt x="58" y="283"/>
                  <a:pt x="58" y="282"/>
                </a:cubicBezTo>
                <a:moveTo>
                  <a:pt x="56" y="275"/>
                </a:moveTo>
                <a:cubicBezTo>
                  <a:pt x="57" y="275"/>
                  <a:pt x="57" y="275"/>
                  <a:pt x="57" y="275"/>
                </a:cubicBezTo>
                <a:cubicBezTo>
                  <a:pt x="57" y="275"/>
                  <a:pt x="57" y="275"/>
                  <a:pt x="56" y="275"/>
                </a:cubicBezTo>
                <a:moveTo>
                  <a:pt x="54" y="280"/>
                </a:moveTo>
                <a:cubicBezTo>
                  <a:pt x="54" y="280"/>
                  <a:pt x="54" y="280"/>
                  <a:pt x="54" y="280"/>
                </a:cubicBezTo>
                <a:cubicBezTo>
                  <a:pt x="54" y="280"/>
                  <a:pt x="54" y="280"/>
                  <a:pt x="54" y="280"/>
                </a:cubicBezTo>
                <a:moveTo>
                  <a:pt x="217" y="248"/>
                </a:moveTo>
                <a:cubicBezTo>
                  <a:pt x="217" y="248"/>
                  <a:pt x="216" y="248"/>
                  <a:pt x="216" y="247"/>
                </a:cubicBezTo>
                <a:cubicBezTo>
                  <a:pt x="216" y="247"/>
                  <a:pt x="215" y="246"/>
                  <a:pt x="215" y="246"/>
                </a:cubicBezTo>
                <a:cubicBezTo>
                  <a:pt x="215" y="245"/>
                  <a:pt x="214" y="244"/>
                  <a:pt x="213" y="243"/>
                </a:cubicBezTo>
                <a:cubicBezTo>
                  <a:pt x="212" y="242"/>
                  <a:pt x="210" y="240"/>
                  <a:pt x="210" y="238"/>
                </a:cubicBezTo>
                <a:cubicBezTo>
                  <a:pt x="210" y="237"/>
                  <a:pt x="209" y="237"/>
                  <a:pt x="208" y="236"/>
                </a:cubicBezTo>
                <a:cubicBezTo>
                  <a:pt x="207" y="235"/>
                  <a:pt x="207" y="234"/>
                  <a:pt x="206" y="233"/>
                </a:cubicBezTo>
                <a:cubicBezTo>
                  <a:pt x="205" y="232"/>
                  <a:pt x="205" y="231"/>
                  <a:pt x="203" y="231"/>
                </a:cubicBezTo>
                <a:cubicBezTo>
                  <a:pt x="202" y="230"/>
                  <a:pt x="200" y="231"/>
                  <a:pt x="198" y="230"/>
                </a:cubicBezTo>
                <a:cubicBezTo>
                  <a:pt x="197" y="230"/>
                  <a:pt x="195" y="230"/>
                  <a:pt x="194" y="230"/>
                </a:cubicBezTo>
                <a:cubicBezTo>
                  <a:pt x="193" y="229"/>
                  <a:pt x="193" y="226"/>
                  <a:pt x="194" y="226"/>
                </a:cubicBezTo>
                <a:cubicBezTo>
                  <a:pt x="196" y="226"/>
                  <a:pt x="198" y="228"/>
                  <a:pt x="200" y="227"/>
                </a:cubicBezTo>
                <a:cubicBezTo>
                  <a:pt x="199" y="225"/>
                  <a:pt x="198" y="224"/>
                  <a:pt x="197" y="222"/>
                </a:cubicBezTo>
                <a:cubicBezTo>
                  <a:pt x="196" y="221"/>
                  <a:pt x="196" y="221"/>
                  <a:pt x="195" y="220"/>
                </a:cubicBezTo>
                <a:cubicBezTo>
                  <a:pt x="195" y="220"/>
                  <a:pt x="194" y="219"/>
                  <a:pt x="194" y="218"/>
                </a:cubicBezTo>
                <a:cubicBezTo>
                  <a:pt x="194" y="218"/>
                  <a:pt x="193" y="217"/>
                  <a:pt x="193" y="216"/>
                </a:cubicBezTo>
                <a:cubicBezTo>
                  <a:pt x="193" y="215"/>
                  <a:pt x="193" y="214"/>
                  <a:pt x="193" y="214"/>
                </a:cubicBezTo>
                <a:cubicBezTo>
                  <a:pt x="192" y="213"/>
                  <a:pt x="192" y="214"/>
                  <a:pt x="192" y="213"/>
                </a:cubicBezTo>
                <a:cubicBezTo>
                  <a:pt x="191" y="212"/>
                  <a:pt x="192" y="210"/>
                  <a:pt x="191" y="210"/>
                </a:cubicBezTo>
                <a:cubicBezTo>
                  <a:pt x="191" y="209"/>
                  <a:pt x="191" y="209"/>
                  <a:pt x="190" y="209"/>
                </a:cubicBezTo>
                <a:cubicBezTo>
                  <a:pt x="190" y="209"/>
                  <a:pt x="190" y="208"/>
                  <a:pt x="190" y="208"/>
                </a:cubicBezTo>
                <a:cubicBezTo>
                  <a:pt x="189" y="207"/>
                  <a:pt x="188" y="205"/>
                  <a:pt x="187" y="203"/>
                </a:cubicBezTo>
                <a:cubicBezTo>
                  <a:pt x="187" y="201"/>
                  <a:pt x="187" y="196"/>
                  <a:pt x="187" y="194"/>
                </a:cubicBezTo>
                <a:cubicBezTo>
                  <a:pt x="187" y="192"/>
                  <a:pt x="188" y="191"/>
                  <a:pt x="188" y="190"/>
                </a:cubicBezTo>
                <a:cubicBezTo>
                  <a:pt x="189" y="189"/>
                  <a:pt x="190" y="189"/>
                  <a:pt x="191" y="187"/>
                </a:cubicBezTo>
                <a:cubicBezTo>
                  <a:pt x="191" y="186"/>
                  <a:pt x="191" y="186"/>
                  <a:pt x="191" y="185"/>
                </a:cubicBezTo>
                <a:cubicBezTo>
                  <a:pt x="191" y="184"/>
                  <a:pt x="192" y="184"/>
                  <a:pt x="192" y="183"/>
                </a:cubicBezTo>
                <a:cubicBezTo>
                  <a:pt x="194" y="181"/>
                  <a:pt x="194" y="178"/>
                  <a:pt x="196" y="177"/>
                </a:cubicBezTo>
                <a:cubicBezTo>
                  <a:pt x="196" y="176"/>
                  <a:pt x="198" y="176"/>
                  <a:pt x="198" y="176"/>
                </a:cubicBezTo>
                <a:cubicBezTo>
                  <a:pt x="199" y="176"/>
                  <a:pt x="201" y="176"/>
                  <a:pt x="201" y="176"/>
                </a:cubicBezTo>
                <a:cubicBezTo>
                  <a:pt x="202" y="175"/>
                  <a:pt x="202" y="174"/>
                  <a:pt x="202" y="173"/>
                </a:cubicBezTo>
                <a:cubicBezTo>
                  <a:pt x="202" y="169"/>
                  <a:pt x="202" y="165"/>
                  <a:pt x="202" y="161"/>
                </a:cubicBezTo>
                <a:cubicBezTo>
                  <a:pt x="202" y="159"/>
                  <a:pt x="201" y="157"/>
                  <a:pt x="199" y="156"/>
                </a:cubicBezTo>
                <a:cubicBezTo>
                  <a:pt x="199" y="155"/>
                  <a:pt x="198" y="154"/>
                  <a:pt x="198" y="154"/>
                </a:cubicBezTo>
                <a:cubicBezTo>
                  <a:pt x="197" y="153"/>
                  <a:pt x="196" y="153"/>
                  <a:pt x="195" y="152"/>
                </a:cubicBezTo>
                <a:cubicBezTo>
                  <a:pt x="194" y="151"/>
                  <a:pt x="195" y="149"/>
                  <a:pt x="195" y="148"/>
                </a:cubicBezTo>
                <a:cubicBezTo>
                  <a:pt x="194" y="148"/>
                  <a:pt x="193" y="147"/>
                  <a:pt x="193" y="146"/>
                </a:cubicBezTo>
                <a:cubicBezTo>
                  <a:pt x="193" y="145"/>
                  <a:pt x="192" y="145"/>
                  <a:pt x="192" y="144"/>
                </a:cubicBezTo>
                <a:cubicBezTo>
                  <a:pt x="193" y="143"/>
                  <a:pt x="193" y="143"/>
                  <a:pt x="194" y="143"/>
                </a:cubicBezTo>
                <a:cubicBezTo>
                  <a:pt x="194" y="142"/>
                  <a:pt x="194" y="142"/>
                  <a:pt x="194" y="141"/>
                </a:cubicBezTo>
                <a:cubicBezTo>
                  <a:pt x="194" y="140"/>
                  <a:pt x="196" y="140"/>
                  <a:pt x="196" y="140"/>
                </a:cubicBezTo>
                <a:cubicBezTo>
                  <a:pt x="197" y="139"/>
                  <a:pt x="197" y="139"/>
                  <a:pt x="198" y="139"/>
                </a:cubicBezTo>
                <a:cubicBezTo>
                  <a:pt x="199" y="138"/>
                  <a:pt x="200" y="138"/>
                  <a:pt x="201" y="137"/>
                </a:cubicBezTo>
                <a:cubicBezTo>
                  <a:pt x="204" y="137"/>
                  <a:pt x="207" y="137"/>
                  <a:pt x="208" y="135"/>
                </a:cubicBezTo>
                <a:cubicBezTo>
                  <a:pt x="209" y="132"/>
                  <a:pt x="206" y="131"/>
                  <a:pt x="204" y="130"/>
                </a:cubicBezTo>
                <a:cubicBezTo>
                  <a:pt x="201" y="128"/>
                  <a:pt x="199" y="128"/>
                  <a:pt x="196" y="126"/>
                </a:cubicBezTo>
                <a:cubicBezTo>
                  <a:pt x="193" y="125"/>
                  <a:pt x="191" y="122"/>
                  <a:pt x="188" y="123"/>
                </a:cubicBezTo>
                <a:cubicBezTo>
                  <a:pt x="185" y="124"/>
                  <a:pt x="185" y="127"/>
                  <a:pt x="183" y="129"/>
                </a:cubicBezTo>
                <a:cubicBezTo>
                  <a:pt x="182" y="129"/>
                  <a:pt x="182" y="130"/>
                  <a:pt x="181" y="131"/>
                </a:cubicBezTo>
                <a:cubicBezTo>
                  <a:pt x="181" y="131"/>
                  <a:pt x="181" y="132"/>
                  <a:pt x="180" y="133"/>
                </a:cubicBezTo>
                <a:cubicBezTo>
                  <a:pt x="180" y="133"/>
                  <a:pt x="180" y="134"/>
                  <a:pt x="180" y="134"/>
                </a:cubicBezTo>
                <a:cubicBezTo>
                  <a:pt x="179" y="136"/>
                  <a:pt x="179" y="135"/>
                  <a:pt x="178" y="136"/>
                </a:cubicBezTo>
                <a:cubicBezTo>
                  <a:pt x="176" y="138"/>
                  <a:pt x="175" y="138"/>
                  <a:pt x="172" y="137"/>
                </a:cubicBezTo>
                <a:cubicBezTo>
                  <a:pt x="170" y="137"/>
                  <a:pt x="170" y="137"/>
                  <a:pt x="170" y="135"/>
                </a:cubicBezTo>
                <a:cubicBezTo>
                  <a:pt x="169" y="135"/>
                  <a:pt x="169" y="133"/>
                  <a:pt x="169" y="133"/>
                </a:cubicBezTo>
                <a:cubicBezTo>
                  <a:pt x="168" y="132"/>
                  <a:pt x="167" y="132"/>
                  <a:pt x="166" y="131"/>
                </a:cubicBezTo>
                <a:cubicBezTo>
                  <a:pt x="165" y="131"/>
                  <a:pt x="164" y="130"/>
                  <a:pt x="163" y="130"/>
                </a:cubicBezTo>
                <a:cubicBezTo>
                  <a:pt x="161" y="128"/>
                  <a:pt x="159" y="126"/>
                  <a:pt x="156" y="125"/>
                </a:cubicBezTo>
                <a:cubicBezTo>
                  <a:pt x="153" y="124"/>
                  <a:pt x="150" y="123"/>
                  <a:pt x="147" y="122"/>
                </a:cubicBezTo>
                <a:cubicBezTo>
                  <a:pt x="147" y="122"/>
                  <a:pt x="147" y="122"/>
                  <a:pt x="147" y="122"/>
                </a:cubicBezTo>
                <a:cubicBezTo>
                  <a:pt x="147" y="122"/>
                  <a:pt x="146" y="122"/>
                  <a:pt x="146" y="122"/>
                </a:cubicBezTo>
                <a:cubicBezTo>
                  <a:pt x="145" y="121"/>
                  <a:pt x="144" y="121"/>
                  <a:pt x="143" y="120"/>
                </a:cubicBezTo>
                <a:cubicBezTo>
                  <a:pt x="143" y="119"/>
                  <a:pt x="143" y="119"/>
                  <a:pt x="143" y="118"/>
                </a:cubicBezTo>
                <a:cubicBezTo>
                  <a:pt x="143" y="118"/>
                  <a:pt x="142" y="117"/>
                  <a:pt x="142" y="117"/>
                </a:cubicBezTo>
                <a:cubicBezTo>
                  <a:pt x="142" y="116"/>
                  <a:pt x="142" y="116"/>
                  <a:pt x="141" y="115"/>
                </a:cubicBezTo>
                <a:cubicBezTo>
                  <a:pt x="141" y="115"/>
                  <a:pt x="138" y="115"/>
                  <a:pt x="137" y="115"/>
                </a:cubicBezTo>
                <a:cubicBezTo>
                  <a:pt x="136" y="115"/>
                  <a:pt x="135" y="115"/>
                  <a:pt x="134" y="115"/>
                </a:cubicBezTo>
                <a:cubicBezTo>
                  <a:pt x="133" y="114"/>
                  <a:pt x="133" y="113"/>
                  <a:pt x="133" y="112"/>
                </a:cubicBezTo>
                <a:cubicBezTo>
                  <a:pt x="132" y="111"/>
                  <a:pt x="133" y="111"/>
                  <a:pt x="134" y="110"/>
                </a:cubicBezTo>
                <a:cubicBezTo>
                  <a:pt x="135" y="109"/>
                  <a:pt x="135" y="108"/>
                  <a:pt x="136" y="108"/>
                </a:cubicBezTo>
                <a:cubicBezTo>
                  <a:pt x="138" y="107"/>
                  <a:pt x="140" y="108"/>
                  <a:pt x="141" y="108"/>
                </a:cubicBezTo>
                <a:cubicBezTo>
                  <a:pt x="143" y="107"/>
                  <a:pt x="142" y="104"/>
                  <a:pt x="141" y="103"/>
                </a:cubicBezTo>
                <a:cubicBezTo>
                  <a:pt x="140" y="102"/>
                  <a:pt x="139" y="101"/>
                  <a:pt x="139" y="101"/>
                </a:cubicBezTo>
                <a:cubicBezTo>
                  <a:pt x="138" y="100"/>
                  <a:pt x="136" y="100"/>
                  <a:pt x="135" y="99"/>
                </a:cubicBezTo>
                <a:cubicBezTo>
                  <a:pt x="134" y="98"/>
                  <a:pt x="133" y="95"/>
                  <a:pt x="134" y="94"/>
                </a:cubicBezTo>
                <a:cubicBezTo>
                  <a:pt x="134" y="93"/>
                  <a:pt x="135" y="93"/>
                  <a:pt x="136" y="92"/>
                </a:cubicBezTo>
                <a:cubicBezTo>
                  <a:pt x="136" y="92"/>
                  <a:pt x="136" y="92"/>
                  <a:pt x="136" y="91"/>
                </a:cubicBezTo>
                <a:cubicBezTo>
                  <a:pt x="137" y="91"/>
                  <a:pt x="137" y="90"/>
                  <a:pt x="137" y="90"/>
                </a:cubicBezTo>
                <a:cubicBezTo>
                  <a:pt x="137" y="88"/>
                  <a:pt x="138" y="88"/>
                  <a:pt x="139" y="87"/>
                </a:cubicBezTo>
                <a:cubicBezTo>
                  <a:pt x="140" y="86"/>
                  <a:pt x="141" y="85"/>
                  <a:pt x="141" y="84"/>
                </a:cubicBezTo>
                <a:cubicBezTo>
                  <a:pt x="141" y="83"/>
                  <a:pt x="140" y="83"/>
                  <a:pt x="139" y="82"/>
                </a:cubicBezTo>
                <a:cubicBezTo>
                  <a:pt x="138" y="81"/>
                  <a:pt x="138" y="80"/>
                  <a:pt x="138" y="79"/>
                </a:cubicBezTo>
                <a:cubicBezTo>
                  <a:pt x="139" y="78"/>
                  <a:pt x="140" y="78"/>
                  <a:pt x="139" y="77"/>
                </a:cubicBezTo>
                <a:cubicBezTo>
                  <a:pt x="139" y="76"/>
                  <a:pt x="138" y="76"/>
                  <a:pt x="137" y="76"/>
                </a:cubicBezTo>
                <a:cubicBezTo>
                  <a:pt x="137" y="75"/>
                  <a:pt x="137" y="75"/>
                  <a:pt x="136" y="74"/>
                </a:cubicBezTo>
                <a:cubicBezTo>
                  <a:pt x="135" y="73"/>
                  <a:pt x="134" y="73"/>
                  <a:pt x="133" y="73"/>
                </a:cubicBezTo>
                <a:cubicBezTo>
                  <a:pt x="126" y="73"/>
                  <a:pt x="120" y="73"/>
                  <a:pt x="114" y="71"/>
                </a:cubicBezTo>
                <a:cubicBezTo>
                  <a:pt x="112" y="70"/>
                  <a:pt x="111" y="69"/>
                  <a:pt x="110" y="68"/>
                </a:cubicBezTo>
                <a:cubicBezTo>
                  <a:pt x="110" y="67"/>
                  <a:pt x="110" y="66"/>
                  <a:pt x="110" y="65"/>
                </a:cubicBezTo>
                <a:cubicBezTo>
                  <a:pt x="110" y="62"/>
                  <a:pt x="110" y="62"/>
                  <a:pt x="107" y="61"/>
                </a:cubicBezTo>
                <a:cubicBezTo>
                  <a:pt x="105" y="61"/>
                  <a:pt x="104" y="61"/>
                  <a:pt x="104" y="59"/>
                </a:cubicBezTo>
                <a:cubicBezTo>
                  <a:pt x="103" y="58"/>
                  <a:pt x="103" y="57"/>
                  <a:pt x="103" y="56"/>
                </a:cubicBezTo>
                <a:cubicBezTo>
                  <a:pt x="104" y="55"/>
                  <a:pt x="107" y="53"/>
                  <a:pt x="106" y="52"/>
                </a:cubicBezTo>
                <a:cubicBezTo>
                  <a:pt x="104" y="52"/>
                  <a:pt x="103" y="48"/>
                  <a:pt x="104" y="46"/>
                </a:cubicBezTo>
                <a:cubicBezTo>
                  <a:pt x="104" y="45"/>
                  <a:pt x="105" y="45"/>
                  <a:pt x="105" y="44"/>
                </a:cubicBezTo>
                <a:cubicBezTo>
                  <a:pt x="105" y="43"/>
                  <a:pt x="105" y="41"/>
                  <a:pt x="105" y="40"/>
                </a:cubicBezTo>
                <a:cubicBezTo>
                  <a:pt x="105" y="38"/>
                  <a:pt x="106" y="35"/>
                  <a:pt x="105" y="33"/>
                </a:cubicBezTo>
                <a:cubicBezTo>
                  <a:pt x="104" y="32"/>
                  <a:pt x="103" y="32"/>
                  <a:pt x="102" y="32"/>
                </a:cubicBezTo>
                <a:cubicBezTo>
                  <a:pt x="101" y="32"/>
                  <a:pt x="100" y="31"/>
                  <a:pt x="100" y="32"/>
                </a:cubicBezTo>
                <a:cubicBezTo>
                  <a:pt x="99" y="32"/>
                  <a:pt x="99" y="33"/>
                  <a:pt x="98" y="33"/>
                </a:cubicBezTo>
                <a:cubicBezTo>
                  <a:pt x="97" y="33"/>
                  <a:pt x="96" y="31"/>
                  <a:pt x="96" y="30"/>
                </a:cubicBezTo>
                <a:cubicBezTo>
                  <a:pt x="96" y="30"/>
                  <a:pt x="95" y="29"/>
                  <a:pt x="95" y="29"/>
                </a:cubicBezTo>
                <a:cubicBezTo>
                  <a:pt x="94" y="28"/>
                  <a:pt x="95" y="28"/>
                  <a:pt x="94" y="27"/>
                </a:cubicBezTo>
                <a:cubicBezTo>
                  <a:pt x="94" y="26"/>
                  <a:pt x="93" y="25"/>
                  <a:pt x="92" y="25"/>
                </a:cubicBezTo>
                <a:cubicBezTo>
                  <a:pt x="90" y="24"/>
                  <a:pt x="90" y="25"/>
                  <a:pt x="90" y="23"/>
                </a:cubicBezTo>
                <a:cubicBezTo>
                  <a:pt x="89" y="20"/>
                  <a:pt x="86" y="20"/>
                  <a:pt x="84" y="19"/>
                </a:cubicBezTo>
                <a:cubicBezTo>
                  <a:pt x="83" y="19"/>
                  <a:pt x="82" y="19"/>
                  <a:pt x="82" y="18"/>
                </a:cubicBezTo>
                <a:cubicBezTo>
                  <a:pt x="80" y="16"/>
                  <a:pt x="81" y="14"/>
                  <a:pt x="81" y="12"/>
                </a:cubicBezTo>
                <a:cubicBezTo>
                  <a:pt x="76" y="3"/>
                  <a:pt x="76" y="3"/>
                  <a:pt x="76" y="3"/>
                </a:cubicBezTo>
                <a:cubicBezTo>
                  <a:pt x="75" y="3"/>
                  <a:pt x="75" y="3"/>
                  <a:pt x="74" y="3"/>
                </a:cubicBezTo>
                <a:cubicBezTo>
                  <a:pt x="71" y="3"/>
                  <a:pt x="68" y="1"/>
                  <a:pt x="65" y="1"/>
                </a:cubicBezTo>
                <a:cubicBezTo>
                  <a:pt x="61" y="1"/>
                  <a:pt x="59" y="2"/>
                  <a:pt x="56" y="3"/>
                </a:cubicBezTo>
                <a:cubicBezTo>
                  <a:pt x="53" y="3"/>
                  <a:pt x="50" y="3"/>
                  <a:pt x="46" y="2"/>
                </a:cubicBezTo>
                <a:cubicBezTo>
                  <a:pt x="45" y="2"/>
                  <a:pt x="45" y="1"/>
                  <a:pt x="44" y="0"/>
                </a:cubicBezTo>
                <a:cubicBezTo>
                  <a:pt x="43" y="0"/>
                  <a:pt x="41" y="1"/>
                  <a:pt x="40" y="1"/>
                </a:cubicBezTo>
                <a:cubicBezTo>
                  <a:pt x="38" y="1"/>
                  <a:pt x="37" y="1"/>
                  <a:pt x="36" y="2"/>
                </a:cubicBezTo>
                <a:cubicBezTo>
                  <a:pt x="35" y="2"/>
                  <a:pt x="35" y="3"/>
                  <a:pt x="34" y="3"/>
                </a:cubicBezTo>
                <a:cubicBezTo>
                  <a:pt x="34" y="4"/>
                  <a:pt x="34" y="4"/>
                  <a:pt x="33" y="4"/>
                </a:cubicBezTo>
                <a:cubicBezTo>
                  <a:pt x="33" y="4"/>
                  <a:pt x="33" y="5"/>
                  <a:pt x="33" y="5"/>
                </a:cubicBezTo>
                <a:cubicBezTo>
                  <a:pt x="31" y="7"/>
                  <a:pt x="28" y="7"/>
                  <a:pt x="26" y="8"/>
                </a:cubicBezTo>
                <a:cubicBezTo>
                  <a:pt x="25" y="9"/>
                  <a:pt x="24" y="10"/>
                  <a:pt x="23" y="11"/>
                </a:cubicBezTo>
                <a:cubicBezTo>
                  <a:pt x="23" y="13"/>
                  <a:pt x="23" y="13"/>
                  <a:pt x="23" y="14"/>
                </a:cubicBezTo>
                <a:cubicBezTo>
                  <a:pt x="22" y="16"/>
                  <a:pt x="20" y="17"/>
                  <a:pt x="18" y="16"/>
                </a:cubicBezTo>
                <a:cubicBezTo>
                  <a:pt x="16" y="15"/>
                  <a:pt x="15" y="13"/>
                  <a:pt x="14" y="11"/>
                </a:cubicBezTo>
                <a:cubicBezTo>
                  <a:pt x="13" y="11"/>
                  <a:pt x="12" y="10"/>
                  <a:pt x="12" y="9"/>
                </a:cubicBezTo>
                <a:cubicBezTo>
                  <a:pt x="9" y="11"/>
                  <a:pt x="7" y="15"/>
                  <a:pt x="6" y="18"/>
                </a:cubicBezTo>
                <a:cubicBezTo>
                  <a:pt x="4" y="19"/>
                  <a:pt x="1" y="18"/>
                  <a:pt x="0" y="19"/>
                </a:cubicBezTo>
                <a:cubicBezTo>
                  <a:pt x="0" y="18"/>
                  <a:pt x="0" y="18"/>
                  <a:pt x="0" y="18"/>
                </a:cubicBezTo>
                <a:cubicBezTo>
                  <a:pt x="0" y="20"/>
                  <a:pt x="0" y="22"/>
                  <a:pt x="0" y="24"/>
                </a:cubicBezTo>
                <a:cubicBezTo>
                  <a:pt x="0" y="26"/>
                  <a:pt x="0" y="27"/>
                  <a:pt x="0" y="28"/>
                </a:cubicBezTo>
                <a:cubicBezTo>
                  <a:pt x="1" y="29"/>
                  <a:pt x="1" y="30"/>
                  <a:pt x="1" y="30"/>
                </a:cubicBezTo>
                <a:cubicBezTo>
                  <a:pt x="1" y="30"/>
                  <a:pt x="2" y="30"/>
                  <a:pt x="2" y="31"/>
                </a:cubicBezTo>
                <a:cubicBezTo>
                  <a:pt x="2" y="31"/>
                  <a:pt x="2" y="32"/>
                  <a:pt x="2" y="32"/>
                </a:cubicBezTo>
                <a:cubicBezTo>
                  <a:pt x="2" y="33"/>
                  <a:pt x="2" y="35"/>
                  <a:pt x="2" y="36"/>
                </a:cubicBezTo>
                <a:cubicBezTo>
                  <a:pt x="2" y="38"/>
                  <a:pt x="4" y="38"/>
                  <a:pt x="4" y="40"/>
                </a:cubicBezTo>
                <a:cubicBezTo>
                  <a:pt x="4" y="41"/>
                  <a:pt x="3" y="41"/>
                  <a:pt x="3" y="42"/>
                </a:cubicBezTo>
                <a:cubicBezTo>
                  <a:pt x="3" y="43"/>
                  <a:pt x="2" y="43"/>
                  <a:pt x="2" y="44"/>
                </a:cubicBezTo>
                <a:cubicBezTo>
                  <a:pt x="2" y="46"/>
                  <a:pt x="2" y="47"/>
                  <a:pt x="2" y="48"/>
                </a:cubicBezTo>
                <a:cubicBezTo>
                  <a:pt x="4" y="49"/>
                  <a:pt x="4" y="48"/>
                  <a:pt x="5" y="50"/>
                </a:cubicBezTo>
                <a:cubicBezTo>
                  <a:pt x="6" y="50"/>
                  <a:pt x="6" y="50"/>
                  <a:pt x="6" y="51"/>
                </a:cubicBezTo>
                <a:cubicBezTo>
                  <a:pt x="7" y="52"/>
                  <a:pt x="8" y="53"/>
                  <a:pt x="7" y="55"/>
                </a:cubicBezTo>
                <a:cubicBezTo>
                  <a:pt x="7" y="55"/>
                  <a:pt x="6" y="55"/>
                  <a:pt x="6" y="56"/>
                </a:cubicBezTo>
                <a:cubicBezTo>
                  <a:pt x="6" y="57"/>
                  <a:pt x="7" y="57"/>
                  <a:pt x="8" y="58"/>
                </a:cubicBezTo>
                <a:cubicBezTo>
                  <a:pt x="8" y="61"/>
                  <a:pt x="4" y="62"/>
                  <a:pt x="6" y="64"/>
                </a:cubicBezTo>
                <a:cubicBezTo>
                  <a:pt x="6" y="65"/>
                  <a:pt x="7" y="66"/>
                  <a:pt x="8" y="66"/>
                </a:cubicBezTo>
                <a:cubicBezTo>
                  <a:pt x="10" y="67"/>
                  <a:pt x="13" y="69"/>
                  <a:pt x="17" y="70"/>
                </a:cubicBezTo>
                <a:cubicBezTo>
                  <a:pt x="19" y="70"/>
                  <a:pt x="19" y="70"/>
                  <a:pt x="21" y="72"/>
                </a:cubicBezTo>
                <a:cubicBezTo>
                  <a:pt x="22" y="73"/>
                  <a:pt x="23" y="75"/>
                  <a:pt x="24" y="76"/>
                </a:cubicBezTo>
                <a:cubicBezTo>
                  <a:pt x="25" y="77"/>
                  <a:pt x="26" y="77"/>
                  <a:pt x="26" y="78"/>
                </a:cubicBezTo>
                <a:cubicBezTo>
                  <a:pt x="28" y="82"/>
                  <a:pt x="21" y="82"/>
                  <a:pt x="19" y="82"/>
                </a:cubicBezTo>
                <a:cubicBezTo>
                  <a:pt x="17" y="83"/>
                  <a:pt x="13" y="84"/>
                  <a:pt x="12" y="86"/>
                </a:cubicBezTo>
                <a:cubicBezTo>
                  <a:pt x="11" y="87"/>
                  <a:pt x="12" y="88"/>
                  <a:pt x="12" y="89"/>
                </a:cubicBezTo>
                <a:cubicBezTo>
                  <a:pt x="12" y="90"/>
                  <a:pt x="10" y="91"/>
                  <a:pt x="10" y="92"/>
                </a:cubicBezTo>
                <a:cubicBezTo>
                  <a:pt x="7" y="94"/>
                  <a:pt x="10" y="96"/>
                  <a:pt x="11" y="99"/>
                </a:cubicBezTo>
                <a:cubicBezTo>
                  <a:pt x="11" y="99"/>
                  <a:pt x="11" y="99"/>
                  <a:pt x="11" y="99"/>
                </a:cubicBezTo>
                <a:cubicBezTo>
                  <a:pt x="18" y="104"/>
                  <a:pt x="22" y="109"/>
                  <a:pt x="23" y="112"/>
                </a:cubicBezTo>
                <a:cubicBezTo>
                  <a:pt x="21" y="120"/>
                  <a:pt x="21" y="120"/>
                  <a:pt x="21" y="120"/>
                </a:cubicBezTo>
                <a:cubicBezTo>
                  <a:pt x="17" y="124"/>
                  <a:pt x="14" y="129"/>
                  <a:pt x="13" y="135"/>
                </a:cubicBezTo>
                <a:cubicBezTo>
                  <a:pt x="12" y="136"/>
                  <a:pt x="12" y="136"/>
                  <a:pt x="12" y="137"/>
                </a:cubicBezTo>
                <a:cubicBezTo>
                  <a:pt x="11" y="138"/>
                  <a:pt x="11" y="138"/>
                  <a:pt x="11" y="139"/>
                </a:cubicBezTo>
                <a:cubicBezTo>
                  <a:pt x="11" y="139"/>
                  <a:pt x="11" y="140"/>
                  <a:pt x="11" y="141"/>
                </a:cubicBezTo>
                <a:cubicBezTo>
                  <a:pt x="11" y="141"/>
                  <a:pt x="11" y="142"/>
                  <a:pt x="11" y="142"/>
                </a:cubicBezTo>
                <a:cubicBezTo>
                  <a:pt x="11" y="143"/>
                  <a:pt x="12" y="143"/>
                  <a:pt x="13" y="144"/>
                </a:cubicBezTo>
                <a:cubicBezTo>
                  <a:pt x="13" y="144"/>
                  <a:pt x="12" y="145"/>
                  <a:pt x="13" y="145"/>
                </a:cubicBezTo>
                <a:cubicBezTo>
                  <a:pt x="14" y="145"/>
                  <a:pt x="14" y="146"/>
                  <a:pt x="15" y="146"/>
                </a:cubicBezTo>
                <a:cubicBezTo>
                  <a:pt x="16" y="146"/>
                  <a:pt x="18" y="147"/>
                  <a:pt x="19" y="147"/>
                </a:cubicBezTo>
                <a:cubicBezTo>
                  <a:pt x="21" y="147"/>
                  <a:pt x="24" y="146"/>
                  <a:pt x="25" y="148"/>
                </a:cubicBezTo>
                <a:cubicBezTo>
                  <a:pt x="25" y="149"/>
                  <a:pt x="24" y="150"/>
                  <a:pt x="24" y="151"/>
                </a:cubicBezTo>
                <a:cubicBezTo>
                  <a:pt x="24" y="152"/>
                  <a:pt x="24" y="152"/>
                  <a:pt x="24" y="153"/>
                </a:cubicBezTo>
                <a:cubicBezTo>
                  <a:pt x="23" y="153"/>
                  <a:pt x="23" y="153"/>
                  <a:pt x="23" y="154"/>
                </a:cubicBezTo>
                <a:cubicBezTo>
                  <a:pt x="23" y="154"/>
                  <a:pt x="22" y="154"/>
                  <a:pt x="21" y="154"/>
                </a:cubicBezTo>
                <a:cubicBezTo>
                  <a:pt x="20" y="155"/>
                  <a:pt x="20" y="157"/>
                  <a:pt x="20" y="158"/>
                </a:cubicBezTo>
                <a:cubicBezTo>
                  <a:pt x="20" y="159"/>
                  <a:pt x="21" y="160"/>
                  <a:pt x="22" y="161"/>
                </a:cubicBezTo>
                <a:cubicBezTo>
                  <a:pt x="23" y="162"/>
                  <a:pt x="23" y="163"/>
                  <a:pt x="24" y="164"/>
                </a:cubicBezTo>
                <a:cubicBezTo>
                  <a:pt x="24" y="164"/>
                  <a:pt x="24" y="164"/>
                  <a:pt x="24" y="165"/>
                </a:cubicBezTo>
                <a:cubicBezTo>
                  <a:pt x="24" y="164"/>
                  <a:pt x="25" y="165"/>
                  <a:pt x="25" y="165"/>
                </a:cubicBezTo>
                <a:cubicBezTo>
                  <a:pt x="26" y="166"/>
                  <a:pt x="27" y="167"/>
                  <a:pt x="28" y="167"/>
                </a:cubicBezTo>
                <a:cubicBezTo>
                  <a:pt x="29" y="168"/>
                  <a:pt x="31" y="169"/>
                  <a:pt x="32" y="169"/>
                </a:cubicBezTo>
                <a:cubicBezTo>
                  <a:pt x="33" y="169"/>
                  <a:pt x="36" y="170"/>
                  <a:pt x="36" y="171"/>
                </a:cubicBezTo>
                <a:cubicBezTo>
                  <a:pt x="36" y="171"/>
                  <a:pt x="36" y="173"/>
                  <a:pt x="36" y="173"/>
                </a:cubicBezTo>
                <a:cubicBezTo>
                  <a:pt x="36" y="174"/>
                  <a:pt x="36" y="175"/>
                  <a:pt x="36" y="175"/>
                </a:cubicBezTo>
                <a:cubicBezTo>
                  <a:pt x="36" y="176"/>
                  <a:pt x="36" y="176"/>
                  <a:pt x="35" y="177"/>
                </a:cubicBezTo>
                <a:cubicBezTo>
                  <a:pt x="34" y="178"/>
                  <a:pt x="34" y="178"/>
                  <a:pt x="33" y="179"/>
                </a:cubicBezTo>
                <a:cubicBezTo>
                  <a:pt x="32" y="180"/>
                  <a:pt x="29" y="180"/>
                  <a:pt x="27" y="180"/>
                </a:cubicBezTo>
                <a:cubicBezTo>
                  <a:pt x="24" y="180"/>
                  <a:pt x="20" y="180"/>
                  <a:pt x="18" y="178"/>
                </a:cubicBezTo>
                <a:cubicBezTo>
                  <a:pt x="17" y="178"/>
                  <a:pt x="16" y="177"/>
                  <a:pt x="15" y="176"/>
                </a:cubicBezTo>
                <a:cubicBezTo>
                  <a:pt x="14" y="177"/>
                  <a:pt x="13" y="180"/>
                  <a:pt x="14" y="181"/>
                </a:cubicBezTo>
                <a:cubicBezTo>
                  <a:pt x="14" y="182"/>
                  <a:pt x="15" y="183"/>
                  <a:pt x="16" y="183"/>
                </a:cubicBezTo>
                <a:cubicBezTo>
                  <a:pt x="18" y="184"/>
                  <a:pt x="18" y="183"/>
                  <a:pt x="19" y="185"/>
                </a:cubicBezTo>
                <a:cubicBezTo>
                  <a:pt x="20" y="186"/>
                  <a:pt x="20" y="187"/>
                  <a:pt x="21" y="188"/>
                </a:cubicBezTo>
                <a:cubicBezTo>
                  <a:pt x="22" y="191"/>
                  <a:pt x="24" y="193"/>
                  <a:pt x="26" y="196"/>
                </a:cubicBezTo>
                <a:cubicBezTo>
                  <a:pt x="27" y="198"/>
                  <a:pt x="28" y="199"/>
                  <a:pt x="28" y="201"/>
                </a:cubicBezTo>
                <a:cubicBezTo>
                  <a:pt x="28" y="201"/>
                  <a:pt x="28" y="202"/>
                  <a:pt x="28" y="202"/>
                </a:cubicBezTo>
                <a:cubicBezTo>
                  <a:pt x="28" y="203"/>
                  <a:pt x="29" y="203"/>
                  <a:pt x="29" y="204"/>
                </a:cubicBezTo>
                <a:cubicBezTo>
                  <a:pt x="29" y="205"/>
                  <a:pt x="28" y="206"/>
                  <a:pt x="28" y="208"/>
                </a:cubicBezTo>
                <a:cubicBezTo>
                  <a:pt x="28" y="209"/>
                  <a:pt x="28" y="210"/>
                  <a:pt x="28" y="211"/>
                </a:cubicBezTo>
                <a:cubicBezTo>
                  <a:pt x="27" y="212"/>
                  <a:pt x="26" y="212"/>
                  <a:pt x="26" y="213"/>
                </a:cubicBezTo>
                <a:cubicBezTo>
                  <a:pt x="25" y="214"/>
                  <a:pt x="26" y="214"/>
                  <a:pt x="25" y="214"/>
                </a:cubicBezTo>
                <a:cubicBezTo>
                  <a:pt x="24" y="215"/>
                  <a:pt x="24" y="214"/>
                  <a:pt x="23" y="214"/>
                </a:cubicBezTo>
                <a:cubicBezTo>
                  <a:pt x="23" y="212"/>
                  <a:pt x="22" y="211"/>
                  <a:pt x="21" y="210"/>
                </a:cubicBezTo>
                <a:cubicBezTo>
                  <a:pt x="20" y="209"/>
                  <a:pt x="20" y="207"/>
                  <a:pt x="20" y="207"/>
                </a:cubicBezTo>
                <a:cubicBezTo>
                  <a:pt x="19" y="206"/>
                  <a:pt x="17" y="208"/>
                  <a:pt x="16" y="209"/>
                </a:cubicBezTo>
                <a:cubicBezTo>
                  <a:pt x="16" y="209"/>
                  <a:pt x="16" y="210"/>
                  <a:pt x="15" y="210"/>
                </a:cubicBezTo>
                <a:cubicBezTo>
                  <a:pt x="14" y="211"/>
                  <a:pt x="13" y="211"/>
                  <a:pt x="13" y="212"/>
                </a:cubicBezTo>
                <a:cubicBezTo>
                  <a:pt x="13" y="213"/>
                  <a:pt x="13" y="214"/>
                  <a:pt x="12" y="214"/>
                </a:cubicBezTo>
                <a:cubicBezTo>
                  <a:pt x="12" y="214"/>
                  <a:pt x="12" y="214"/>
                  <a:pt x="12" y="214"/>
                </a:cubicBezTo>
                <a:cubicBezTo>
                  <a:pt x="12" y="215"/>
                  <a:pt x="13" y="216"/>
                  <a:pt x="14" y="217"/>
                </a:cubicBezTo>
                <a:cubicBezTo>
                  <a:pt x="14" y="218"/>
                  <a:pt x="14" y="219"/>
                  <a:pt x="16" y="219"/>
                </a:cubicBezTo>
                <a:cubicBezTo>
                  <a:pt x="17" y="220"/>
                  <a:pt x="17" y="220"/>
                  <a:pt x="18" y="221"/>
                </a:cubicBezTo>
                <a:cubicBezTo>
                  <a:pt x="19" y="222"/>
                  <a:pt x="20" y="222"/>
                  <a:pt x="22" y="223"/>
                </a:cubicBezTo>
                <a:cubicBezTo>
                  <a:pt x="23" y="223"/>
                  <a:pt x="23" y="224"/>
                  <a:pt x="24" y="225"/>
                </a:cubicBezTo>
                <a:cubicBezTo>
                  <a:pt x="25" y="228"/>
                  <a:pt x="27" y="229"/>
                  <a:pt x="29" y="231"/>
                </a:cubicBezTo>
                <a:cubicBezTo>
                  <a:pt x="30" y="232"/>
                  <a:pt x="31" y="233"/>
                  <a:pt x="32" y="234"/>
                </a:cubicBezTo>
                <a:cubicBezTo>
                  <a:pt x="30" y="234"/>
                  <a:pt x="30" y="234"/>
                  <a:pt x="30" y="234"/>
                </a:cubicBezTo>
                <a:cubicBezTo>
                  <a:pt x="30" y="236"/>
                  <a:pt x="32" y="238"/>
                  <a:pt x="34" y="239"/>
                </a:cubicBezTo>
                <a:cubicBezTo>
                  <a:pt x="35" y="240"/>
                  <a:pt x="36" y="240"/>
                  <a:pt x="36" y="241"/>
                </a:cubicBezTo>
                <a:cubicBezTo>
                  <a:pt x="37" y="241"/>
                  <a:pt x="37" y="242"/>
                  <a:pt x="38" y="242"/>
                </a:cubicBezTo>
                <a:cubicBezTo>
                  <a:pt x="39" y="242"/>
                  <a:pt x="39" y="242"/>
                  <a:pt x="40" y="242"/>
                </a:cubicBezTo>
                <a:cubicBezTo>
                  <a:pt x="40" y="243"/>
                  <a:pt x="40" y="243"/>
                  <a:pt x="40" y="244"/>
                </a:cubicBezTo>
                <a:cubicBezTo>
                  <a:pt x="41" y="244"/>
                  <a:pt x="41" y="245"/>
                  <a:pt x="42" y="245"/>
                </a:cubicBezTo>
                <a:cubicBezTo>
                  <a:pt x="43" y="246"/>
                  <a:pt x="44" y="247"/>
                  <a:pt x="45" y="247"/>
                </a:cubicBezTo>
                <a:cubicBezTo>
                  <a:pt x="47" y="248"/>
                  <a:pt x="49" y="247"/>
                  <a:pt x="51" y="247"/>
                </a:cubicBezTo>
                <a:cubicBezTo>
                  <a:pt x="52" y="247"/>
                  <a:pt x="53" y="247"/>
                  <a:pt x="54" y="249"/>
                </a:cubicBezTo>
                <a:cubicBezTo>
                  <a:pt x="54" y="250"/>
                  <a:pt x="54" y="251"/>
                  <a:pt x="56" y="251"/>
                </a:cubicBezTo>
                <a:cubicBezTo>
                  <a:pt x="56" y="252"/>
                  <a:pt x="57" y="252"/>
                  <a:pt x="57" y="253"/>
                </a:cubicBezTo>
                <a:cubicBezTo>
                  <a:pt x="58" y="253"/>
                  <a:pt x="58" y="254"/>
                  <a:pt x="59" y="254"/>
                </a:cubicBezTo>
                <a:cubicBezTo>
                  <a:pt x="59" y="255"/>
                  <a:pt x="59" y="255"/>
                  <a:pt x="59" y="256"/>
                </a:cubicBezTo>
                <a:cubicBezTo>
                  <a:pt x="59" y="257"/>
                  <a:pt x="59" y="257"/>
                  <a:pt x="60" y="258"/>
                </a:cubicBezTo>
                <a:cubicBezTo>
                  <a:pt x="60" y="259"/>
                  <a:pt x="64" y="258"/>
                  <a:pt x="65" y="258"/>
                </a:cubicBezTo>
                <a:cubicBezTo>
                  <a:pt x="66" y="258"/>
                  <a:pt x="68" y="257"/>
                  <a:pt x="69" y="258"/>
                </a:cubicBezTo>
                <a:cubicBezTo>
                  <a:pt x="70" y="258"/>
                  <a:pt x="69" y="260"/>
                  <a:pt x="70" y="260"/>
                </a:cubicBezTo>
                <a:cubicBezTo>
                  <a:pt x="70" y="261"/>
                  <a:pt x="70" y="262"/>
                  <a:pt x="71" y="262"/>
                </a:cubicBezTo>
                <a:cubicBezTo>
                  <a:pt x="72" y="263"/>
                  <a:pt x="74" y="266"/>
                  <a:pt x="73" y="268"/>
                </a:cubicBezTo>
                <a:cubicBezTo>
                  <a:pt x="73" y="269"/>
                  <a:pt x="73" y="269"/>
                  <a:pt x="72" y="270"/>
                </a:cubicBezTo>
                <a:cubicBezTo>
                  <a:pt x="72" y="270"/>
                  <a:pt x="72" y="270"/>
                  <a:pt x="72" y="270"/>
                </a:cubicBezTo>
                <a:cubicBezTo>
                  <a:pt x="73" y="270"/>
                  <a:pt x="75" y="271"/>
                  <a:pt x="75" y="270"/>
                </a:cubicBezTo>
                <a:cubicBezTo>
                  <a:pt x="76" y="270"/>
                  <a:pt x="77" y="269"/>
                  <a:pt x="77" y="268"/>
                </a:cubicBezTo>
                <a:cubicBezTo>
                  <a:pt x="78" y="268"/>
                  <a:pt x="78" y="267"/>
                  <a:pt x="79" y="266"/>
                </a:cubicBezTo>
                <a:cubicBezTo>
                  <a:pt x="80" y="265"/>
                  <a:pt x="81" y="266"/>
                  <a:pt x="82" y="264"/>
                </a:cubicBezTo>
                <a:cubicBezTo>
                  <a:pt x="82" y="263"/>
                  <a:pt x="82" y="262"/>
                  <a:pt x="82" y="262"/>
                </a:cubicBezTo>
                <a:cubicBezTo>
                  <a:pt x="82" y="259"/>
                  <a:pt x="84" y="258"/>
                  <a:pt x="86" y="257"/>
                </a:cubicBezTo>
                <a:cubicBezTo>
                  <a:pt x="86" y="256"/>
                  <a:pt x="87" y="256"/>
                  <a:pt x="88" y="256"/>
                </a:cubicBezTo>
                <a:cubicBezTo>
                  <a:pt x="88" y="256"/>
                  <a:pt x="88" y="255"/>
                  <a:pt x="88" y="255"/>
                </a:cubicBezTo>
                <a:cubicBezTo>
                  <a:pt x="88" y="254"/>
                  <a:pt x="89" y="253"/>
                  <a:pt x="90" y="252"/>
                </a:cubicBezTo>
                <a:cubicBezTo>
                  <a:pt x="91" y="251"/>
                  <a:pt x="92" y="251"/>
                  <a:pt x="93" y="249"/>
                </a:cubicBezTo>
                <a:cubicBezTo>
                  <a:pt x="93" y="248"/>
                  <a:pt x="93" y="246"/>
                  <a:pt x="93" y="244"/>
                </a:cubicBezTo>
                <a:cubicBezTo>
                  <a:pt x="93" y="241"/>
                  <a:pt x="93" y="239"/>
                  <a:pt x="95" y="236"/>
                </a:cubicBezTo>
                <a:cubicBezTo>
                  <a:pt x="96" y="235"/>
                  <a:pt x="97" y="232"/>
                  <a:pt x="98" y="234"/>
                </a:cubicBezTo>
                <a:cubicBezTo>
                  <a:pt x="99" y="236"/>
                  <a:pt x="98" y="236"/>
                  <a:pt x="97" y="236"/>
                </a:cubicBezTo>
                <a:cubicBezTo>
                  <a:pt x="96" y="237"/>
                  <a:pt x="96" y="236"/>
                  <a:pt x="96" y="238"/>
                </a:cubicBezTo>
                <a:cubicBezTo>
                  <a:pt x="96" y="241"/>
                  <a:pt x="99" y="244"/>
                  <a:pt x="100" y="247"/>
                </a:cubicBezTo>
                <a:cubicBezTo>
                  <a:pt x="102" y="247"/>
                  <a:pt x="103" y="245"/>
                  <a:pt x="105" y="245"/>
                </a:cubicBezTo>
                <a:cubicBezTo>
                  <a:pt x="106" y="244"/>
                  <a:pt x="107" y="244"/>
                  <a:pt x="107" y="243"/>
                </a:cubicBezTo>
                <a:cubicBezTo>
                  <a:pt x="108" y="242"/>
                  <a:pt x="107" y="241"/>
                  <a:pt x="108" y="241"/>
                </a:cubicBezTo>
                <a:cubicBezTo>
                  <a:pt x="108" y="240"/>
                  <a:pt x="110" y="240"/>
                  <a:pt x="111" y="240"/>
                </a:cubicBezTo>
                <a:cubicBezTo>
                  <a:pt x="113" y="242"/>
                  <a:pt x="112" y="243"/>
                  <a:pt x="112" y="245"/>
                </a:cubicBezTo>
                <a:cubicBezTo>
                  <a:pt x="115" y="250"/>
                  <a:pt x="115" y="250"/>
                  <a:pt x="115" y="250"/>
                </a:cubicBezTo>
                <a:cubicBezTo>
                  <a:pt x="115" y="252"/>
                  <a:pt x="116" y="253"/>
                  <a:pt x="117" y="255"/>
                </a:cubicBezTo>
                <a:cubicBezTo>
                  <a:pt x="117" y="257"/>
                  <a:pt x="116" y="258"/>
                  <a:pt x="118" y="260"/>
                </a:cubicBezTo>
                <a:cubicBezTo>
                  <a:pt x="119" y="261"/>
                  <a:pt x="122" y="261"/>
                  <a:pt x="124" y="263"/>
                </a:cubicBezTo>
                <a:cubicBezTo>
                  <a:pt x="124" y="265"/>
                  <a:pt x="124" y="265"/>
                  <a:pt x="125" y="266"/>
                </a:cubicBezTo>
                <a:cubicBezTo>
                  <a:pt x="126" y="267"/>
                  <a:pt x="126" y="267"/>
                  <a:pt x="127" y="268"/>
                </a:cubicBezTo>
                <a:cubicBezTo>
                  <a:pt x="128" y="267"/>
                  <a:pt x="130" y="267"/>
                  <a:pt x="132" y="267"/>
                </a:cubicBezTo>
                <a:cubicBezTo>
                  <a:pt x="132" y="269"/>
                  <a:pt x="131" y="271"/>
                  <a:pt x="131" y="272"/>
                </a:cubicBezTo>
                <a:cubicBezTo>
                  <a:pt x="131" y="274"/>
                  <a:pt x="131" y="276"/>
                  <a:pt x="131" y="278"/>
                </a:cubicBezTo>
                <a:cubicBezTo>
                  <a:pt x="134" y="278"/>
                  <a:pt x="134" y="282"/>
                  <a:pt x="136" y="282"/>
                </a:cubicBezTo>
                <a:cubicBezTo>
                  <a:pt x="140" y="274"/>
                  <a:pt x="143" y="288"/>
                  <a:pt x="147" y="287"/>
                </a:cubicBezTo>
                <a:cubicBezTo>
                  <a:pt x="148" y="287"/>
                  <a:pt x="149" y="285"/>
                  <a:pt x="150" y="286"/>
                </a:cubicBezTo>
                <a:cubicBezTo>
                  <a:pt x="151" y="286"/>
                  <a:pt x="152" y="287"/>
                  <a:pt x="152" y="287"/>
                </a:cubicBezTo>
                <a:cubicBezTo>
                  <a:pt x="153" y="288"/>
                  <a:pt x="152" y="288"/>
                  <a:pt x="151" y="289"/>
                </a:cubicBezTo>
                <a:cubicBezTo>
                  <a:pt x="150" y="290"/>
                  <a:pt x="150" y="291"/>
                  <a:pt x="149" y="292"/>
                </a:cubicBezTo>
                <a:cubicBezTo>
                  <a:pt x="148" y="293"/>
                  <a:pt x="146" y="294"/>
                  <a:pt x="146" y="296"/>
                </a:cubicBezTo>
                <a:cubicBezTo>
                  <a:pt x="146" y="297"/>
                  <a:pt x="147" y="300"/>
                  <a:pt x="146" y="302"/>
                </a:cubicBezTo>
                <a:cubicBezTo>
                  <a:pt x="146" y="302"/>
                  <a:pt x="146" y="302"/>
                  <a:pt x="146" y="302"/>
                </a:cubicBezTo>
                <a:cubicBezTo>
                  <a:pt x="146" y="302"/>
                  <a:pt x="145" y="304"/>
                  <a:pt x="145" y="304"/>
                </a:cubicBezTo>
                <a:cubicBezTo>
                  <a:pt x="144" y="304"/>
                  <a:pt x="143" y="304"/>
                  <a:pt x="143" y="305"/>
                </a:cubicBezTo>
                <a:cubicBezTo>
                  <a:pt x="142" y="306"/>
                  <a:pt x="142" y="307"/>
                  <a:pt x="142" y="308"/>
                </a:cubicBezTo>
                <a:cubicBezTo>
                  <a:pt x="142" y="308"/>
                  <a:pt x="141" y="309"/>
                  <a:pt x="140" y="309"/>
                </a:cubicBezTo>
                <a:cubicBezTo>
                  <a:pt x="139" y="311"/>
                  <a:pt x="135" y="313"/>
                  <a:pt x="135" y="316"/>
                </a:cubicBezTo>
                <a:cubicBezTo>
                  <a:pt x="136" y="317"/>
                  <a:pt x="137" y="318"/>
                  <a:pt x="137" y="319"/>
                </a:cubicBezTo>
                <a:cubicBezTo>
                  <a:pt x="138" y="319"/>
                  <a:pt x="138" y="319"/>
                  <a:pt x="138" y="320"/>
                </a:cubicBezTo>
                <a:cubicBezTo>
                  <a:pt x="138" y="320"/>
                  <a:pt x="138" y="321"/>
                  <a:pt x="138" y="321"/>
                </a:cubicBezTo>
                <a:cubicBezTo>
                  <a:pt x="138" y="321"/>
                  <a:pt x="138" y="321"/>
                  <a:pt x="138" y="321"/>
                </a:cubicBezTo>
                <a:cubicBezTo>
                  <a:pt x="140" y="322"/>
                  <a:pt x="144" y="322"/>
                  <a:pt x="146" y="321"/>
                </a:cubicBezTo>
                <a:cubicBezTo>
                  <a:pt x="148" y="320"/>
                  <a:pt x="148" y="320"/>
                  <a:pt x="149" y="318"/>
                </a:cubicBezTo>
                <a:cubicBezTo>
                  <a:pt x="149" y="318"/>
                  <a:pt x="149" y="317"/>
                  <a:pt x="150" y="316"/>
                </a:cubicBezTo>
                <a:cubicBezTo>
                  <a:pt x="151" y="315"/>
                  <a:pt x="153" y="315"/>
                  <a:pt x="155" y="314"/>
                </a:cubicBezTo>
                <a:cubicBezTo>
                  <a:pt x="157" y="313"/>
                  <a:pt x="158" y="314"/>
                  <a:pt x="159" y="316"/>
                </a:cubicBezTo>
                <a:cubicBezTo>
                  <a:pt x="160" y="317"/>
                  <a:pt x="159" y="317"/>
                  <a:pt x="160" y="317"/>
                </a:cubicBezTo>
                <a:cubicBezTo>
                  <a:pt x="161" y="318"/>
                  <a:pt x="162" y="318"/>
                  <a:pt x="163" y="319"/>
                </a:cubicBezTo>
                <a:cubicBezTo>
                  <a:pt x="164" y="319"/>
                  <a:pt x="163" y="320"/>
                  <a:pt x="165" y="319"/>
                </a:cubicBezTo>
                <a:cubicBezTo>
                  <a:pt x="165" y="319"/>
                  <a:pt x="166" y="319"/>
                  <a:pt x="167" y="318"/>
                </a:cubicBezTo>
                <a:cubicBezTo>
                  <a:pt x="168" y="317"/>
                  <a:pt x="168" y="315"/>
                  <a:pt x="170" y="314"/>
                </a:cubicBezTo>
                <a:cubicBezTo>
                  <a:pt x="171" y="313"/>
                  <a:pt x="172" y="313"/>
                  <a:pt x="174" y="312"/>
                </a:cubicBezTo>
                <a:cubicBezTo>
                  <a:pt x="178" y="310"/>
                  <a:pt x="181" y="314"/>
                  <a:pt x="184" y="316"/>
                </a:cubicBezTo>
                <a:cubicBezTo>
                  <a:pt x="186" y="317"/>
                  <a:pt x="190" y="317"/>
                  <a:pt x="193" y="315"/>
                </a:cubicBezTo>
                <a:cubicBezTo>
                  <a:pt x="194" y="314"/>
                  <a:pt x="195" y="312"/>
                  <a:pt x="195" y="311"/>
                </a:cubicBezTo>
                <a:cubicBezTo>
                  <a:pt x="195" y="309"/>
                  <a:pt x="195" y="309"/>
                  <a:pt x="194" y="307"/>
                </a:cubicBezTo>
                <a:cubicBezTo>
                  <a:pt x="193" y="306"/>
                  <a:pt x="193" y="304"/>
                  <a:pt x="193" y="303"/>
                </a:cubicBezTo>
                <a:cubicBezTo>
                  <a:pt x="192" y="301"/>
                  <a:pt x="191" y="301"/>
                  <a:pt x="190" y="299"/>
                </a:cubicBezTo>
                <a:cubicBezTo>
                  <a:pt x="190" y="297"/>
                  <a:pt x="190" y="298"/>
                  <a:pt x="189" y="297"/>
                </a:cubicBezTo>
                <a:cubicBezTo>
                  <a:pt x="188" y="296"/>
                  <a:pt x="188" y="296"/>
                  <a:pt x="187" y="295"/>
                </a:cubicBezTo>
                <a:cubicBezTo>
                  <a:pt x="186" y="293"/>
                  <a:pt x="186" y="293"/>
                  <a:pt x="186" y="290"/>
                </a:cubicBezTo>
                <a:cubicBezTo>
                  <a:pt x="186" y="288"/>
                  <a:pt x="187" y="287"/>
                  <a:pt x="187" y="285"/>
                </a:cubicBezTo>
                <a:cubicBezTo>
                  <a:pt x="188" y="283"/>
                  <a:pt x="189" y="281"/>
                  <a:pt x="188" y="279"/>
                </a:cubicBezTo>
                <a:cubicBezTo>
                  <a:pt x="188" y="278"/>
                  <a:pt x="187" y="277"/>
                  <a:pt x="187" y="276"/>
                </a:cubicBezTo>
                <a:cubicBezTo>
                  <a:pt x="187" y="275"/>
                  <a:pt x="187" y="273"/>
                  <a:pt x="187" y="272"/>
                </a:cubicBezTo>
                <a:cubicBezTo>
                  <a:pt x="188" y="271"/>
                  <a:pt x="192" y="270"/>
                  <a:pt x="193" y="270"/>
                </a:cubicBezTo>
                <a:cubicBezTo>
                  <a:pt x="194" y="270"/>
                  <a:pt x="195" y="270"/>
                  <a:pt x="196" y="270"/>
                </a:cubicBezTo>
                <a:cubicBezTo>
                  <a:pt x="197" y="270"/>
                  <a:pt x="197" y="271"/>
                  <a:pt x="198" y="271"/>
                </a:cubicBezTo>
                <a:cubicBezTo>
                  <a:pt x="199" y="270"/>
                  <a:pt x="199" y="270"/>
                  <a:pt x="200" y="270"/>
                </a:cubicBezTo>
                <a:cubicBezTo>
                  <a:pt x="201" y="269"/>
                  <a:pt x="201" y="270"/>
                  <a:pt x="202" y="269"/>
                </a:cubicBezTo>
                <a:cubicBezTo>
                  <a:pt x="202" y="269"/>
                  <a:pt x="204" y="268"/>
                  <a:pt x="205" y="267"/>
                </a:cubicBezTo>
                <a:cubicBezTo>
                  <a:pt x="205" y="267"/>
                  <a:pt x="205" y="265"/>
                  <a:pt x="205" y="264"/>
                </a:cubicBezTo>
                <a:cubicBezTo>
                  <a:pt x="206" y="262"/>
                  <a:pt x="206" y="260"/>
                  <a:pt x="208" y="258"/>
                </a:cubicBezTo>
                <a:cubicBezTo>
                  <a:pt x="210" y="256"/>
                  <a:pt x="213" y="256"/>
                  <a:pt x="214" y="254"/>
                </a:cubicBezTo>
                <a:cubicBezTo>
                  <a:pt x="215" y="253"/>
                  <a:pt x="218" y="251"/>
                  <a:pt x="217" y="248"/>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7" name="Freeform 168"/>
          <p:cNvSpPr>
            <a:spLocks noEditPoints="1"/>
          </p:cNvSpPr>
          <p:nvPr/>
        </p:nvSpPr>
        <p:spPr bwMode="auto">
          <a:xfrm>
            <a:off x="5133970" y="5470532"/>
            <a:ext cx="158757" cy="173782"/>
          </a:xfrm>
          <a:custGeom>
            <a:avLst/>
            <a:gdLst/>
            <a:ahLst/>
            <a:cxnLst>
              <a:cxn ang="0">
                <a:pos x="1" y="48"/>
              </a:cxn>
              <a:cxn ang="0">
                <a:pos x="1" y="48"/>
              </a:cxn>
              <a:cxn ang="0">
                <a:pos x="1" y="48"/>
              </a:cxn>
              <a:cxn ang="0">
                <a:pos x="78" y="46"/>
              </a:cxn>
              <a:cxn ang="0">
                <a:pos x="79" y="35"/>
              </a:cxn>
              <a:cxn ang="0">
                <a:pos x="72" y="34"/>
              </a:cxn>
              <a:cxn ang="0">
                <a:pos x="65" y="28"/>
              </a:cxn>
              <a:cxn ang="0">
                <a:pos x="62" y="18"/>
              </a:cxn>
              <a:cxn ang="0">
                <a:pos x="58" y="8"/>
              </a:cxn>
              <a:cxn ang="0">
                <a:pos x="54" y="11"/>
              </a:cxn>
              <a:cxn ang="0">
                <a:pos x="47" y="15"/>
              </a:cxn>
              <a:cxn ang="0">
                <a:pos x="44" y="4"/>
              </a:cxn>
              <a:cxn ang="0">
                <a:pos x="42" y="4"/>
              </a:cxn>
              <a:cxn ang="0">
                <a:pos x="40" y="17"/>
              </a:cxn>
              <a:cxn ang="0">
                <a:pos x="35" y="23"/>
              </a:cxn>
              <a:cxn ang="0">
                <a:pos x="33" y="25"/>
              </a:cxn>
              <a:cxn ang="0">
                <a:pos x="29" y="32"/>
              </a:cxn>
              <a:cxn ang="0">
                <a:pos x="24" y="36"/>
              </a:cxn>
              <a:cxn ang="0">
                <a:pos x="19" y="38"/>
              </a:cxn>
              <a:cxn ang="0">
                <a:pos x="17" y="39"/>
              </a:cxn>
              <a:cxn ang="0">
                <a:pos x="13" y="41"/>
              </a:cxn>
              <a:cxn ang="0">
                <a:pos x="7" y="45"/>
              </a:cxn>
              <a:cxn ang="0">
                <a:pos x="1" y="44"/>
              </a:cxn>
              <a:cxn ang="0">
                <a:pos x="0" y="44"/>
              </a:cxn>
              <a:cxn ang="0">
                <a:pos x="0" y="46"/>
              </a:cxn>
              <a:cxn ang="0">
                <a:pos x="0" y="45"/>
              </a:cxn>
              <a:cxn ang="0">
                <a:pos x="0" y="47"/>
              </a:cxn>
              <a:cxn ang="0">
                <a:pos x="1" y="48"/>
              </a:cxn>
              <a:cxn ang="0">
                <a:pos x="2" y="48"/>
              </a:cxn>
              <a:cxn ang="0">
                <a:pos x="3" y="49"/>
              </a:cxn>
              <a:cxn ang="0">
                <a:pos x="5" y="55"/>
              </a:cxn>
              <a:cxn ang="0">
                <a:pos x="8" y="62"/>
              </a:cxn>
              <a:cxn ang="0">
                <a:pos x="17" y="67"/>
              </a:cxn>
              <a:cxn ang="0">
                <a:pos x="22" y="74"/>
              </a:cxn>
              <a:cxn ang="0">
                <a:pos x="25" y="82"/>
              </a:cxn>
              <a:cxn ang="0">
                <a:pos x="27" y="88"/>
              </a:cxn>
              <a:cxn ang="0">
                <a:pos x="30" y="99"/>
              </a:cxn>
              <a:cxn ang="0">
                <a:pos x="30" y="114"/>
              </a:cxn>
              <a:cxn ang="0">
                <a:pos x="34" y="115"/>
              </a:cxn>
              <a:cxn ang="0">
                <a:pos x="40" y="111"/>
              </a:cxn>
              <a:cxn ang="0">
                <a:pos x="40" y="106"/>
              </a:cxn>
              <a:cxn ang="0">
                <a:pos x="45" y="98"/>
              </a:cxn>
              <a:cxn ang="0">
                <a:pos x="61" y="93"/>
              </a:cxn>
              <a:cxn ang="0">
                <a:pos x="64" y="98"/>
              </a:cxn>
              <a:cxn ang="0">
                <a:pos x="69" y="96"/>
              </a:cxn>
              <a:cxn ang="0">
                <a:pos x="75" y="87"/>
              </a:cxn>
              <a:cxn ang="0">
                <a:pos x="85" y="89"/>
              </a:cxn>
              <a:cxn ang="0">
                <a:pos x="84" y="87"/>
              </a:cxn>
              <a:cxn ang="0">
                <a:pos x="87" y="77"/>
              </a:cxn>
              <a:cxn ang="0">
                <a:pos x="90" y="73"/>
              </a:cxn>
              <a:cxn ang="0">
                <a:pos x="93" y="70"/>
              </a:cxn>
              <a:cxn ang="0">
                <a:pos x="93" y="64"/>
              </a:cxn>
              <a:cxn ang="0">
                <a:pos x="98" y="57"/>
              </a:cxn>
              <a:cxn ang="0">
                <a:pos x="97" y="54"/>
              </a:cxn>
              <a:cxn ang="0">
                <a:pos x="83" y="50"/>
              </a:cxn>
              <a:cxn ang="0">
                <a:pos x="0" y="47"/>
              </a:cxn>
              <a:cxn ang="0">
                <a:pos x="1" y="44"/>
              </a:cxn>
              <a:cxn ang="0">
                <a:pos x="1" y="44"/>
              </a:cxn>
              <a:cxn ang="0">
                <a:pos x="2" y="62"/>
              </a:cxn>
            </a:cxnLst>
            <a:rect l="0" t="0" r="r" b="b"/>
            <a:pathLst>
              <a:path w="100" h="117">
                <a:moveTo>
                  <a:pt x="1" y="48"/>
                </a:move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moveTo>
                  <a:pt x="83" y="50"/>
                </a:moveTo>
                <a:cubicBezTo>
                  <a:pt x="81" y="50"/>
                  <a:pt x="81" y="46"/>
                  <a:pt x="78" y="46"/>
                </a:cubicBezTo>
                <a:cubicBezTo>
                  <a:pt x="78" y="44"/>
                  <a:pt x="78" y="42"/>
                  <a:pt x="78" y="40"/>
                </a:cubicBezTo>
                <a:cubicBezTo>
                  <a:pt x="78" y="39"/>
                  <a:pt x="79" y="37"/>
                  <a:pt x="79" y="35"/>
                </a:cubicBezTo>
                <a:cubicBezTo>
                  <a:pt x="77" y="35"/>
                  <a:pt x="75" y="35"/>
                  <a:pt x="74" y="36"/>
                </a:cubicBezTo>
                <a:cubicBezTo>
                  <a:pt x="73" y="35"/>
                  <a:pt x="73" y="35"/>
                  <a:pt x="72" y="34"/>
                </a:cubicBezTo>
                <a:cubicBezTo>
                  <a:pt x="71" y="33"/>
                  <a:pt x="71" y="33"/>
                  <a:pt x="71" y="31"/>
                </a:cubicBezTo>
                <a:cubicBezTo>
                  <a:pt x="69" y="29"/>
                  <a:pt x="66" y="29"/>
                  <a:pt x="65" y="28"/>
                </a:cubicBezTo>
                <a:cubicBezTo>
                  <a:pt x="63" y="26"/>
                  <a:pt x="64" y="25"/>
                  <a:pt x="64" y="23"/>
                </a:cubicBezTo>
                <a:cubicBezTo>
                  <a:pt x="63" y="21"/>
                  <a:pt x="62" y="20"/>
                  <a:pt x="62" y="18"/>
                </a:cubicBezTo>
                <a:cubicBezTo>
                  <a:pt x="59" y="13"/>
                  <a:pt x="59" y="13"/>
                  <a:pt x="59" y="13"/>
                </a:cubicBezTo>
                <a:cubicBezTo>
                  <a:pt x="59" y="11"/>
                  <a:pt x="60" y="10"/>
                  <a:pt x="58" y="8"/>
                </a:cubicBezTo>
                <a:cubicBezTo>
                  <a:pt x="57" y="8"/>
                  <a:pt x="55" y="8"/>
                  <a:pt x="55" y="9"/>
                </a:cubicBezTo>
                <a:cubicBezTo>
                  <a:pt x="54" y="9"/>
                  <a:pt x="55" y="10"/>
                  <a:pt x="54" y="11"/>
                </a:cubicBezTo>
                <a:cubicBezTo>
                  <a:pt x="54" y="12"/>
                  <a:pt x="53" y="12"/>
                  <a:pt x="52" y="13"/>
                </a:cubicBezTo>
                <a:cubicBezTo>
                  <a:pt x="50" y="13"/>
                  <a:pt x="49" y="15"/>
                  <a:pt x="47" y="15"/>
                </a:cubicBezTo>
                <a:cubicBezTo>
                  <a:pt x="46" y="12"/>
                  <a:pt x="43" y="9"/>
                  <a:pt x="43" y="6"/>
                </a:cubicBezTo>
                <a:cubicBezTo>
                  <a:pt x="43" y="4"/>
                  <a:pt x="43" y="5"/>
                  <a:pt x="44" y="4"/>
                </a:cubicBezTo>
                <a:cubicBezTo>
                  <a:pt x="45" y="4"/>
                  <a:pt x="46" y="4"/>
                  <a:pt x="45" y="2"/>
                </a:cubicBezTo>
                <a:cubicBezTo>
                  <a:pt x="44" y="0"/>
                  <a:pt x="43" y="3"/>
                  <a:pt x="42" y="4"/>
                </a:cubicBezTo>
                <a:cubicBezTo>
                  <a:pt x="40" y="7"/>
                  <a:pt x="40" y="9"/>
                  <a:pt x="40" y="12"/>
                </a:cubicBezTo>
                <a:cubicBezTo>
                  <a:pt x="40" y="14"/>
                  <a:pt x="40" y="16"/>
                  <a:pt x="40" y="17"/>
                </a:cubicBezTo>
                <a:cubicBezTo>
                  <a:pt x="39" y="19"/>
                  <a:pt x="38" y="19"/>
                  <a:pt x="37" y="20"/>
                </a:cubicBezTo>
                <a:cubicBezTo>
                  <a:pt x="36" y="21"/>
                  <a:pt x="35" y="22"/>
                  <a:pt x="35" y="23"/>
                </a:cubicBezTo>
                <a:cubicBezTo>
                  <a:pt x="35" y="23"/>
                  <a:pt x="35" y="24"/>
                  <a:pt x="35" y="24"/>
                </a:cubicBezTo>
                <a:cubicBezTo>
                  <a:pt x="34" y="24"/>
                  <a:pt x="33" y="24"/>
                  <a:pt x="33" y="25"/>
                </a:cubicBezTo>
                <a:cubicBezTo>
                  <a:pt x="31" y="26"/>
                  <a:pt x="29" y="27"/>
                  <a:pt x="29" y="30"/>
                </a:cubicBezTo>
                <a:cubicBezTo>
                  <a:pt x="29" y="30"/>
                  <a:pt x="29" y="31"/>
                  <a:pt x="29" y="32"/>
                </a:cubicBezTo>
                <a:cubicBezTo>
                  <a:pt x="28" y="34"/>
                  <a:pt x="27" y="33"/>
                  <a:pt x="26" y="34"/>
                </a:cubicBezTo>
                <a:cubicBezTo>
                  <a:pt x="25" y="35"/>
                  <a:pt x="25" y="36"/>
                  <a:pt x="24" y="36"/>
                </a:cubicBezTo>
                <a:cubicBezTo>
                  <a:pt x="24" y="37"/>
                  <a:pt x="23" y="38"/>
                  <a:pt x="22" y="38"/>
                </a:cubicBezTo>
                <a:cubicBezTo>
                  <a:pt x="22" y="39"/>
                  <a:pt x="20" y="38"/>
                  <a:pt x="19" y="38"/>
                </a:cubicBezTo>
                <a:cubicBezTo>
                  <a:pt x="19" y="38"/>
                  <a:pt x="19" y="38"/>
                  <a:pt x="19" y="38"/>
                </a:cubicBezTo>
                <a:cubicBezTo>
                  <a:pt x="19" y="38"/>
                  <a:pt x="18" y="38"/>
                  <a:pt x="17" y="39"/>
                </a:cubicBezTo>
                <a:cubicBezTo>
                  <a:pt x="16" y="39"/>
                  <a:pt x="17" y="40"/>
                  <a:pt x="17" y="41"/>
                </a:cubicBezTo>
                <a:cubicBezTo>
                  <a:pt x="16" y="42"/>
                  <a:pt x="14" y="41"/>
                  <a:pt x="13" y="41"/>
                </a:cubicBezTo>
                <a:cubicBezTo>
                  <a:pt x="11" y="41"/>
                  <a:pt x="12" y="44"/>
                  <a:pt x="12" y="46"/>
                </a:cubicBezTo>
                <a:cubicBezTo>
                  <a:pt x="10" y="46"/>
                  <a:pt x="9" y="46"/>
                  <a:pt x="7" y="45"/>
                </a:cubicBezTo>
                <a:cubicBezTo>
                  <a:pt x="6" y="44"/>
                  <a:pt x="5" y="44"/>
                  <a:pt x="4" y="43"/>
                </a:cubicBezTo>
                <a:cubicBezTo>
                  <a:pt x="3" y="43"/>
                  <a:pt x="2" y="43"/>
                  <a:pt x="1" y="44"/>
                </a:cubicBezTo>
                <a:cubicBezTo>
                  <a:pt x="1" y="44"/>
                  <a:pt x="0" y="45"/>
                  <a:pt x="0" y="45"/>
                </a:cubicBezTo>
                <a:cubicBezTo>
                  <a:pt x="0" y="45"/>
                  <a:pt x="0" y="45"/>
                  <a:pt x="0" y="44"/>
                </a:cubicBezTo>
                <a:cubicBezTo>
                  <a:pt x="0" y="45"/>
                  <a:pt x="0" y="45"/>
                  <a:pt x="0" y="46"/>
                </a:cubicBezTo>
                <a:cubicBezTo>
                  <a:pt x="0" y="46"/>
                  <a:pt x="0" y="46"/>
                  <a:pt x="0" y="46"/>
                </a:cubicBezTo>
                <a:cubicBezTo>
                  <a:pt x="0" y="46"/>
                  <a:pt x="0" y="46"/>
                  <a:pt x="0" y="46"/>
                </a:cubicBezTo>
                <a:cubicBezTo>
                  <a:pt x="0" y="46"/>
                  <a:pt x="0" y="45"/>
                  <a:pt x="0" y="45"/>
                </a:cubicBezTo>
                <a:cubicBezTo>
                  <a:pt x="0" y="45"/>
                  <a:pt x="0" y="46"/>
                  <a:pt x="0" y="46"/>
                </a:cubicBezTo>
                <a:cubicBezTo>
                  <a:pt x="0" y="46"/>
                  <a:pt x="0" y="46"/>
                  <a:pt x="0" y="47"/>
                </a:cubicBezTo>
                <a:cubicBezTo>
                  <a:pt x="0" y="47"/>
                  <a:pt x="1" y="47"/>
                  <a:pt x="1" y="48"/>
                </a:cubicBezTo>
                <a:cubicBezTo>
                  <a:pt x="1" y="48"/>
                  <a:pt x="1" y="48"/>
                  <a:pt x="1" y="48"/>
                </a:cubicBezTo>
                <a:cubicBezTo>
                  <a:pt x="1" y="48"/>
                  <a:pt x="2" y="48"/>
                  <a:pt x="2" y="48"/>
                </a:cubicBezTo>
                <a:cubicBezTo>
                  <a:pt x="2" y="48"/>
                  <a:pt x="2" y="48"/>
                  <a:pt x="2" y="48"/>
                </a:cubicBezTo>
                <a:cubicBezTo>
                  <a:pt x="2" y="48"/>
                  <a:pt x="2" y="48"/>
                  <a:pt x="2" y="48"/>
                </a:cubicBezTo>
                <a:cubicBezTo>
                  <a:pt x="2" y="49"/>
                  <a:pt x="3" y="49"/>
                  <a:pt x="3" y="49"/>
                </a:cubicBezTo>
                <a:cubicBezTo>
                  <a:pt x="4" y="49"/>
                  <a:pt x="5" y="50"/>
                  <a:pt x="5" y="50"/>
                </a:cubicBezTo>
                <a:cubicBezTo>
                  <a:pt x="6" y="52"/>
                  <a:pt x="6" y="54"/>
                  <a:pt x="5" y="55"/>
                </a:cubicBezTo>
                <a:cubicBezTo>
                  <a:pt x="6" y="56"/>
                  <a:pt x="6" y="57"/>
                  <a:pt x="6" y="58"/>
                </a:cubicBezTo>
                <a:cubicBezTo>
                  <a:pt x="7" y="59"/>
                  <a:pt x="7" y="61"/>
                  <a:pt x="8" y="62"/>
                </a:cubicBezTo>
                <a:cubicBezTo>
                  <a:pt x="10" y="64"/>
                  <a:pt x="13" y="62"/>
                  <a:pt x="15" y="64"/>
                </a:cubicBezTo>
                <a:cubicBezTo>
                  <a:pt x="16" y="65"/>
                  <a:pt x="16" y="66"/>
                  <a:pt x="17" y="67"/>
                </a:cubicBezTo>
                <a:cubicBezTo>
                  <a:pt x="18" y="68"/>
                  <a:pt x="19" y="69"/>
                  <a:pt x="20" y="70"/>
                </a:cubicBezTo>
                <a:cubicBezTo>
                  <a:pt x="21" y="71"/>
                  <a:pt x="21" y="72"/>
                  <a:pt x="22" y="74"/>
                </a:cubicBezTo>
                <a:cubicBezTo>
                  <a:pt x="22" y="75"/>
                  <a:pt x="24" y="77"/>
                  <a:pt x="25" y="79"/>
                </a:cubicBezTo>
                <a:cubicBezTo>
                  <a:pt x="26" y="80"/>
                  <a:pt x="25" y="81"/>
                  <a:pt x="25" y="82"/>
                </a:cubicBezTo>
                <a:cubicBezTo>
                  <a:pt x="25" y="83"/>
                  <a:pt x="26" y="83"/>
                  <a:pt x="26" y="84"/>
                </a:cubicBezTo>
                <a:cubicBezTo>
                  <a:pt x="27" y="86"/>
                  <a:pt x="27" y="87"/>
                  <a:pt x="27" y="88"/>
                </a:cubicBezTo>
                <a:cubicBezTo>
                  <a:pt x="27" y="90"/>
                  <a:pt x="28" y="92"/>
                  <a:pt x="28" y="94"/>
                </a:cubicBezTo>
                <a:cubicBezTo>
                  <a:pt x="28" y="96"/>
                  <a:pt x="29" y="97"/>
                  <a:pt x="30" y="99"/>
                </a:cubicBezTo>
                <a:cubicBezTo>
                  <a:pt x="31" y="101"/>
                  <a:pt x="31" y="104"/>
                  <a:pt x="31" y="106"/>
                </a:cubicBezTo>
                <a:cubicBezTo>
                  <a:pt x="31" y="109"/>
                  <a:pt x="31" y="112"/>
                  <a:pt x="30" y="114"/>
                </a:cubicBezTo>
                <a:cubicBezTo>
                  <a:pt x="30" y="115"/>
                  <a:pt x="30" y="117"/>
                  <a:pt x="31" y="117"/>
                </a:cubicBezTo>
                <a:cubicBezTo>
                  <a:pt x="32" y="117"/>
                  <a:pt x="33" y="116"/>
                  <a:pt x="34" y="115"/>
                </a:cubicBezTo>
                <a:cubicBezTo>
                  <a:pt x="35" y="114"/>
                  <a:pt x="36" y="114"/>
                  <a:pt x="37" y="113"/>
                </a:cubicBezTo>
                <a:cubicBezTo>
                  <a:pt x="38" y="112"/>
                  <a:pt x="39" y="112"/>
                  <a:pt x="40" y="111"/>
                </a:cubicBezTo>
                <a:cubicBezTo>
                  <a:pt x="40" y="110"/>
                  <a:pt x="40" y="109"/>
                  <a:pt x="40" y="108"/>
                </a:cubicBezTo>
                <a:cubicBezTo>
                  <a:pt x="40" y="107"/>
                  <a:pt x="40" y="106"/>
                  <a:pt x="40" y="106"/>
                </a:cubicBezTo>
                <a:cubicBezTo>
                  <a:pt x="40" y="105"/>
                  <a:pt x="41" y="104"/>
                  <a:pt x="41" y="103"/>
                </a:cubicBezTo>
                <a:cubicBezTo>
                  <a:pt x="43" y="101"/>
                  <a:pt x="44" y="99"/>
                  <a:pt x="45" y="98"/>
                </a:cubicBezTo>
                <a:cubicBezTo>
                  <a:pt x="47" y="96"/>
                  <a:pt x="49" y="96"/>
                  <a:pt x="51" y="95"/>
                </a:cubicBezTo>
                <a:cubicBezTo>
                  <a:pt x="54" y="94"/>
                  <a:pt x="58" y="91"/>
                  <a:pt x="61" y="93"/>
                </a:cubicBezTo>
                <a:cubicBezTo>
                  <a:pt x="63" y="94"/>
                  <a:pt x="62" y="94"/>
                  <a:pt x="63" y="95"/>
                </a:cubicBezTo>
                <a:cubicBezTo>
                  <a:pt x="63" y="96"/>
                  <a:pt x="64" y="97"/>
                  <a:pt x="64" y="98"/>
                </a:cubicBezTo>
                <a:cubicBezTo>
                  <a:pt x="65" y="98"/>
                  <a:pt x="67" y="101"/>
                  <a:pt x="68" y="100"/>
                </a:cubicBezTo>
                <a:cubicBezTo>
                  <a:pt x="68" y="99"/>
                  <a:pt x="69" y="97"/>
                  <a:pt x="69" y="96"/>
                </a:cubicBezTo>
                <a:cubicBezTo>
                  <a:pt x="70" y="94"/>
                  <a:pt x="70" y="93"/>
                  <a:pt x="72" y="92"/>
                </a:cubicBezTo>
                <a:cubicBezTo>
                  <a:pt x="71" y="90"/>
                  <a:pt x="75" y="89"/>
                  <a:pt x="75" y="87"/>
                </a:cubicBezTo>
                <a:cubicBezTo>
                  <a:pt x="77" y="86"/>
                  <a:pt x="86" y="86"/>
                  <a:pt x="85" y="89"/>
                </a:cubicBezTo>
                <a:cubicBezTo>
                  <a:pt x="85" y="89"/>
                  <a:pt x="85" y="89"/>
                  <a:pt x="85" y="89"/>
                </a:cubicBezTo>
                <a:cubicBezTo>
                  <a:pt x="85" y="89"/>
                  <a:pt x="85" y="88"/>
                  <a:pt x="85" y="88"/>
                </a:cubicBezTo>
                <a:cubicBezTo>
                  <a:pt x="85" y="87"/>
                  <a:pt x="85" y="87"/>
                  <a:pt x="84" y="87"/>
                </a:cubicBezTo>
                <a:cubicBezTo>
                  <a:pt x="84" y="86"/>
                  <a:pt x="83" y="85"/>
                  <a:pt x="82" y="84"/>
                </a:cubicBezTo>
                <a:cubicBezTo>
                  <a:pt x="82" y="81"/>
                  <a:pt x="86" y="79"/>
                  <a:pt x="87" y="77"/>
                </a:cubicBezTo>
                <a:cubicBezTo>
                  <a:pt x="88" y="77"/>
                  <a:pt x="89" y="76"/>
                  <a:pt x="89" y="76"/>
                </a:cubicBezTo>
                <a:cubicBezTo>
                  <a:pt x="89" y="75"/>
                  <a:pt x="89" y="74"/>
                  <a:pt x="90" y="73"/>
                </a:cubicBezTo>
                <a:cubicBezTo>
                  <a:pt x="90" y="72"/>
                  <a:pt x="91" y="72"/>
                  <a:pt x="92" y="72"/>
                </a:cubicBezTo>
                <a:cubicBezTo>
                  <a:pt x="92" y="72"/>
                  <a:pt x="93" y="70"/>
                  <a:pt x="93" y="70"/>
                </a:cubicBezTo>
                <a:cubicBezTo>
                  <a:pt x="93" y="70"/>
                  <a:pt x="93" y="70"/>
                  <a:pt x="93" y="70"/>
                </a:cubicBezTo>
                <a:cubicBezTo>
                  <a:pt x="94" y="68"/>
                  <a:pt x="93" y="65"/>
                  <a:pt x="93" y="64"/>
                </a:cubicBezTo>
                <a:cubicBezTo>
                  <a:pt x="93" y="62"/>
                  <a:pt x="95" y="61"/>
                  <a:pt x="96" y="60"/>
                </a:cubicBezTo>
                <a:cubicBezTo>
                  <a:pt x="97" y="59"/>
                  <a:pt x="97" y="58"/>
                  <a:pt x="98" y="57"/>
                </a:cubicBezTo>
                <a:cubicBezTo>
                  <a:pt x="99" y="56"/>
                  <a:pt x="100" y="56"/>
                  <a:pt x="99" y="55"/>
                </a:cubicBezTo>
                <a:cubicBezTo>
                  <a:pt x="99" y="55"/>
                  <a:pt x="98" y="54"/>
                  <a:pt x="97" y="54"/>
                </a:cubicBezTo>
                <a:cubicBezTo>
                  <a:pt x="96" y="53"/>
                  <a:pt x="95" y="55"/>
                  <a:pt x="94" y="55"/>
                </a:cubicBezTo>
                <a:cubicBezTo>
                  <a:pt x="90" y="56"/>
                  <a:pt x="87" y="42"/>
                  <a:pt x="83" y="50"/>
                </a:cubicBezTo>
                <a:moveTo>
                  <a:pt x="0" y="46"/>
                </a:moveTo>
                <a:cubicBezTo>
                  <a:pt x="0" y="47"/>
                  <a:pt x="0" y="47"/>
                  <a:pt x="0" y="47"/>
                </a:cubicBezTo>
                <a:cubicBezTo>
                  <a:pt x="0" y="47"/>
                  <a:pt x="0" y="47"/>
                  <a:pt x="0" y="46"/>
                </a:cubicBezTo>
                <a:moveTo>
                  <a:pt x="1" y="44"/>
                </a:moveTo>
                <a:cubicBezTo>
                  <a:pt x="1" y="44"/>
                  <a:pt x="1" y="44"/>
                  <a:pt x="0" y="44"/>
                </a:cubicBezTo>
                <a:cubicBezTo>
                  <a:pt x="1" y="44"/>
                  <a:pt x="1" y="44"/>
                  <a:pt x="1" y="44"/>
                </a:cubicBezTo>
                <a:moveTo>
                  <a:pt x="2" y="62"/>
                </a:moveTo>
                <a:cubicBezTo>
                  <a:pt x="2" y="62"/>
                  <a:pt x="2" y="62"/>
                  <a:pt x="2" y="62"/>
                </a:cubicBezTo>
                <a:cubicBezTo>
                  <a:pt x="2" y="62"/>
                  <a:pt x="2" y="62"/>
                  <a:pt x="2" y="6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8" name="Freeform 169"/>
          <p:cNvSpPr>
            <a:spLocks noEditPoints="1"/>
          </p:cNvSpPr>
          <p:nvPr/>
        </p:nvSpPr>
        <p:spPr bwMode="auto">
          <a:xfrm>
            <a:off x="5064011" y="5534756"/>
            <a:ext cx="157413" cy="367712"/>
          </a:xfrm>
          <a:custGeom>
            <a:avLst/>
            <a:gdLst/>
            <a:ahLst/>
            <a:cxnLst>
              <a:cxn ang="0">
                <a:pos x="44" y="3"/>
              </a:cxn>
              <a:cxn ang="0">
                <a:pos x="44" y="3"/>
              </a:cxn>
              <a:cxn ang="0">
                <a:pos x="44" y="3"/>
              </a:cxn>
              <a:cxn ang="0">
                <a:pos x="44" y="4"/>
              </a:cxn>
              <a:cxn ang="0">
                <a:pos x="44" y="4"/>
              </a:cxn>
              <a:cxn ang="0">
                <a:pos x="46" y="5"/>
              </a:cxn>
              <a:cxn ang="0">
                <a:pos x="45" y="5"/>
              </a:cxn>
              <a:cxn ang="0">
                <a:pos x="45" y="5"/>
              </a:cxn>
              <a:cxn ang="0">
                <a:pos x="46" y="0"/>
              </a:cxn>
              <a:cxn ang="0">
                <a:pos x="46" y="0"/>
              </a:cxn>
              <a:cxn ang="0">
                <a:pos x="46" y="5"/>
              </a:cxn>
              <a:cxn ang="0">
                <a:pos x="44" y="2"/>
              </a:cxn>
              <a:cxn ang="0">
                <a:pos x="45" y="1"/>
              </a:cxn>
              <a:cxn ang="0">
                <a:pos x="45" y="1"/>
              </a:cxn>
              <a:cxn ang="0">
                <a:pos x="44" y="1"/>
              </a:cxn>
              <a:cxn ang="0">
                <a:pos x="44" y="2"/>
              </a:cxn>
              <a:cxn ang="0">
                <a:pos x="44" y="2"/>
              </a:cxn>
              <a:cxn ang="0">
                <a:pos x="44" y="2"/>
              </a:cxn>
              <a:cxn ang="0">
                <a:pos x="44" y="2"/>
              </a:cxn>
              <a:cxn ang="0">
                <a:pos x="11" y="187"/>
              </a:cxn>
              <a:cxn ang="0">
                <a:pos x="9" y="201"/>
              </a:cxn>
              <a:cxn ang="0">
                <a:pos x="15" y="208"/>
              </a:cxn>
              <a:cxn ang="0">
                <a:pos x="20" y="215"/>
              </a:cxn>
              <a:cxn ang="0">
                <a:pos x="28" y="221"/>
              </a:cxn>
              <a:cxn ang="0">
                <a:pos x="34" y="229"/>
              </a:cxn>
              <a:cxn ang="0">
                <a:pos x="37" y="242"/>
              </a:cxn>
              <a:cxn ang="0">
                <a:pos x="50" y="244"/>
              </a:cxn>
              <a:cxn ang="0">
                <a:pos x="56" y="236"/>
              </a:cxn>
              <a:cxn ang="0">
                <a:pos x="56" y="228"/>
              </a:cxn>
              <a:cxn ang="0">
                <a:pos x="59" y="219"/>
              </a:cxn>
              <a:cxn ang="0">
                <a:pos x="73" y="213"/>
              </a:cxn>
              <a:cxn ang="0">
                <a:pos x="77" y="202"/>
              </a:cxn>
              <a:cxn ang="0">
                <a:pos x="83" y="185"/>
              </a:cxn>
              <a:cxn ang="0">
                <a:pos x="92" y="184"/>
              </a:cxn>
              <a:cxn ang="0">
                <a:pos x="96" y="167"/>
              </a:cxn>
              <a:cxn ang="0">
                <a:pos x="94" y="155"/>
              </a:cxn>
              <a:cxn ang="0">
                <a:pos x="81" y="147"/>
              </a:cxn>
              <a:cxn ang="0">
                <a:pos x="75" y="134"/>
              </a:cxn>
              <a:cxn ang="0">
                <a:pos x="69" y="125"/>
              </a:cxn>
              <a:cxn ang="0">
                <a:pos x="68" y="112"/>
              </a:cxn>
              <a:cxn ang="0">
                <a:pos x="67" y="104"/>
              </a:cxn>
              <a:cxn ang="0">
                <a:pos x="71" y="95"/>
              </a:cxn>
              <a:cxn ang="0">
                <a:pos x="72" y="79"/>
              </a:cxn>
              <a:cxn ang="0">
                <a:pos x="74" y="56"/>
              </a:cxn>
              <a:cxn ang="0">
                <a:pos x="69" y="39"/>
              </a:cxn>
              <a:cxn ang="0">
                <a:pos x="61" y="24"/>
              </a:cxn>
              <a:cxn ang="0">
                <a:pos x="49" y="12"/>
              </a:cxn>
              <a:cxn ang="0">
                <a:pos x="45" y="21"/>
              </a:cxn>
              <a:cxn ang="0">
                <a:pos x="28" y="17"/>
              </a:cxn>
              <a:cxn ang="0">
                <a:pos x="24" y="14"/>
              </a:cxn>
              <a:cxn ang="0">
                <a:pos x="12" y="30"/>
              </a:cxn>
              <a:cxn ang="0">
                <a:pos x="5" y="47"/>
              </a:cxn>
              <a:cxn ang="0">
                <a:pos x="10" y="69"/>
              </a:cxn>
              <a:cxn ang="0">
                <a:pos x="18" y="82"/>
              </a:cxn>
              <a:cxn ang="0">
                <a:pos x="19" y="103"/>
              </a:cxn>
              <a:cxn ang="0">
                <a:pos x="7" y="112"/>
              </a:cxn>
              <a:cxn ang="0">
                <a:pos x="12" y="121"/>
              </a:cxn>
              <a:cxn ang="0">
                <a:pos x="11" y="135"/>
              </a:cxn>
              <a:cxn ang="0">
                <a:pos x="13" y="146"/>
              </a:cxn>
              <a:cxn ang="0">
                <a:pos x="8" y="143"/>
              </a:cxn>
              <a:cxn ang="0">
                <a:pos x="2" y="167"/>
              </a:cxn>
            </a:cxnLst>
            <a:rect l="0" t="0" r="r" b="b"/>
            <a:pathLst>
              <a:path w="99" h="248">
                <a:moveTo>
                  <a:pt x="46" y="5"/>
                </a:moveTo>
                <a:cubicBezTo>
                  <a:pt x="46" y="5"/>
                  <a:pt x="46" y="5"/>
                  <a:pt x="46" y="5"/>
                </a:cubicBezTo>
                <a:cubicBezTo>
                  <a:pt x="46" y="5"/>
                  <a:pt x="46" y="5"/>
                  <a:pt x="46" y="5"/>
                </a:cubicBezTo>
                <a:close/>
                <a:moveTo>
                  <a:pt x="44" y="3"/>
                </a:moveTo>
                <a:cubicBezTo>
                  <a:pt x="44" y="3"/>
                  <a:pt x="44" y="3"/>
                  <a:pt x="44" y="3"/>
                </a:cubicBezTo>
                <a:cubicBezTo>
                  <a:pt x="44" y="3"/>
                  <a:pt x="44" y="2"/>
                  <a:pt x="44" y="2"/>
                </a:cubicBezTo>
                <a:cubicBezTo>
                  <a:pt x="44" y="2"/>
                  <a:pt x="44" y="2"/>
                  <a:pt x="44" y="2"/>
                </a:cubicBezTo>
                <a:cubicBezTo>
                  <a:pt x="44" y="2"/>
                  <a:pt x="44" y="3"/>
                  <a:pt x="44" y="3"/>
                </a:cubicBezTo>
                <a:cubicBezTo>
                  <a:pt x="44" y="3"/>
                  <a:pt x="44" y="3"/>
                  <a:pt x="44" y="3"/>
                </a:cubicBezTo>
                <a:cubicBezTo>
                  <a:pt x="44" y="3"/>
                  <a:pt x="44" y="2"/>
                  <a:pt x="44" y="2"/>
                </a:cubicBezTo>
                <a:cubicBezTo>
                  <a:pt x="44" y="2"/>
                  <a:pt x="44" y="3"/>
                  <a:pt x="44" y="3"/>
                </a:cubicBezTo>
                <a:cubicBezTo>
                  <a:pt x="44" y="3"/>
                  <a:pt x="44" y="3"/>
                  <a:pt x="44" y="3"/>
                </a:cubicBezTo>
                <a:cubicBezTo>
                  <a:pt x="44" y="3"/>
                  <a:pt x="44" y="3"/>
                  <a:pt x="44" y="3"/>
                </a:cubicBezTo>
                <a:moveTo>
                  <a:pt x="45" y="5"/>
                </a:moveTo>
                <a:cubicBezTo>
                  <a:pt x="45" y="5"/>
                  <a:pt x="45" y="5"/>
                  <a:pt x="45" y="5"/>
                </a:cubicBezTo>
                <a:cubicBezTo>
                  <a:pt x="45" y="4"/>
                  <a:pt x="44" y="4"/>
                  <a:pt x="44" y="4"/>
                </a:cubicBezTo>
                <a:cubicBezTo>
                  <a:pt x="44" y="3"/>
                  <a:pt x="44" y="3"/>
                  <a:pt x="44" y="3"/>
                </a:cubicBezTo>
                <a:cubicBezTo>
                  <a:pt x="44" y="3"/>
                  <a:pt x="44" y="3"/>
                  <a:pt x="44" y="3"/>
                </a:cubicBezTo>
                <a:cubicBezTo>
                  <a:pt x="44" y="3"/>
                  <a:pt x="44" y="3"/>
                  <a:pt x="44" y="3"/>
                </a:cubicBezTo>
                <a:cubicBezTo>
                  <a:pt x="44" y="4"/>
                  <a:pt x="44" y="4"/>
                  <a:pt x="44" y="4"/>
                </a:cubicBezTo>
                <a:cubicBezTo>
                  <a:pt x="44" y="4"/>
                  <a:pt x="44" y="5"/>
                  <a:pt x="45" y="5"/>
                </a:cubicBezTo>
                <a:moveTo>
                  <a:pt x="45" y="5"/>
                </a:moveTo>
                <a:cubicBezTo>
                  <a:pt x="45" y="5"/>
                  <a:pt x="45" y="5"/>
                  <a:pt x="45" y="5"/>
                </a:cubicBezTo>
                <a:cubicBezTo>
                  <a:pt x="45" y="5"/>
                  <a:pt x="46" y="5"/>
                  <a:pt x="46" y="5"/>
                </a:cubicBezTo>
                <a:cubicBezTo>
                  <a:pt x="46"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moveTo>
                  <a:pt x="46" y="5"/>
                </a:moveTo>
                <a:cubicBezTo>
                  <a:pt x="46" y="5"/>
                  <a:pt x="46" y="5"/>
                  <a:pt x="46" y="5"/>
                </a:cubicBezTo>
                <a:cubicBezTo>
                  <a:pt x="46" y="5"/>
                  <a:pt x="46" y="5"/>
                  <a:pt x="46" y="5"/>
                </a:cubicBezTo>
                <a:cubicBezTo>
                  <a:pt x="46" y="5"/>
                  <a:pt x="46" y="5"/>
                  <a:pt x="46" y="5"/>
                </a:cubicBezTo>
                <a:moveTo>
                  <a:pt x="44" y="2"/>
                </a:moveTo>
                <a:cubicBezTo>
                  <a:pt x="44" y="2"/>
                  <a:pt x="44" y="2"/>
                  <a:pt x="44" y="2"/>
                </a:cubicBezTo>
                <a:cubicBezTo>
                  <a:pt x="44" y="2"/>
                  <a:pt x="44" y="2"/>
                  <a:pt x="44" y="2"/>
                </a:cubicBezTo>
                <a:cubicBezTo>
                  <a:pt x="44" y="2"/>
                  <a:pt x="44" y="2"/>
                  <a:pt x="44" y="2"/>
                </a:cubicBezTo>
                <a:moveTo>
                  <a:pt x="45" y="1"/>
                </a:moveTo>
                <a:cubicBezTo>
                  <a:pt x="45" y="1"/>
                  <a:pt x="45" y="1"/>
                  <a:pt x="45" y="1"/>
                </a:cubicBezTo>
                <a:cubicBezTo>
                  <a:pt x="45" y="1"/>
                  <a:pt x="46" y="1"/>
                  <a:pt x="46" y="0"/>
                </a:cubicBezTo>
                <a:cubicBezTo>
                  <a:pt x="46" y="1"/>
                  <a:pt x="46" y="1"/>
                  <a:pt x="46" y="1"/>
                </a:cubicBezTo>
                <a:cubicBezTo>
                  <a:pt x="45" y="1"/>
                  <a:pt x="45" y="1"/>
                  <a:pt x="45" y="1"/>
                </a:cubicBezTo>
                <a:cubicBezTo>
                  <a:pt x="45" y="1"/>
                  <a:pt x="45" y="1"/>
                  <a:pt x="45" y="1"/>
                </a:cubicBezTo>
                <a:moveTo>
                  <a:pt x="44" y="2"/>
                </a:moveTo>
                <a:cubicBezTo>
                  <a:pt x="44" y="2"/>
                  <a:pt x="44" y="2"/>
                  <a:pt x="44" y="2"/>
                </a:cubicBezTo>
                <a:cubicBezTo>
                  <a:pt x="45" y="1"/>
                  <a:pt x="45" y="1"/>
                  <a:pt x="45" y="1"/>
                </a:cubicBezTo>
                <a:cubicBezTo>
                  <a:pt x="45" y="1"/>
                  <a:pt x="45" y="1"/>
                  <a:pt x="44" y="1"/>
                </a:cubicBezTo>
                <a:cubicBezTo>
                  <a:pt x="44" y="1"/>
                  <a:pt x="44" y="1"/>
                  <a:pt x="44" y="1"/>
                </a:cubicBezTo>
                <a:cubicBezTo>
                  <a:pt x="44" y="1"/>
                  <a:pt x="44" y="1"/>
                  <a:pt x="44" y="1"/>
                </a:cubicBezTo>
                <a:cubicBezTo>
                  <a:pt x="44" y="1"/>
                  <a:pt x="44" y="1"/>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cubicBezTo>
                  <a:pt x="44" y="2"/>
                  <a:pt x="44" y="2"/>
                  <a:pt x="44" y="2"/>
                </a:cubicBezTo>
                <a:cubicBezTo>
                  <a:pt x="44" y="1"/>
                  <a:pt x="44" y="1"/>
                  <a:pt x="44" y="1"/>
                </a:cubicBezTo>
                <a:cubicBezTo>
                  <a:pt x="44" y="1"/>
                  <a:pt x="44" y="1"/>
                  <a:pt x="44" y="1"/>
                </a:cubicBezTo>
                <a:cubicBezTo>
                  <a:pt x="44" y="2"/>
                  <a:pt x="44" y="2"/>
                  <a:pt x="44" y="2"/>
                </a:cubicBezTo>
                <a:moveTo>
                  <a:pt x="2" y="174"/>
                </a:moveTo>
                <a:cubicBezTo>
                  <a:pt x="3" y="176"/>
                  <a:pt x="8" y="176"/>
                  <a:pt x="9" y="178"/>
                </a:cubicBezTo>
                <a:cubicBezTo>
                  <a:pt x="9" y="179"/>
                  <a:pt x="8" y="181"/>
                  <a:pt x="9" y="182"/>
                </a:cubicBezTo>
                <a:cubicBezTo>
                  <a:pt x="9" y="184"/>
                  <a:pt x="11" y="185"/>
                  <a:pt x="11" y="187"/>
                </a:cubicBezTo>
                <a:cubicBezTo>
                  <a:pt x="12" y="188"/>
                  <a:pt x="11" y="189"/>
                  <a:pt x="10" y="190"/>
                </a:cubicBezTo>
                <a:cubicBezTo>
                  <a:pt x="9" y="191"/>
                  <a:pt x="8" y="191"/>
                  <a:pt x="7" y="193"/>
                </a:cubicBezTo>
                <a:cubicBezTo>
                  <a:pt x="7" y="194"/>
                  <a:pt x="7" y="196"/>
                  <a:pt x="8" y="197"/>
                </a:cubicBezTo>
                <a:cubicBezTo>
                  <a:pt x="8" y="199"/>
                  <a:pt x="8" y="200"/>
                  <a:pt x="9" y="201"/>
                </a:cubicBezTo>
                <a:cubicBezTo>
                  <a:pt x="10" y="202"/>
                  <a:pt x="10" y="202"/>
                  <a:pt x="11" y="203"/>
                </a:cubicBezTo>
                <a:cubicBezTo>
                  <a:pt x="11" y="204"/>
                  <a:pt x="11" y="204"/>
                  <a:pt x="11" y="205"/>
                </a:cubicBezTo>
                <a:cubicBezTo>
                  <a:pt x="11" y="205"/>
                  <a:pt x="12" y="206"/>
                  <a:pt x="13" y="206"/>
                </a:cubicBezTo>
                <a:cubicBezTo>
                  <a:pt x="13" y="207"/>
                  <a:pt x="14" y="207"/>
                  <a:pt x="15" y="208"/>
                </a:cubicBezTo>
                <a:cubicBezTo>
                  <a:pt x="15" y="209"/>
                  <a:pt x="15" y="209"/>
                  <a:pt x="16" y="209"/>
                </a:cubicBezTo>
                <a:cubicBezTo>
                  <a:pt x="16" y="210"/>
                  <a:pt x="18" y="210"/>
                  <a:pt x="19" y="211"/>
                </a:cubicBezTo>
                <a:cubicBezTo>
                  <a:pt x="20" y="211"/>
                  <a:pt x="20" y="212"/>
                  <a:pt x="20" y="213"/>
                </a:cubicBezTo>
                <a:cubicBezTo>
                  <a:pt x="20" y="213"/>
                  <a:pt x="20" y="214"/>
                  <a:pt x="20" y="215"/>
                </a:cubicBezTo>
                <a:cubicBezTo>
                  <a:pt x="21" y="215"/>
                  <a:pt x="21" y="215"/>
                  <a:pt x="21" y="216"/>
                </a:cubicBezTo>
                <a:cubicBezTo>
                  <a:pt x="22" y="217"/>
                  <a:pt x="22" y="218"/>
                  <a:pt x="24" y="218"/>
                </a:cubicBezTo>
                <a:cubicBezTo>
                  <a:pt x="24" y="219"/>
                  <a:pt x="25" y="219"/>
                  <a:pt x="26" y="220"/>
                </a:cubicBezTo>
                <a:cubicBezTo>
                  <a:pt x="27" y="220"/>
                  <a:pt x="27" y="221"/>
                  <a:pt x="28" y="221"/>
                </a:cubicBezTo>
                <a:cubicBezTo>
                  <a:pt x="29" y="222"/>
                  <a:pt x="30" y="222"/>
                  <a:pt x="31" y="222"/>
                </a:cubicBezTo>
                <a:cubicBezTo>
                  <a:pt x="33" y="222"/>
                  <a:pt x="32" y="225"/>
                  <a:pt x="32" y="226"/>
                </a:cubicBezTo>
                <a:cubicBezTo>
                  <a:pt x="32" y="228"/>
                  <a:pt x="32" y="228"/>
                  <a:pt x="33" y="229"/>
                </a:cubicBezTo>
                <a:cubicBezTo>
                  <a:pt x="34" y="229"/>
                  <a:pt x="34" y="229"/>
                  <a:pt x="34" y="229"/>
                </a:cubicBezTo>
                <a:cubicBezTo>
                  <a:pt x="35" y="229"/>
                  <a:pt x="36" y="230"/>
                  <a:pt x="37" y="231"/>
                </a:cubicBezTo>
                <a:cubicBezTo>
                  <a:pt x="38" y="232"/>
                  <a:pt x="39" y="233"/>
                  <a:pt x="37" y="234"/>
                </a:cubicBezTo>
                <a:cubicBezTo>
                  <a:pt x="36" y="235"/>
                  <a:pt x="36" y="235"/>
                  <a:pt x="36" y="236"/>
                </a:cubicBezTo>
                <a:cubicBezTo>
                  <a:pt x="35" y="238"/>
                  <a:pt x="36" y="240"/>
                  <a:pt x="37" y="242"/>
                </a:cubicBezTo>
                <a:cubicBezTo>
                  <a:pt x="38" y="245"/>
                  <a:pt x="40" y="244"/>
                  <a:pt x="42" y="245"/>
                </a:cubicBezTo>
                <a:cubicBezTo>
                  <a:pt x="43" y="245"/>
                  <a:pt x="46" y="248"/>
                  <a:pt x="48" y="247"/>
                </a:cubicBezTo>
                <a:cubicBezTo>
                  <a:pt x="48" y="246"/>
                  <a:pt x="48" y="246"/>
                  <a:pt x="49" y="245"/>
                </a:cubicBezTo>
                <a:cubicBezTo>
                  <a:pt x="49" y="245"/>
                  <a:pt x="50" y="245"/>
                  <a:pt x="50" y="244"/>
                </a:cubicBezTo>
                <a:cubicBezTo>
                  <a:pt x="51" y="244"/>
                  <a:pt x="52" y="242"/>
                  <a:pt x="53" y="241"/>
                </a:cubicBezTo>
                <a:cubicBezTo>
                  <a:pt x="53" y="239"/>
                  <a:pt x="53" y="238"/>
                  <a:pt x="54" y="237"/>
                </a:cubicBezTo>
                <a:cubicBezTo>
                  <a:pt x="54" y="237"/>
                  <a:pt x="54" y="237"/>
                  <a:pt x="55" y="237"/>
                </a:cubicBezTo>
                <a:cubicBezTo>
                  <a:pt x="55" y="237"/>
                  <a:pt x="55" y="237"/>
                  <a:pt x="56" y="236"/>
                </a:cubicBezTo>
                <a:cubicBezTo>
                  <a:pt x="56" y="236"/>
                  <a:pt x="56" y="236"/>
                  <a:pt x="57" y="236"/>
                </a:cubicBezTo>
                <a:cubicBezTo>
                  <a:pt x="57" y="235"/>
                  <a:pt x="58" y="235"/>
                  <a:pt x="58" y="234"/>
                </a:cubicBezTo>
                <a:cubicBezTo>
                  <a:pt x="59" y="233"/>
                  <a:pt x="58" y="232"/>
                  <a:pt x="57" y="231"/>
                </a:cubicBezTo>
                <a:cubicBezTo>
                  <a:pt x="57" y="230"/>
                  <a:pt x="57" y="229"/>
                  <a:pt x="56" y="228"/>
                </a:cubicBezTo>
                <a:cubicBezTo>
                  <a:pt x="56" y="227"/>
                  <a:pt x="55" y="227"/>
                  <a:pt x="55" y="226"/>
                </a:cubicBezTo>
                <a:cubicBezTo>
                  <a:pt x="55" y="225"/>
                  <a:pt x="56" y="223"/>
                  <a:pt x="56" y="223"/>
                </a:cubicBezTo>
                <a:cubicBezTo>
                  <a:pt x="57" y="222"/>
                  <a:pt x="57" y="222"/>
                  <a:pt x="57" y="221"/>
                </a:cubicBezTo>
                <a:cubicBezTo>
                  <a:pt x="58" y="220"/>
                  <a:pt x="58" y="220"/>
                  <a:pt x="59" y="219"/>
                </a:cubicBezTo>
                <a:cubicBezTo>
                  <a:pt x="60" y="217"/>
                  <a:pt x="62" y="216"/>
                  <a:pt x="64" y="215"/>
                </a:cubicBezTo>
                <a:cubicBezTo>
                  <a:pt x="65" y="214"/>
                  <a:pt x="66" y="214"/>
                  <a:pt x="68" y="214"/>
                </a:cubicBezTo>
                <a:cubicBezTo>
                  <a:pt x="69" y="214"/>
                  <a:pt x="71" y="215"/>
                  <a:pt x="72" y="215"/>
                </a:cubicBezTo>
                <a:cubicBezTo>
                  <a:pt x="72" y="215"/>
                  <a:pt x="73" y="213"/>
                  <a:pt x="73" y="213"/>
                </a:cubicBezTo>
                <a:cubicBezTo>
                  <a:pt x="73" y="212"/>
                  <a:pt x="73" y="211"/>
                  <a:pt x="74" y="210"/>
                </a:cubicBezTo>
                <a:cubicBezTo>
                  <a:pt x="74" y="209"/>
                  <a:pt x="75" y="209"/>
                  <a:pt x="75" y="207"/>
                </a:cubicBezTo>
                <a:cubicBezTo>
                  <a:pt x="75" y="207"/>
                  <a:pt x="74" y="206"/>
                  <a:pt x="75" y="206"/>
                </a:cubicBezTo>
                <a:cubicBezTo>
                  <a:pt x="75" y="204"/>
                  <a:pt x="76" y="203"/>
                  <a:pt x="77" y="202"/>
                </a:cubicBezTo>
                <a:cubicBezTo>
                  <a:pt x="77" y="201"/>
                  <a:pt x="77" y="200"/>
                  <a:pt x="78" y="199"/>
                </a:cubicBezTo>
                <a:cubicBezTo>
                  <a:pt x="79" y="197"/>
                  <a:pt x="79" y="196"/>
                  <a:pt x="79" y="194"/>
                </a:cubicBezTo>
                <a:cubicBezTo>
                  <a:pt x="79" y="192"/>
                  <a:pt x="80" y="190"/>
                  <a:pt x="81" y="188"/>
                </a:cubicBezTo>
                <a:cubicBezTo>
                  <a:pt x="82" y="187"/>
                  <a:pt x="82" y="186"/>
                  <a:pt x="83" y="185"/>
                </a:cubicBezTo>
                <a:cubicBezTo>
                  <a:pt x="84" y="185"/>
                  <a:pt x="85" y="186"/>
                  <a:pt x="86" y="185"/>
                </a:cubicBezTo>
                <a:cubicBezTo>
                  <a:pt x="86" y="185"/>
                  <a:pt x="87" y="185"/>
                  <a:pt x="87" y="184"/>
                </a:cubicBezTo>
                <a:cubicBezTo>
                  <a:pt x="87" y="184"/>
                  <a:pt x="88" y="184"/>
                  <a:pt x="88" y="184"/>
                </a:cubicBezTo>
                <a:cubicBezTo>
                  <a:pt x="89" y="184"/>
                  <a:pt x="91" y="184"/>
                  <a:pt x="92" y="184"/>
                </a:cubicBezTo>
                <a:cubicBezTo>
                  <a:pt x="94" y="183"/>
                  <a:pt x="93" y="181"/>
                  <a:pt x="94" y="179"/>
                </a:cubicBezTo>
                <a:cubicBezTo>
                  <a:pt x="94" y="177"/>
                  <a:pt x="94" y="177"/>
                  <a:pt x="96" y="176"/>
                </a:cubicBezTo>
                <a:cubicBezTo>
                  <a:pt x="96" y="176"/>
                  <a:pt x="97" y="175"/>
                  <a:pt x="98" y="175"/>
                </a:cubicBezTo>
                <a:cubicBezTo>
                  <a:pt x="99" y="173"/>
                  <a:pt x="97" y="168"/>
                  <a:pt x="96" y="167"/>
                </a:cubicBezTo>
                <a:cubicBezTo>
                  <a:pt x="95" y="165"/>
                  <a:pt x="90" y="162"/>
                  <a:pt x="92" y="160"/>
                </a:cubicBezTo>
                <a:cubicBezTo>
                  <a:pt x="92" y="159"/>
                  <a:pt x="93" y="159"/>
                  <a:pt x="93" y="158"/>
                </a:cubicBezTo>
                <a:cubicBezTo>
                  <a:pt x="93" y="158"/>
                  <a:pt x="93" y="157"/>
                  <a:pt x="93" y="157"/>
                </a:cubicBezTo>
                <a:cubicBezTo>
                  <a:pt x="93" y="156"/>
                  <a:pt x="93" y="156"/>
                  <a:pt x="94" y="155"/>
                </a:cubicBezTo>
                <a:cubicBezTo>
                  <a:pt x="94" y="153"/>
                  <a:pt x="93" y="151"/>
                  <a:pt x="92" y="150"/>
                </a:cubicBezTo>
                <a:cubicBezTo>
                  <a:pt x="91" y="149"/>
                  <a:pt x="89" y="147"/>
                  <a:pt x="87" y="148"/>
                </a:cubicBezTo>
                <a:cubicBezTo>
                  <a:pt x="86" y="148"/>
                  <a:pt x="85" y="150"/>
                  <a:pt x="84" y="149"/>
                </a:cubicBezTo>
                <a:cubicBezTo>
                  <a:pt x="82" y="149"/>
                  <a:pt x="82" y="147"/>
                  <a:pt x="81" y="147"/>
                </a:cubicBezTo>
                <a:cubicBezTo>
                  <a:pt x="80" y="147"/>
                  <a:pt x="79" y="147"/>
                  <a:pt x="79" y="147"/>
                </a:cubicBezTo>
                <a:cubicBezTo>
                  <a:pt x="78" y="147"/>
                  <a:pt x="78" y="146"/>
                  <a:pt x="78" y="146"/>
                </a:cubicBezTo>
                <a:cubicBezTo>
                  <a:pt x="77" y="143"/>
                  <a:pt x="78" y="140"/>
                  <a:pt x="78" y="137"/>
                </a:cubicBezTo>
                <a:cubicBezTo>
                  <a:pt x="77" y="136"/>
                  <a:pt x="76" y="135"/>
                  <a:pt x="75" y="134"/>
                </a:cubicBezTo>
                <a:cubicBezTo>
                  <a:pt x="74" y="133"/>
                  <a:pt x="74" y="131"/>
                  <a:pt x="72" y="131"/>
                </a:cubicBezTo>
                <a:cubicBezTo>
                  <a:pt x="71" y="131"/>
                  <a:pt x="70" y="132"/>
                  <a:pt x="69" y="131"/>
                </a:cubicBezTo>
                <a:cubicBezTo>
                  <a:pt x="69" y="130"/>
                  <a:pt x="69" y="129"/>
                  <a:pt x="69" y="129"/>
                </a:cubicBezTo>
                <a:cubicBezTo>
                  <a:pt x="69" y="127"/>
                  <a:pt x="69" y="126"/>
                  <a:pt x="69" y="125"/>
                </a:cubicBezTo>
                <a:cubicBezTo>
                  <a:pt x="68" y="123"/>
                  <a:pt x="68" y="122"/>
                  <a:pt x="67" y="120"/>
                </a:cubicBezTo>
                <a:cubicBezTo>
                  <a:pt x="67" y="119"/>
                  <a:pt x="66" y="118"/>
                  <a:pt x="67" y="116"/>
                </a:cubicBezTo>
                <a:cubicBezTo>
                  <a:pt x="67" y="116"/>
                  <a:pt x="67" y="115"/>
                  <a:pt x="68" y="114"/>
                </a:cubicBezTo>
                <a:cubicBezTo>
                  <a:pt x="68" y="113"/>
                  <a:pt x="68" y="113"/>
                  <a:pt x="68" y="112"/>
                </a:cubicBezTo>
                <a:cubicBezTo>
                  <a:pt x="69" y="111"/>
                  <a:pt x="70" y="111"/>
                  <a:pt x="70" y="110"/>
                </a:cubicBezTo>
                <a:cubicBezTo>
                  <a:pt x="70" y="109"/>
                  <a:pt x="69" y="108"/>
                  <a:pt x="69" y="108"/>
                </a:cubicBezTo>
                <a:cubicBezTo>
                  <a:pt x="69" y="107"/>
                  <a:pt x="69" y="107"/>
                  <a:pt x="68" y="106"/>
                </a:cubicBezTo>
                <a:cubicBezTo>
                  <a:pt x="68" y="105"/>
                  <a:pt x="67" y="105"/>
                  <a:pt x="67" y="104"/>
                </a:cubicBezTo>
                <a:cubicBezTo>
                  <a:pt x="67" y="103"/>
                  <a:pt x="66" y="102"/>
                  <a:pt x="66" y="101"/>
                </a:cubicBezTo>
                <a:cubicBezTo>
                  <a:pt x="66" y="101"/>
                  <a:pt x="66" y="100"/>
                  <a:pt x="66" y="100"/>
                </a:cubicBezTo>
                <a:cubicBezTo>
                  <a:pt x="67" y="99"/>
                  <a:pt x="66" y="97"/>
                  <a:pt x="68" y="97"/>
                </a:cubicBezTo>
                <a:cubicBezTo>
                  <a:pt x="69" y="96"/>
                  <a:pt x="70" y="96"/>
                  <a:pt x="71" y="95"/>
                </a:cubicBezTo>
                <a:cubicBezTo>
                  <a:pt x="71" y="95"/>
                  <a:pt x="71" y="94"/>
                  <a:pt x="71" y="94"/>
                </a:cubicBezTo>
                <a:cubicBezTo>
                  <a:pt x="71" y="92"/>
                  <a:pt x="71" y="91"/>
                  <a:pt x="71" y="89"/>
                </a:cubicBezTo>
                <a:cubicBezTo>
                  <a:pt x="71" y="88"/>
                  <a:pt x="71" y="86"/>
                  <a:pt x="71" y="85"/>
                </a:cubicBezTo>
                <a:cubicBezTo>
                  <a:pt x="71" y="83"/>
                  <a:pt x="72" y="81"/>
                  <a:pt x="72" y="79"/>
                </a:cubicBezTo>
                <a:cubicBezTo>
                  <a:pt x="74" y="73"/>
                  <a:pt x="74" y="73"/>
                  <a:pt x="74" y="73"/>
                </a:cubicBezTo>
                <a:cubicBezTo>
                  <a:pt x="74" y="72"/>
                  <a:pt x="74" y="72"/>
                  <a:pt x="74" y="71"/>
                </a:cubicBezTo>
                <a:cubicBezTo>
                  <a:pt x="75" y="69"/>
                  <a:pt x="75" y="66"/>
                  <a:pt x="75" y="63"/>
                </a:cubicBezTo>
                <a:cubicBezTo>
                  <a:pt x="75" y="61"/>
                  <a:pt x="75" y="58"/>
                  <a:pt x="74" y="56"/>
                </a:cubicBezTo>
                <a:cubicBezTo>
                  <a:pt x="73" y="54"/>
                  <a:pt x="72" y="53"/>
                  <a:pt x="72" y="51"/>
                </a:cubicBezTo>
                <a:cubicBezTo>
                  <a:pt x="72" y="49"/>
                  <a:pt x="71" y="47"/>
                  <a:pt x="71" y="45"/>
                </a:cubicBezTo>
                <a:cubicBezTo>
                  <a:pt x="71" y="44"/>
                  <a:pt x="71" y="43"/>
                  <a:pt x="70" y="41"/>
                </a:cubicBezTo>
                <a:cubicBezTo>
                  <a:pt x="70" y="40"/>
                  <a:pt x="69" y="40"/>
                  <a:pt x="69" y="39"/>
                </a:cubicBezTo>
                <a:cubicBezTo>
                  <a:pt x="69" y="38"/>
                  <a:pt x="70" y="37"/>
                  <a:pt x="69" y="36"/>
                </a:cubicBezTo>
                <a:cubicBezTo>
                  <a:pt x="68" y="34"/>
                  <a:pt x="66" y="32"/>
                  <a:pt x="66" y="31"/>
                </a:cubicBezTo>
                <a:cubicBezTo>
                  <a:pt x="65" y="29"/>
                  <a:pt x="65" y="28"/>
                  <a:pt x="64" y="27"/>
                </a:cubicBezTo>
                <a:cubicBezTo>
                  <a:pt x="63" y="26"/>
                  <a:pt x="62" y="25"/>
                  <a:pt x="61" y="24"/>
                </a:cubicBezTo>
                <a:cubicBezTo>
                  <a:pt x="60" y="23"/>
                  <a:pt x="60" y="22"/>
                  <a:pt x="59" y="21"/>
                </a:cubicBezTo>
                <a:cubicBezTo>
                  <a:pt x="57" y="19"/>
                  <a:pt x="54" y="21"/>
                  <a:pt x="52" y="19"/>
                </a:cubicBezTo>
                <a:cubicBezTo>
                  <a:pt x="51" y="18"/>
                  <a:pt x="51" y="16"/>
                  <a:pt x="50" y="15"/>
                </a:cubicBezTo>
                <a:cubicBezTo>
                  <a:pt x="50" y="14"/>
                  <a:pt x="50" y="13"/>
                  <a:pt x="49" y="12"/>
                </a:cubicBezTo>
                <a:cubicBezTo>
                  <a:pt x="49" y="13"/>
                  <a:pt x="49" y="13"/>
                  <a:pt x="48" y="14"/>
                </a:cubicBezTo>
                <a:cubicBezTo>
                  <a:pt x="48" y="15"/>
                  <a:pt x="48" y="16"/>
                  <a:pt x="47" y="17"/>
                </a:cubicBezTo>
                <a:cubicBezTo>
                  <a:pt x="47" y="18"/>
                  <a:pt x="46" y="18"/>
                  <a:pt x="46" y="19"/>
                </a:cubicBezTo>
                <a:cubicBezTo>
                  <a:pt x="46" y="20"/>
                  <a:pt x="46" y="21"/>
                  <a:pt x="45" y="21"/>
                </a:cubicBezTo>
                <a:cubicBezTo>
                  <a:pt x="44" y="23"/>
                  <a:pt x="42" y="23"/>
                  <a:pt x="41" y="24"/>
                </a:cubicBezTo>
                <a:cubicBezTo>
                  <a:pt x="38" y="25"/>
                  <a:pt x="36" y="25"/>
                  <a:pt x="33" y="25"/>
                </a:cubicBezTo>
                <a:cubicBezTo>
                  <a:pt x="31" y="25"/>
                  <a:pt x="29" y="26"/>
                  <a:pt x="28" y="23"/>
                </a:cubicBezTo>
                <a:cubicBezTo>
                  <a:pt x="28" y="22"/>
                  <a:pt x="28" y="19"/>
                  <a:pt x="28" y="17"/>
                </a:cubicBezTo>
                <a:cubicBezTo>
                  <a:pt x="28" y="15"/>
                  <a:pt x="28" y="13"/>
                  <a:pt x="27" y="11"/>
                </a:cubicBezTo>
                <a:cubicBezTo>
                  <a:pt x="27" y="10"/>
                  <a:pt x="27" y="10"/>
                  <a:pt x="26" y="10"/>
                </a:cubicBezTo>
                <a:cubicBezTo>
                  <a:pt x="26" y="10"/>
                  <a:pt x="24" y="12"/>
                  <a:pt x="24" y="12"/>
                </a:cubicBezTo>
                <a:cubicBezTo>
                  <a:pt x="24" y="13"/>
                  <a:pt x="24" y="13"/>
                  <a:pt x="24" y="14"/>
                </a:cubicBezTo>
                <a:cubicBezTo>
                  <a:pt x="23" y="16"/>
                  <a:pt x="22" y="17"/>
                  <a:pt x="20" y="19"/>
                </a:cubicBezTo>
                <a:cubicBezTo>
                  <a:pt x="19" y="21"/>
                  <a:pt x="18" y="23"/>
                  <a:pt x="16" y="24"/>
                </a:cubicBezTo>
                <a:cubicBezTo>
                  <a:pt x="15" y="25"/>
                  <a:pt x="15" y="26"/>
                  <a:pt x="14" y="27"/>
                </a:cubicBezTo>
                <a:cubicBezTo>
                  <a:pt x="13" y="28"/>
                  <a:pt x="13" y="29"/>
                  <a:pt x="12" y="30"/>
                </a:cubicBezTo>
                <a:cubicBezTo>
                  <a:pt x="12" y="31"/>
                  <a:pt x="11" y="33"/>
                  <a:pt x="10" y="34"/>
                </a:cubicBezTo>
                <a:cubicBezTo>
                  <a:pt x="10" y="36"/>
                  <a:pt x="9" y="37"/>
                  <a:pt x="8" y="38"/>
                </a:cubicBezTo>
                <a:cubicBezTo>
                  <a:pt x="6" y="39"/>
                  <a:pt x="2" y="39"/>
                  <a:pt x="1" y="41"/>
                </a:cubicBezTo>
                <a:cubicBezTo>
                  <a:pt x="1" y="44"/>
                  <a:pt x="3" y="46"/>
                  <a:pt x="5" y="47"/>
                </a:cubicBezTo>
                <a:cubicBezTo>
                  <a:pt x="7" y="51"/>
                  <a:pt x="10" y="56"/>
                  <a:pt x="10" y="60"/>
                </a:cubicBezTo>
                <a:cubicBezTo>
                  <a:pt x="11" y="63"/>
                  <a:pt x="8" y="65"/>
                  <a:pt x="7" y="67"/>
                </a:cubicBezTo>
                <a:cubicBezTo>
                  <a:pt x="7" y="67"/>
                  <a:pt x="7" y="67"/>
                  <a:pt x="7" y="67"/>
                </a:cubicBezTo>
                <a:cubicBezTo>
                  <a:pt x="8" y="68"/>
                  <a:pt x="9" y="68"/>
                  <a:pt x="10" y="69"/>
                </a:cubicBezTo>
                <a:cubicBezTo>
                  <a:pt x="13" y="70"/>
                  <a:pt x="16" y="68"/>
                  <a:pt x="19" y="70"/>
                </a:cubicBezTo>
                <a:cubicBezTo>
                  <a:pt x="20" y="72"/>
                  <a:pt x="20" y="76"/>
                  <a:pt x="19" y="77"/>
                </a:cubicBezTo>
                <a:cubicBezTo>
                  <a:pt x="18" y="78"/>
                  <a:pt x="18" y="78"/>
                  <a:pt x="18" y="79"/>
                </a:cubicBezTo>
                <a:cubicBezTo>
                  <a:pt x="18" y="80"/>
                  <a:pt x="18" y="81"/>
                  <a:pt x="18" y="82"/>
                </a:cubicBezTo>
                <a:cubicBezTo>
                  <a:pt x="18" y="86"/>
                  <a:pt x="19" y="90"/>
                  <a:pt x="18" y="93"/>
                </a:cubicBezTo>
                <a:cubicBezTo>
                  <a:pt x="18" y="95"/>
                  <a:pt x="18" y="97"/>
                  <a:pt x="18" y="99"/>
                </a:cubicBezTo>
                <a:cubicBezTo>
                  <a:pt x="18" y="100"/>
                  <a:pt x="18" y="100"/>
                  <a:pt x="18" y="101"/>
                </a:cubicBezTo>
                <a:cubicBezTo>
                  <a:pt x="18" y="101"/>
                  <a:pt x="19" y="102"/>
                  <a:pt x="19" y="103"/>
                </a:cubicBezTo>
                <a:cubicBezTo>
                  <a:pt x="19" y="104"/>
                  <a:pt x="19" y="105"/>
                  <a:pt x="18" y="103"/>
                </a:cubicBezTo>
                <a:cubicBezTo>
                  <a:pt x="16" y="104"/>
                  <a:pt x="13" y="103"/>
                  <a:pt x="10" y="104"/>
                </a:cubicBezTo>
                <a:cubicBezTo>
                  <a:pt x="8" y="104"/>
                  <a:pt x="8" y="107"/>
                  <a:pt x="8" y="108"/>
                </a:cubicBezTo>
                <a:cubicBezTo>
                  <a:pt x="8" y="110"/>
                  <a:pt x="7" y="111"/>
                  <a:pt x="7" y="112"/>
                </a:cubicBezTo>
                <a:cubicBezTo>
                  <a:pt x="8" y="113"/>
                  <a:pt x="9" y="114"/>
                  <a:pt x="10" y="115"/>
                </a:cubicBezTo>
                <a:cubicBezTo>
                  <a:pt x="11" y="116"/>
                  <a:pt x="11" y="117"/>
                  <a:pt x="12" y="119"/>
                </a:cubicBezTo>
                <a:cubicBezTo>
                  <a:pt x="12" y="119"/>
                  <a:pt x="12" y="119"/>
                  <a:pt x="12" y="119"/>
                </a:cubicBezTo>
                <a:cubicBezTo>
                  <a:pt x="12" y="120"/>
                  <a:pt x="12" y="120"/>
                  <a:pt x="12" y="121"/>
                </a:cubicBezTo>
                <a:cubicBezTo>
                  <a:pt x="12" y="121"/>
                  <a:pt x="12" y="123"/>
                  <a:pt x="13" y="123"/>
                </a:cubicBezTo>
                <a:cubicBezTo>
                  <a:pt x="13" y="124"/>
                  <a:pt x="15" y="124"/>
                  <a:pt x="15" y="125"/>
                </a:cubicBezTo>
                <a:cubicBezTo>
                  <a:pt x="15" y="126"/>
                  <a:pt x="15" y="127"/>
                  <a:pt x="14" y="128"/>
                </a:cubicBezTo>
                <a:cubicBezTo>
                  <a:pt x="13" y="131"/>
                  <a:pt x="11" y="133"/>
                  <a:pt x="11" y="135"/>
                </a:cubicBezTo>
                <a:cubicBezTo>
                  <a:pt x="11" y="136"/>
                  <a:pt x="11" y="138"/>
                  <a:pt x="12" y="139"/>
                </a:cubicBezTo>
                <a:cubicBezTo>
                  <a:pt x="12" y="139"/>
                  <a:pt x="13" y="140"/>
                  <a:pt x="13" y="140"/>
                </a:cubicBezTo>
                <a:cubicBezTo>
                  <a:pt x="14" y="141"/>
                  <a:pt x="13" y="142"/>
                  <a:pt x="13" y="143"/>
                </a:cubicBezTo>
                <a:cubicBezTo>
                  <a:pt x="13" y="144"/>
                  <a:pt x="13" y="145"/>
                  <a:pt x="13" y="146"/>
                </a:cubicBezTo>
                <a:cubicBezTo>
                  <a:pt x="13" y="146"/>
                  <a:pt x="12" y="148"/>
                  <a:pt x="12" y="148"/>
                </a:cubicBezTo>
                <a:cubicBezTo>
                  <a:pt x="11" y="147"/>
                  <a:pt x="11" y="146"/>
                  <a:pt x="11" y="145"/>
                </a:cubicBezTo>
                <a:cubicBezTo>
                  <a:pt x="11" y="144"/>
                  <a:pt x="11" y="143"/>
                  <a:pt x="11" y="142"/>
                </a:cubicBezTo>
                <a:cubicBezTo>
                  <a:pt x="10" y="142"/>
                  <a:pt x="8" y="142"/>
                  <a:pt x="8" y="143"/>
                </a:cubicBezTo>
                <a:cubicBezTo>
                  <a:pt x="7" y="143"/>
                  <a:pt x="6" y="144"/>
                  <a:pt x="5" y="144"/>
                </a:cubicBezTo>
                <a:cubicBezTo>
                  <a:pt x="2" y="148"/>
                  <a:pt x="3" y="152"/>
                  <a:pt x="3" y="156"/>
                </a:cubicBezTo>
                <a:cubicBezTo>
                  <a:pt x="3" y="159"/>
                  <a:pt x="2" y="162"/>
                  <a:pt x="1" y="165"/>
                </a:cubicBezTo>
                <a:cubicBezTo>
                  <a:pt x="1" y="166"/>
                  <a:pt x="2" y="167"/>
                  <a:pt x="2" y="167"/>
                </a:cubicBezTo>
                <a:cubicBezTo>
                  <a:pt x="2" y="169"/>
                  <a:pt x="0" y="173"/>
                  <a:pt x="2" y="174"/>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39" name="Freeform 170"/>
          <p:cNvSpPr>
            <a:spLocks/>
          </p:cNvSpPr>
          <p:nvPr/>
        </p:nvSpPr>
        <p:spPr bwMode="auto">
          <a:xfrm>
            <a:off x="5168950" y="5586391"/>
            <a:ext cx="226028" cy="187635"/>
          </a:xfrm>
          <a:custGeom>
            <a:avLst/>
            <a:gdLst/>
            <a:ahLst/>
            <a:cxnLst>
              <a:cxn ang="0">
                <a:pos x="137" y="46"/>
              </a:cxn>
              <a:cxn ang="0">
                <a:pos x="136" y="39"/>
              </a:cxn>
              <a:cxn ang="0">
                <a:pos x="135" y="32"/>
              </a:cxn>
              <a:cxn ang="0">
                <a:pos x="132" y="28"/>
              </a:cxn>
              <a:cxn ang="0">
                <a:pos x="122" y="25"/>
              </a:cxn>
              <a:cxn ang="0">
                <a:pos x="117" y="20"/>
              </a:cxn>
              <a:cxn ang="0">
                <a:pos x="115" y="18"/>
              </a:cxn>
              <a:cxn ang="0">
                <a:pos x="113" y="12"/>
              </a:cxn>
              <a:cxn ang="0">
                <a:pos x="99" y="2"/>
              </a:cxn>
              <a:cxn ang="0">
                <a:pos x="90" y="9"/>
              </a:cxn>
              <a:cxn ang="0">
                <a:pos x="84" y="6"/>
              </a:cxn>
              <a:cxn ang="0">
                <a:pos x="74" y="8"/>
              </a:cxn>
              <a:cxn ang="0">
                <a:pos x="53" y="9"/>
              </a:cxn>
              <a:cxn ang="0">
                <a:pos x="46" y="22"/>
              </a:cxn>
              <a:cxn ang="0">
                <a:pos x="39" y="15"/>
              </a:cxn>
              <a:cxn ang="0">
                <a:pos x="19" y="25"/>
              </a:cxn>
              <a:cxn ang="0">
                <a:pos x="18" y="33"/>
              </a:cxn>
              <a:cxn ang="0">
                <a:pos x="9" y="39"/>
              </a:cxn>
              <a:cxn ang="0">
                <a:pos x="5" y="50"/>
              </a:cxn>
              <a:cxn ang="0">
                <a:pos x="5" y="60"/>
              </a:cxn>
              <a:cxn ang="0">
                <a:pos x="0" y="66"/>
              </a:cxn>
              <a:cxn ang="0">
                <a:pos x="3" y="73"/>
              </a:cxn>
              <a:cxn ang="0">
                <a:pos x="2" y="79"/>
              </a:cxn>
              <a:cxn ang="0">
                <a:pos x="3" y="90"/>
              </a:cxn>
              <a:cxn ang="0">
                <a:pos x="6" y="96"/>
              </a:cxn>
              <a:cxn ang="0">
                <a:pos x="12" y="111"/>
              </a:cxn>
              <a:cxn ang="0">
                <a:pos x="18" y="114"/>
              </a:cxn>
              <a:cxn ang="0">
                <a:pos x="28" y="120"/>
              </a:cxn>
              <a:cxn ang="0">
                <a:pos x="26" y="125"/>
              </a:cxn>
              <a:cxn ang="0">
                <a:pos x="36" y="119"/>
              </a:cxn>
              <a:cxn ang="0">
                <a:pos x="50" y="116"/>
              </a:cxn>
              <a:cxn ang="0">
                <a:pos x="58" y="115"/>
              </a:cxn>
              <a:cxn ang="0">
                <a:pos x="66" y="115"/>
              </a:cxn>
              <a:cxn ang="0">
                <a:pos x="74" y="108"/>
              </a:cxn>
              <a:cxn ang="0">
                <a:pos x="87" y="96"/>
              </a:cxn>
              <a:cxn ang="0">
                <a:pos x="95" y="97"/>
              </a:cxn>
              <a:cxn ang="0">
                <a:pos x="104" y="98"/>
              </a:cxn>
              <a:cxn ang="0">
                <a:pos x="115" y="99"/>
              </a:cxn>
              <a:cxn ang="0">
                <a:pos x="124" y="99"/>
              </a:cxn>
              <a:cxn ang="0">
                <a:pos x="126" y="89"/>
              </a:cxn>
              <a:cxn ang="0">
                <a:pos x="130" y="85"/>
              </a:cxn>
              <a:cxn ang="0">
                <a:pos x="137" y="80"/>
              </a:cxn>
              <a:cxn ang="0">
                <a:pos x="139" y="65"/>
              </a:cxn>
              <a:cxn ang="0">
                <a:pos x="142" y="54"/>
              </a:cxn>
            </a:cxnLst>
            <a:rect l="0" t="0" r="r" b="b"/>
            <a:pathLst>
              <a:path w="143" h="126">
                <a:moveTo>
                  <a:pt x="143" y="52"/>
                </a:moveTo>
                <a:cubicBezTo>
                  <a:pt x="143" y="50"/>
                  <a:pt x="140" y="50"/>
                  <a:pt x="139" y="49"/>
                </a:cubicBezTo>
                <a:cubicBezTo>
                  <a:pt x="138" y="48"/>
                  <a:pt x="138" y="47"/>
                  <a:pt x="137" y="46"/>
                </a:cubicBezTo>
                <a:cubicBezTo>
                  <a:pt x="137" y="45"/>
                  <a:pt x="137" y="44"/>
                  <a:pt x="137" y="44"/>
                </a:cubicBezTo>
                <a:cubicBezTo>
                  <a:pt x="137" y="43"/>
                  <a:pt x="137" y="42"/>
                  <a:pt x="137" y="41"/>
                </a:cubicBezTo>
                <a:cubicBezTo>
                  <a:pt x="137" y="40"/>
                  <a:pt x="136" y="40"/>
                  <a:pt x="136" y="39"/>
                </a:cubicBezTo>
                <a:cubicBezTo>
                  <a:pt x="136" y="38"/>
                  <a:pt x="136" y="37"/>
                  <a:pt x="136" y="37"/>
                </a:cubicBezTo>
                <a:cubicBezTo>
                  <a:pt x="136" y="36"/>
                  <a:pt x="135" y="36"/>
                  <a:pt x="135" y="35"/>
                </a:cubicBezTo>
                <a:cubicBezTo>
                  <a:pt x="135" y="34"/>
                  <a:pt x="135" y="33"/>
                  <a:pt x="135" y="32"/>
                </a:cubicBezTo>
                <a:cubicBezTo>
                  <a:pt x="135" y="31"/>
                  <a:pt x="134" y="30"/>
                  <a:pt x="134" y="30"/>
                </a:cubicBezTo>
                <a:cubicBezTo>
                  <a:pt x="134" y="29"/>
                  <a:pt x="134" y="29"/>
                  <a:pt x="134" y="29"/>
                </a:cubicBezTo>
                <a:cubicBezTo>
                  <a:pt x="133" y="28"/>
                  <a:pt x="133" y="28"/>
                  <a:pt x="132" y="28"/>
                </a:cubicBezTo>
                <a:cubicBezTo>
                  <a:pt x="131" y="28"/>
                  <a:pt x="130" y="27"/>
                  <a:pt x="129" y="27"/>
                </a:cubicBezTo>
                <a:cubicBezTo>
                  <a:pt x="128" y="26"/>
                  <a:pt x="127" y="25"/>
                  <a:pt x="126" y="25"/>
                </a:cubicBezTo>
                <a:cubicBezTo>
                  <a:pt x="124" y="24"/>
                  <a:pt x="123" y="25"/>
                  <a:pt x="122" y="25"/>
                </a:cubicBezTo>
                <a:cubicBezTo>
                  <a:pt x="121" y="24"/>
                  <a:pt x="120" y="24"/>
                  <a:pt x="119" y="24"/>
                </a:cubicBezTo>
                <a:cubicBezTo>
                  <a:pt x="118" y="23"/>
                  <a:pt x="118" y="22"/>
                  <a:pt x="118" y="21"/>
                </a:cubicBezTo>
                <a:cubicBezTo>
                  <a:pt x="117" y="21"/>
                  <a:pt x="117" y="20"/>
                  <a:pt x="117" y="20"/>
                </a:cubicBezTo>
                <a:cubicBezTo>
                  <a:pt x="116" y="20"/>
                  <a:pt x="115" y="20"/>
                  <a:pt x="115" y="20"/>
                </a:cubicBezTo>
                <a:cubicBezTo>
                  <a:pt x="115" y="19"/>
                  <a:pt x="115" y="19"/>
                  <a:pt x="115" y="19"/>
                </a:cubicBezTo>
                <a:cubicBezTo>
                  <a:pt x="115" y="18"/>
                  <a:pt x="115" y="18"/>
                  <a:pt x="115" y="18"/>
                </a:cubicBezTo>
                <a:cubicBezTo>
                  <a:pt x="115" y="18"/>
                  <a:pt x="115" y="17"/>
                  <a:pt x="115" y="17"/>
                </a:cubicBezTo>
                <a:cubicBezTo>
                  <a:pt x="114" y="16"/>
                  <a:pt x="114" y="16"/>
                  <a:pt x="114" y="15"/>
                </a:cubicBezTo>
                <a:cubicBezTo>
                  <a:pt x="113" y="14"/>
                  <a:pt x="113" y="13"/>
                  <a:pt x="113" y="12"/>
                </a:cubicBezTo>
                <a:cubicBezTo>
                  <a:pt x="112" y="7"/>
                  <a:pt x="112" y="7"/>
                  <a:pt x="112" y="7"/>
                </a:cubicBezTo>
                <a:cubicBezTo>
                  <a:pt x="111" y="7"/>
                  <a:pt x="110" y="6"/>
                  <a:pt x="109" y="6"/>
                </a:cubicBezTo>
                <a:cubicBezTo>
                  <a:pt x="106" y="4"/>
                  <a:pt x="103" y="0"/>
                  <a:pt x="99" y="2"/>
                </a:cubicBezTo>
                <a:cubicBezTo>
                  <a:pt x="97" y="3"/>
                  <a:pt x="96" y="3"/>
                  <a:pt x="95" y="4"/>
                </a:cubicBezTo>
                <a:cubicBezTo>
                  <a:pt x="93" y="5"/>
                  <a:pt x="93" y="7"/>
                  <a:pt x="92" y="8"/>
                </a:cubicBezTo>
                <a:cubicBezTo>
                  <a:pt x="91" y="9"/>
                  <a:pt x="90" y="9"/>
                  <a:pt x="90" y="9"/>
                </a:cubicBezTo>
                <a:cubicBezTo>
                  <a:pt x="88" y="10"/>
                  <a:pt x="89" y="9"/>
                  <a:pt x="88" y="9"/>
                </a:cubicBezTo>
                <a:cubicBezTo>
                  <a:pt x="87" y="8"/>
                  <a:pt x="86" y="8"/>
                  <a:pt x="85" y="7"/>
                </a:cubicBezTo>
                <a:cubicBezTo>
                  <a:pt x="84" y="7"/>
                  <a:pt x="85" y="7"/>
                  <a:pt x="84" y="6"/>
                </a:cubicBezTo>
                <a:cubicBezTo>
                  <a:pt x="83" y="4"/>
                  <a:pt x="82" y="3"/>
                  <a:pt x="80" y="4"/>
                </a:cubicBezTo>
                <a:cubicBezTo>
                  <a:pt x="78" y="5"/>
                  <a:pt x="76" y="5"/>
                  <a:pt x="75" y="6"/>
                </a:cubicBezTo>
                <a:cubicBezTo>
                  <a:pt x="74" y="7"/>
                  <a:pt x="74" y="8"/>
                  <a:pt x="74" y="8"/>
                </a:cubicBezTo>
                <a:cubicBezTo>
                  <a:pt x="73" y="10"/>
                  <a:pt x="73" y="10"/>
                  <a:pt x="71" y="11"/>
                </a:cubicBezTo>
                <a:cubicBezTo>
                  <a:pt x="69" y="12"/>
                  <a:pt x="65" y="12"/>
                  <a:pt x="63" y="11"/>
                </a:cubicBezTo>
                <a:cubicBezTo>
                  <a:pt x="64" y="8"/>
                  <a:pt x="55" y="8"/>
                  <a:pt x="53" y="9"/>
                </a:cubicBezTo>
                <a:cubicBezTo>
                  <a:pt x="53" y="11"/>
                  <a:pt x="49" y="12"/>
                  <a:pt x="50" y="14"/>
                </a:cubicBezTo>
                <a:cubicBezTo>
                  <a:pt x="48" y="15"/>
                  <a:pt x="48" y="16"/>
                  <a:pt x="47" y="18"/>
                </a:cubicBezTo>
                <a:cubicBezTo>
                  <a:pt x="47" y="19"/>
                  <a:pt x="46" y="21"/>
                  <a:pt x="46" y="22"/>
                </a:cubicBezTo>
                <a:cubicBezTo>
                  <a:pt x="45" y="23"/>
                  <a:pt x="43" y="20"/>
                  <a:pt x="42" y="20"/>
                </a:cubicBezTo>
                <a:cubicBezTo>
                  <a:pt x="42" y="19"/>
                  <a:pt x="41" y="18"/>
                  <a:pt x="41" y="17"/>
                </a:cubicBezTo>
                <a:cubicBezTo>
                  <a:pt x="40" y="16"/>
                  <a:pt x="41" y="16"/>
                  <a:pt x="39" y="15"/>
                </a:cubicBezTo>
                <a:cubicBezTo>
                  <a:pt x="36" y="13"/>
                  <a:pt x="32" y="16"/>
                  <a:pt x="29" y="17"/>
                </a:cubicBezTo>
                <a:cubicBezTo>
                  <a:pt x="27" y="18"/>
                  <a:pt x="25" y="18"/>
                  <a:pt x="23" y="20"/>
                </a:cubicBezTo>
                <a:cubicBezTo>
                  <a:pt x="22" y="21"/>
                  <a:pt x="21" y="23"/>
                  <a:pt x="19" y="25"/>
                </a:cubicBezTo>
                <a:cubicBezTo>
                  <a:pt x="19" y="26"/>
                  <a:pt x="18" y="27"/>
                  <a:pt x="18" y="28"/>
                </a:cubicBezTo>
                <a:cubicBezTo>
                  <a:pt x="18" y="28"/>
                  <a:pt x="18" y="29"/>
                  <a:pt x="18" y="30"/>
                </a:cubicBezTo>
                <a:cubicBezTo>
                  <a:pt x="18" y="31"/>
                  <a:pt x="18" y="32"/>
                  <a:pt x="18" y="33"/>
                </a:cubicBezTo>
                <a:cubicBezTo>
                  <a:pt x="17" y="34"/>
                  <a:pt x="16" y="34"/>
                  <a:pt x="15" y="35"/>
                </a:cubicBezTo>
                <a:cubicBezTo>
                  <a:pt x="14" y="36"/>
                  <a:pt x="13" y="36"/>
                  <a:pt x="12" y="37"/>
                </a:cubicBezTo>
                <a:cubicBezTo>
                  <a:pt x="11" y="38"/>
                  <a:pt x="10" y="39"/>
                  <a:pt x="9" y="39"/>
                </a:cubicBezTo>
                <a:cubicBezTo>
                  <a:pt x="9" y="39"/>
                  <a:pt x="8" y="38"/>
                  <a:pt x="8" y="38"/>
                </a:cubicBezTo>
                <a:cubicBezTo>
                  <a:pt x="6" y="44"/>
                  <a:pt x="6" y="44"/>
                  <a:pt x="6" y="44"/>
                </a:cubicBezTo>
                <a:cubicBezTo>
                  <a:pt x="6" y="46"/>
                  <a:pt x="5" y="48"/>
                  <a:pt x="5" y="50"/>
                </a:cubicBezTo>
                <a:cubicBezTo>
                  <a:pt x="5" y="51"/>
                  <a:pt x="5" y="53"/>
                  <a:pt x="5" y="54"/>
                </a:cubicBezTo>
                <a:cubicBezTo>
                  <a:pt x="5" y="56"/>
                  <a:pt x="5" y="57"/>
                  <a:pt x="5" y="59"/>
                </a:cubicBezTo>
                <a:cubicBezTo>
                  <a:pt x="5" y="59"/>
                  <a:pt x="5" y="60"/>
                  <a:pt x="5" y="60"/>
                </a:cubicBezTo>
                <a:cubicBezTo>
                  <a:pt x="4" y="61"/>
                  <a:pt x="3" y="61"/>
                  <a:pt x="2" y="62"/>
                </a:cubicBezTo>
                <a:cubicBezTo>
                  <a:pt x="0" y="62"/>
                  <a:pt x="1" y="64"/>
                  <a:pt x="0" y="65"/>
                </a:cubicBezTo>
                <a:cubicBezTo>
                  <a:pt x="0" y="65"/>
                  <a:pt x="0" y="66"/>
                  <a:pt x="0" y="66"/>
                </a:cubicBezTo>
                <a:cubicBezTo>
                  <a:pt x="0" y="67"/>
                  <a:pt x="1" y="68"/>
                  <a:pt x="1" y="69"/>
                </a:cubicBezTo>
                <a:cubicBezTo>
                  <a:pt x="1" y="70"/>
                  <a:pt x="2" y="70"/>
                  <a:pt x="2" y="71"/>
                </a:cubicBezTo>
                <a:cubicBezTo>
                  <a:pt x="3" y="72"/>
                  <a:pt x="3" y="72"/>
                  <a:pt x="3" y="73"/>
                </a:cubicBezTo>
                <a:cubicBezTo>
                  <a:pt x="3" y="73"/>
                  <a:pt x="4" y="74"/>
                  <a:pt x="4" y="75"/>
                </a:cubicBezTo>
                <a:cubicBezTo>
                  <a:pt x="4" y="76"/>
                  <a:pt x="3" y="76"/>
                  <a:pt x="2" y="77"/>
                </a:cubicBezTo>
                <a:cubicBezTo>
                  <a:pt x="2" y="78"/>
                  <a:pt x="2" y="78"/>
                  <a:pt x="2" y="79"/>
                </a:cubicBezTo>
                <a:cubicBezTo>
                  <a:pt x="1" y="80"/>
                  <a:pt x="1" y="81"/>
                  <a:pt x="1" y="81"/>
                </a:cubicBezTo>
                <a:cubicBezTo>
                  <a:pt x="0" y="83"/>
                  <a:pt x="1" y="84"/>
                  <a:pt x="1" y="85"/>
                </a:cubicBezTo>
                <a:cubicBezTo>
                  <a:pt x="2" y="87"/>
                  <a:pt x="2" y="88"/>
                  <a:pt x="3" y="90"/>
                </a:cubicBezTo>
                <a:cubicBezTo>
                  <a:pt x="3" y="91"/>
                  <a:pt x="3" y="92"/>
                  <a:pt x="3" y="94"/>
                </a:cubicBezTo>
                <a:cubicBezTo>
                  <a:pt x="3" y="94"/>
                  <a:pt x="3" y="95"/>
                  <a:pt x="3" y="96"/>
                </a:cubicBezTo>
                <a:cubicBezTo>
                  <a:pt x="4" y="97"/>
                  <a:pt x="5" y="96"/>
                  <a:pt x="6" y="96"/>
                </a:cubicBezTo>
                <a:cubicBezTo>
                  <a:pt x="8" y="96"/>
                  <a:pt x="8" y="98"/>
                  <a:pt x="9" y="99"/>
                </a:cubicBezTo>
                <a:cubicBezTo>
                  <a:pt x="10" y="100"/>
                  <a:pt x="11" y="101"/>
                  <a:pt x="12" y="102"/>
                </a:cubicBezTo>
                <a:cubicBezTo>
                  <a:pt x="12" y="105"/>
                  <a:pt x="11" y="108"/>
                  <a:pt x="12" y="111"/>
                </a:cubicBezTo>
                <a:cubicBezTo>
                  <a:pt x="12" y="111"/>
                  <a:pt x="12" y="112"/>
                  <a:pt x="13" y="112"/>
                </a:cubicBezTo>
                <a:cubicBezTo>
                  <a:pt x="13" y="112"/>
                  <a:pt x="14" y="112"/>
                  <a:pt x="15" y="112"/>
                </a:cubicBezTo>
                <a:cubicBezTo>
                  <a:pt x="16" y="112"/>
                  <a:pt x="16" y="114"/>
                  <a:pt x="18" y="114"/>
                </a:cubicBezTo>
                <a:cubicBezTo>
                  <a:pt x="19" y="115"/>
                  <a:pt x="20" y="113"/>
                  <a:pt x="21" y="113"/>
                </a:cubicBezTo>
                <a:cubicBezTo>
                  <a:pt x="23" y="112"/>
                  <a:pt x="25" y="114"/>
                  <a:pt x="26" y="115"/>
                </a:cubicBezTo>
                <a:cubicBezTo>
                  <a:pt x="27" y="116"/>
                  <a:pt x="28" y="118"/>
                  <a:pt x="28" y="120"/>
                </a:cubicBezTo>
                <a:cubicBezTo>
                  <a:pt x="27" y="121"/>
                  <a:pt x="27" y="121"/>
                  <a:pt x="27" y="122"/>
                </a:cubicBezTo>
                <a:cubicBezTo>
                  <a:pt x="27" y="122"/>
                  <a:pt x="27" y="123"/>
                  <a:pt x="27" y="123"/>
                </a:cubicBezTo>
                <a:cubicBezTo>
                  <a:pt x="27" y="124"/>
                  <a:pt x="26" y="124"/>
                  <a:pt x="26" y="125"/>
                </a:cubicBezTo>
                <a:cubicBezTo>
                  <a:pt x="25" y="125"/>
                  <a:pt x="25" y="126"/>
                  <a:pt x="25" y="126"/>
                </a:cubicBezTo>
                <a:cubicBezTo>
                  <a:pt x="27" y="125"/>
                  <a:pt x="29" y="123"/>
                  <a:pt x="31" y="121"/>
                </a:cubicBezTo>
                <a:cubicBezTo>
                  <a:pt x="32" y="120"/>
                  <a:pt x="34" y="119"/>
                  <a:pt x="36" y="119"/>
                </a:cubicBezTo>
                <a:cubicBezTo>
                  <a:pt x="37" y="118"/>
                  <a:pt x="39" y="117"/>
                  <a:pt x="40" y="116"/>
                </a:cubicBezTo>
                <a:cubicBezTo>
                  <a:pt x="42" y="116"/>
                  <a:pt x="44" y="116"/>
                  <a:pt x="45" y="116"/>
                </a:cubicBezTo>
                <a:cubicBezTo>
                  <a:pt x="47" y="116"/>
                  <a:pt x="48" y="116"/>
                  <a:pt x="50" y="116"/>
                </a:cubicBezTo>
                <a:cubicBezTo>
                  <a:pt x="52" y="116"/>
                  <a:pt x="53" y="117"/>
                  <a:pt x="55" y="117"/>
                </a:cubicBezTo>
                <a:cubicBezTo>
                  <a:pt x="56" y="117"/>
                  <a:pt x="57" y="117"/>
                  <a:pt x="57" y="117"/>
                </a:cubicBezTo>
                <a:cubicBezTo>
                  <a:pt x="58" y="116"/>
                  <a:pt x="57" y="116"/>
                  <a:pt x="58" y="115"/>
                </a:cubicBezTo>
                <a:cubicBezTo>
                  <a:pt x="58" y="115"/>
                  <a:pt x="59" y="115"/>
                  <a:pt x="59" y="115"/>
                </a:cubicBezTo>
                <a:cubicBezTo>
                  <a:pt x="60" y="115"/>
                  <a:pt x="61" y="116"/>
                  <a:pt x="62" y="115"/>
                </a:cubicBezTo>
                <a:cubicBezTo>
                  <a:pt x="63" y="115"/>
                  <a:pt x="65" y="115"/>
                  <a:pt x="66" y="115"/>
                </a:cubicBezTo>
                <a:cubicBezTo>
                  <a:pt x="67" y="115"/>
                  <a:pt x="69" y="114"/>
                  <a:pt x="70" y="113"/>
                </a:cubicBezTo>
                <a:cubicBezTo>
                  <a:pt x="71" y="113"/>
                  <a:pt x="72" y="111"/>
                  <a:pt x="73" y="111"/>
                </a:cubicBezTo>
                <a:cubicBezTo>
                  <a:pt x="73" y="110"/>
                  <a:pt x="73" y="109"/>
                  <a:pt x="74" y="108"/>
                </a:cubicBezTo>
                <a:cubicBezTo>
                  <a:pt x="75" y="106"/>
                  <a:pt x="78" y="105"/>
                  <a:pt x="79" y="103"/>
                </a:cubicBezTo>
                <a:cubicBezTo>
                  <a:pt x="80" y="102"/>
                  <a:pt x="81" y="101"/>
                  <a:pt x="82" y="100"/>
                </a:cubicBezTo>
                <a:cubicBezTo>
                  <a:pt x="83" y="98"/>
                  <a:pt x="85" y="96"/>
                  <a:pt x="87" y="96"/>
                </a:cubicBezTo>
                <a:cubicBezTo>
                  <a:pt x="87" y="96"/>
                  <a:pt x="88" y="96"/>
                  <a:pt x="89" y="97"/>
                </a:cubicBezTo>
                <a:cubicBezTo>
                  <a:pt x="90" y="97"/>
                  <a:pt x="92" y="98"/>
                  <a:pt x="93" y="98"/>
                </a:cubicBezTo>
                <a:cubicBezTo>
                  <a:pt x="94" y="98"/>
                  <a:pt x="95" y="97"/>
                  <a:pt x="95" y="97"/>
                </a:cubicBezTo>
                <a:cubicBezTo>
                  <a:pt x="96" y="96"/>
                  <a:pt x="97" y="96"/>
                  <a:pt x="98" y="96"/>
                </a:cubicBezTo>
                <a:cubicBezTo>
                  <a:pt x="99" y="97"/>
                  <a:pt x="101" y="97"/>
                  <a:pt x="102" y="98"/>
                </a:cubicBezTo>
                <a:cubicBezTo>
                  <a:pt x="103" y="98"/>
                  <a:pt x="103" y="98"/>
                  <a:pt x="104" y="98"/>
                </a:cubicBezTo>
                <a:cubicBezTo>
                  <a:pt x="104" y="98"/>
                  <a:pt x="105" y="98"/>
                  <a:pt x="105" y="98"/>
                </a:cubicBezTo>
                <a:cubicBezTo>
                  <a:pt x="107" y="98"/>
                  <a:pt x="109" y="98"/>
                  <a:pt x="111" y="98"/>
                </a:cubicBezTo>
                <a:cubicBezTo>
                  <a:pt x="112" y="98"/>
                  <a:pt x="113" y="99"/>
                  <a:pt x="115" y="99"/>
                </a:cubicBezTo>
                <a:cubicBezTo>
                  <a:pt x="116" y="99"/>
                  <a:pt x="117" y="99"/>
                  <a:pt x="118" y="99"/>
                </a:cubicBezTo>
                <a:cubicBezTo>
                  <a:pt x="118" y="98"/>
                  <a:pt x="121" y="96"/>
                  <a:pt x="122" y="96"/>
                </a:cubicBezTo>
                <a:cubicBezTo>
                  <a:pt x="123" y="97"/>
                  <a:pt x="123" y="99"/>
                  <a:pt x="124" y="99"/>
                </a:cubicBezTo>
                <a:cubicBezTo>
                  <a:pt x="125" y="98"/>
                  <a:pt x="125" y="97"/>
                  <a:pt x="125" y="96"/>
                </a:cubicBezTo>
                <a:cubicBezTo>
                  <a:pt x="125" y="94"/>
                  <a:pt x="125" y="93"/>
                  <a:pt x="126" y="91"/>
                </a:cubicBezTo>
                <a:cubicBezTo>
                  <a:pt x="126" y="90"/>
                  <a:pt x="126" y="90"/>
                  <a:pt x="126" y="89"/>
                </a:cubicBezTo>
                <a:cubicBezTo>
                  <a:pt x="126" y="89"/>
                  <a:pt x="126" y="89"/>
                  <a:pt x="127" y="88"/>
                </a:cubicBezTo>
                <a:cubicBezTo>
                  <a:pt x="127" y="88"/>
                  <a:pt x="126" y="86"/>
                  <a:pt x="127" y="86"/>
                </a:cubicBezTo>
                <a:cubicBezTo>
                  <a:pt x="127" y="84"/>
                  <a:pt x="129" y="85"/>
                  <a:pt x="130" y="85"/>
                </a:cubicBezTo>
                <a:cubicBezTo>
                  <a:pt x="131" y="85"/>
                  <a:pt x="132" y="83"/>
                  <a:pt x="133" y="83"/>
                </a:cubicBezTo>
                <a:cubicBezTo>
                  <a:pt x="134" y="82"/>
                  <a:pt x="134" y="82"/>
                  <a:pt x="135" y="81"/>
                </a:cubicBezTo>
                <a:cubicBezTo>
                  <a:pt x="136" y="81"/>
                  <a:pt x="137" y="81"/>
                  <a:pt x="137" y="80"/>
                </a:cubicBezTo>
                <a:cubicBezTo>
                  <a:pt x="138" y="80"/>
                  <a:pt x="138" y="79"/>
                  <a:pt x="138" y="78"/>
                </a:cubicBezTo>
                <a:cubicBezTo>
                  <a:pt x="138" y="74"/>
                  <a:pt x="139" y="71"/>
                  <a:pt x="139" y="67"/>
                </a:cubicBezTo>
                <a:cubicBezTo>
                  <a:pt x="139" y="66"/>
                  <a:pt x="139" y="65"/>
                  <a:pt x="139" y="65"/>
                </a:cubicBezTo>
                <a:cubicBezTo>
                  <a:pt x="138" y="63"/>
                  <a:pt x="137" y="61"/>
                  <a:pt x="137" y="60"/>
                </a:cubicBezTo>
                <a:cubicBezTo>
                  <a:pt x="137" y="58"/>
                  <a:pt x="139" y="57"/>
                  <a:pt x="140" y="56"/>
                </a:cubicBezTo>
                <a:cubicBezTo>
                  <a:pt x="141" y="55"/>
                  <a:pt x="142" y="55"/>
                  <a:pt x="142" y="54"/>
                </a:cubicBezTo>
                <a:cubicBezTo>
                  <a:pt x="142" y="54"/>
                  <a:pt x="142" y="54"/>
                  <a:pt x="142" y="54"/>
                </a:cubicBezTo>
                <a:cubicBezTo>
                  <a:pt x="142" y="53"/>
                  <a:pt x="143" y="53"/>
                  <a:pt x="143" y="5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0" name="Freeform 171"/>
          <p:cNvSpPr>
            <a:spLocks noEditPoints="1"/>
          </p:cNvSpPr>
          <p:nvPr/>
        </p:nvSpPr>
        <p:spPr bwMode="auto">
          <a:xfrm>
            <a:off x="5345199" y="5369790"/>
            <a:ext cx="565070" cy="358898"/>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1" name="Freeform 172"/>
          <p:cNvSpPr>
            <a:spLocks/>
          </p:cNvSpPr>
          <p:nvPr/>
        </p:nvSpPr>
        <p:spPr bwMode="auto">
          <a:xfrm>
            <a:off x="5170298" y="4874893"/>
            <a:ext cx="831459" cy="569199"/>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2" name="Freeform 173"/>
          <p:cNvSpPr>
            <a:spLocks/>
          </p:cNvSpPr>
          <p:nvPr/>
        </p:nvSpPr>
        <p:spPr bwMode="auto">
          <a:xfrm>
            <a:off x="5731330" y="4847185"/>
            <a:ext cx="285225" cy="379046"/>
          </a:xfrm>
          <a:custGeom>
            <a:avLst/>
            <a:gdLst/>
            <a:ahLst/>
            <a:cxnLst>
              <a:cxn ang="0">
                <a:pos x="169" y="144"/>
              </a:cxn>
              <a:cxn ang="0">
                <a:pos x="163" y="133"/>
              </a:cxn>
              <a:cxn ang="0">
                <a:pos x="158" y="123"/>
              </a:cxn>
              <a:cxn ang="0">
                <a:pos x="159" y="115"/>
              </a:cxn>
              <a:cxn ang="0">
                <a:pos x="160" y="101"/>
              </a:cxn>
              <a:cxn ang="0">
                <a:pos x="150" y="101"/>
              </a:cxn>
              <a:cxn ang="0">
                <a:pos x="144" y="96"/>
              </a:cxn>
              <a:cxn ang="0">
                <a:pos x="136" y="85"/>
              </a:cxn>
              <a:cxn ang="0">
                <a:pos x="139" y="74"/>
              </a:cxn>
              <a:cxn ang="0">
                <a:pos x="141" y="63"/>
              </a:cxn>
              <a:cxn ang="0">
                <a:pos x="141" y="56"/>
              </a:cxn>
              <a:cxn ang="0">
                <a:pos x="141" y="48"/>
              </a:cxn>
              <a:cxn ang="0">
                <a:pos x="130" y="48"/>
              </a:cxn>
              <a:cxn ang="0">
                <a:pos x="121" y="45"/>
              </a:cxn>
              <a:cxn ang="0">
                <a:pos x="115" y="35"/>
              </a:cxn>
              <a:cxn ang="0">
                <a:pos x="107" y="31"/>
              </a:cxn>
              <a:cxn ang="0">
                <a:pos x="97" y="37"/>
              </a:cxn>
              <a:cxn ang="0">
                <a:pos x="95" y="29"/>
              </a:cxn>
              <a:cxn ang="0">
                <a:pos x="92" y="24"/>
              </a:cxn>
              <a:cxn ang="0">
                <a:pos x="80" y="23"/>
              </a:cxn>
              <a:cxn ang="0">
                <a:pos x="75" y="18"/>
              </a:cxn>
              <a:cxn ang="0">
                <a:pos x="60" y="7"/>
              </a:cxn>
              <a:cxn ang="0">
                <a:pos x="48" y="4"/>
              </a:cxn>
              <a:cxn ang="0">
                <a:pos x="36" y="6"/>
              </a:cxn>
              <a:cxn ang="0">
                <a:pos x="25" y="11"/>
              </a:cxn>
              <a:cxn ang="0">
                <a:pos x="12" y="13"/>
              </a:cxn>
              <a:cxn ang="0">
                <a:pos x="4" y="7"/>
              </a:cxn>
              <a:cxn ang="0">
                <a:pos x="2" y="18"/>
              </a:cxn>
              <a:cxn ang="0">
                <a:pos x="11" y="33"/>
              </a:cxn>
              <a:cxn ang="0">
                <a:pos x="34" y="65"/>
              </a:cxn>
              <a:cxn ang="0">
                <a:pos x="38" y="84"/>
              </a:cxn>
              <a:cxn ang="0">
                <a:pos x="51" y="98"/>
              </a:cxn>
              <a:cxn ang="0">
                <a:pos x="67" y="125"/>
              </a:cxn>
              <a:cxn ang="0">
                <a:pos x="84" y="157"/>
              </a:cxn>
              <a:cxn ang="0">
                <a:pos x="77" y="227"/>
              </a:cxn>
              <a:cxn ang="0">
                <a:pos x="88" y="252"/>
              </a:cxn>
              <a:cxn ang="0">
                <a:pos x="98" y="253"/>
              </a:cxn>
              <a:cxn ang="0">
                <a:pos x="99" y="244"/>
              </a:cxn>
              <a:cxn ang="0">
                <a:pos x="101" y="234"/>
              </a:cxn>
              <a:cxn ang="0">
                <a:pos x="108" y="228"/>
              </a:cxn>
              <a:cxn ang="0">
                <a:pos x="126" y="211"/>
              </a:cxn>
              <a:cxn ang="0">
                <a:pos x="128" y="195"/>
              </a:cxn>
              <a:cxn ang="0">
                <a:pos x="126" y="182"/>
              </a:cxn>
              <a:cxn ang="0">
                <a:pos x="127" y="172"/>
              </a:cxn>
              <a:cxn ang="0">
                <a:pos x="143" y="169"/>
              </a:cxn>
              <a:cxn ang="0">
                <a:pos x="142" y="180"/>
              </a:cxn>
              <a:cxn ang="0">
                <a:pos x="146" y="171"/>
              </a:cxn>
              <a:cxn ang="0">
                <a:pos x="155" y="176"/>
              </a:cxn>
              <a:cxn ang="0">
                <a:pos x="163" y="185"/>
              </a:cxn>
              <a:cxn ang="0">
                <a:pos x="171" y="172"/>
              </a:cxn>
              <a:cxn ang="0">
                <a:pos x="178" y="165"/>
              </a:cxn>
            </a:cxnLst>
            <a:rect l="0" t="0" r="r" b="b"/>
            <a:pathLst>
              <a:path w="180" h="256">
                <a:moveTo>
                  <a:pt x="180" y="147"/>
                </a:moveTo>
                <a:cubicBezTo>
                  <a:pt x="180" y="144"/>
                  <a:pt x="178" y="144"/>
                  <a:pt x="176" y="143"/>
                </a:cubicBezTo>
                <a:cubicBezTo>
                  <a:pt x="175" y="142"/>
                  <a:pt x="174" y="141"/>
                  <a:pt x="173" y="142"/>
                </a:cubicBezTo>
                <a:cubicBezTo>
                  <a:pt x="171" y="143"/>
                  <a:pt x="170" y="143"/>
                  <a:pt x="169" y="144"/>
                </a:cubicBezTo>
                <a:cubicBezTo>
                  <a:pt x="168" y="144"/>
                  <a:pt x="168" y="144"/>
                  <a:pt x="167" y="143"/>
                </a:cubicBezTo>
                <a:cubicBezTo>
                  <a:pt x="167" y="141"/>
                  <a:pt x="165" y="138"/>
                  <a:pt x="165" y="136"/>
                </a:cubicBezTo>
                <a:cubicBezTo>
                  <a:pt x="165" y="135"/>
                  <a:pt x="165" y="135"/>
                  <a:pt x="164" y="134"/>
                </a:cubicBezTo>
                <a:cubicBezTo>
                  <a:pt x="164" y="134"/>
                  <a:pt x="163" y="133"/>
                  <a:pt x="163" y="133"/>
                </a:cubicBezTo>
                <a:cubicBezTo>
                  <a:pt x="163" y="132"/>
                  <a:pt x="163" y="130"/>
                  <a:pt x="164" y="128"/>
                </a:cubicBezTo>
                <a:cubicBezTo>
                  <a:pt x="164" y="128"/>
                  <a:pt x="164" y="127"/>
                  <a:pt x="164" y="126"/>
                </a:cubicBezTo>
                <a:cubicBezTo>
                  <a:pt x="164" y="126"/>
                  <a:pt x="164" y="124"/>
                  <a:pt x="163" y="123"/>
                </a:cubicBezTo>
                <a:cubicBezTo>
                  <a:pt x="162" y="123"/>
                  <a:pt x="159" y="123"/>
                  <a:pt x="158" y="123"/>
                </a:cubicBezTo>
                <a:cubicBezTo>
                  <a:pt x="156" y="123"/>
                  <a:pt x="152" y="122"/>
                  <a:pt x="154" y="120"/>
                </a:cubicBezTo>
                <a:cubicBezTo>
                  <a:pt x="155" y="118"/>
                  <a:pt x="156" y="119"/>
                  <a:pt x="158" y="120"/>
                </a:cubicBezTo>
                <a:cubicBezTo>
                  <a:pt x="157" y="119"/>
                  <a:pt x="157" y="118"/>
                  <a:pt x="157" y="117"/>
                </a:cubicBezTo>
                <a:cubicBezTo>
                  <a:pt x="158" y="115"/>
                  <a:pt x="158" y="116"/>
                  <a:pt x="159" y="115"/>
                </a:cubicBezTo>
                <a:cubicBezTo>
                  <a:pt x="159" y="114"/>
                  <a:pt x="159" y="114"/>
                  <a:pt x="159" y="113"/>
                </a:cubicBezTo>
                <a:cubicBezTo>
                  <a:pt x="159" y="113"/>
                  <a:pt x="159" y="112"/>
                  <a:pt x="159" y="112"/>
                </a:cubicBezTo>
                <a:cubicBezTo>
                  <a:pt x="158" y="109"/>
                  <a:pt x="160" y="109"/>
                  <a:pt x="161" y="107"/>
                </a:cubicBezTo>
                <a:cubicBezTo>
                  <a:pt x="162" y="105"/>
                  <a:pt x="160" y="103"/>
                  <a:pt x="160" y="101"/>
                </a:cubicBezTo>
                <a:cubicBezTo>
                  <a:pt x="160" y="99"/>
                  <a:pt x="160" y="98"/>
                  <a:pt x="160" y="97"/>
                </a:cubicBezTo>
                <a:cubicBezTo>
                  <a:pt x="159" y="97"/>
                  <a:pt x="158" y="97"/>
                  <a:pt x="157" y="98"/>
                </a:cubicBezTo>
                <a:cubicBezTo>
                  <a:pt x="157" y="98"/>
                  <a:pt x="156" y="98"/>
                  <a:pt x="156" y="98"/>
                </a:cubicBezTo>
                <a:cubicBezTo>
                  <a:pt x="154" y="100"/>
                  <a:pt x="153" y="103"/>
                  <a:pt x="150" y="101"/>
                </a:cubicBezTo>
                <a:cubicBezTo>
                  <a:pt x="149" y="101"/>
                  <a:pt x="148" y="100"/>
                  <a:pt x="147" y="100"/>
                </a:cubicBezTo>
                <a:cubicBezTo>
                  <a:pt x="146" y="99"/>
                  <a:pt x="146" y="97"/>
                  <a:pt x="146" y="96"/>
                </a:cubicBezTo>
                <a:cubicBezTo>
                  <a:pt x="146" y="96"/>
                  <a:pt x="145" y="95"/>
                  <a:pt x="145" y="94"/>
                </a:cubicBezTo>
                <a:cubicBezTo>
                  <a:pt x="145" y="95"/>
                  <a:pt x="144" y="96"/>
                  <a:pt x="144" y="96"/>
                </a:cubicBezTo>
                <a:cubicBezTo>
                  <a:pt x="143" y="96"/>
                  <a:pt x="141" y="95"/>
                  <a:pt x="141" y="94"/>
                </a:cubicBezTo>
                <a:cubicBezTo>
                  <a:pt x="141" y="93"/>
                  <a:pt x="141" y="92"/>
                  <a:pt x="140" y="91"/>
                </a:cubicBezTo>
                <a:cubicBezTo>
                  <a:pt x="139" y="90"/>
                  <a:pt x="139" y="89"/>
                  <a:pt x="138" y="89"/>
                </a:cubicBezTo>
                <a:cubicBezTo>
                  <a:pt x="137" y="88"/>
                  <a:pt x="137" y="86"/>
                  <a:pt x="136" y="85"/>
                </a:cubicBezTo>
                <a:cubicBezTo>
                  <a:pt x="135" y="84"/>
                  <a:pt x="135" y="84"/>
                  <a:pt x="135" y="84"/>
                </a:cubicBezTo>
                <a:cubicBezTo>
                  <a:pt x="135" y="83"/>
                  <a:pt x="135" y="82"/>
                  <a:pt x="135" y="81"/>
                </a:cubicBezTo>
                <a:cubicBezTo>
                  <a:pt x="134" y="80"/>
                  <a:pt x="134" y="79"/>
                  <a:pt x="135" y="78"/>
                </a:cubicBezTo>
                <a:cubicBezTo>
                  <a:pt x="136" y="76"/>
                  <a:pt x="139" y="76"/>
                  <a:pt x="139" y="74"/>
                </a:cubicBezTo>
                <a:cubicBezTo>
                  <a:pt x="139" y="74"/>
                  <a:pt x="139" y="73"/>
                  <a:pt x="139" y="72"/>
                </a:cubicBezTo>
                <a:cubicBezTo>
                  <a:pt x="139" y="71"/>
                  <a:pt x="139" y="70"/>
                  <a:pt x="139" y="70"/>
                </a:cubicBezTo>
                <a:cubicBezTo>
                  <a:pt x="140" y="68"/>
                  <a:pt x="140" y="67"/>
                  <a:pt x="140" y="66"/>
                </a:cubicBezTo>
                <a:cubicBezTo>
                  <a:pt x="140" y="65"/>
                  <a:pt x="141" y="64"/>
                  <a:pt x="141" y="63"/>
                </a:cubicBezTo>
                <a:cubicBezTo>
                  <a:pt x="142" y="63"/>
                  <a:pt x="143" y="63"/>
                  <a:pt x="142" y="62"/>
                </a:cubicBezTo>
                <a:cubicBezTo>
                  <a:pt x="141" y="61"/>
                  <a:pt x="140" y="61"/>
                  <a:pt x="140" y="60"/>
                </a:cubicBezTo>
                <a:cubicBezTo>
                  <a:pt x="140" y="60"/>
                  <a:pt x="140" y="59"/>
                  <a:pt x="140" y="59"/>
                </a:cubicBezTo>
                <a:cubicBezTo>
                  <a:pt x="141" y="58"/>
                  <a:pt x="141" y="58"/>
                  <a:pt x="141" y="56"/>
                </a:cubicBezTo>
                <a:cubicBezTo>
                  <a:pt x="141" y="56"/>
                  <a:pt x="141" y="55"/>
                  <a:pt x="141" y="55"/>
                </a:cubicBezTo>
                <a:cubicBezTo>
                  <a:pt x="141" y="54"/>
                  <a:pt x="141" y="54"/>
                  <a:pt x="142" y="53"/>
                </a:cubicBezTo>
                <a:cubicBezTo>
                  <a:pt x="142" y="53"/>
                  <a:pt x="142" y="53"/>
                  <a:pt x="142" y="52"/>
                </a:cubicBezTo>
                <a:cubicBezTo>
                  <a:pt x="143" y="51"/>
                  <a:pt x="143" y="49"/>
                  <a:pt x="141" y="48"/>
                </a:cubicBezTo>
                <a:cubicBezTo>
                  <a:pt x="141" y="48"/>
                  <a:pt x="140" y="48"/>
                  <a:pt x="139" y="48"/>
                </a:cubicBezTo>
                <a:cubicBezTo>
                  <a:pt x="138" y="47"/>
                  <a:pt x="137" y="47"/>
                  <a:pt x="136" y="46"/>
                </a:cubicBezTo>
                <a:cubicBezTo>
                  <a:pt x="135" y="46"/>
                  <a:pt x="133" y="45"/>
                  <a:pt x="132" y="46"/>
                </a:cubicBezTo>
                <a:cubicBezTo>
                  <a:pt x="131" y="47"/>
                  <a:pt x="131" y="48"/>
                  <a:pt x="130" y="48"/>
                </a:cubicBezTo>
                <a:cubicBezTo>
                  <a:pt x="130" y="48"/>
                  <a:pt x="129" y="48"/>
                  <a:pt x="129" y="48"/>
                </a:cubicBezTo>
                <a:cubicBezTo>
                  <a:pt x="128" y="48"/>
                  <a:pt x="126" y="48"/>
                  <a:pt x="125" y="48"/>
                </a:cubicBezTo>
                <a:cubicBezTo>
                  <a:pt x="124" y="47"/>
                  <a:pt x="125" y="47"/>
                  <a:pt x="124" y="46"/>
                </a:cubicBezTo>
                <a:cubicBezTo>
                  <a:pt x="123" y="45"/>
                  <a:pt x="123" y="45"/>
                  <a:pt x="121" y="45"/>
                </a:cubicBezTo>
                <a:cubicBezTo>
                  <a:pt x="120" y="45"/>
                  <a:pt x="120" y="43"/>
                  <a:pt x="119" y="42"/>
                </a:cubicBezTo>
                <a:cubicBezTo>
                  <a:pt x="117" y="40"/>
                  <a:pt x="117" y="40"/>
                  <a:pt x="117" y="38"/>
                </a:cubicBezTo>
                <a:cubicBezTo>
                  <a:pt x="117" y="37"/>
                  <a:pt x="118" y="35"/>
                  <a:pt x="117" y="35"/>
                </a:cubicBezTo>
                <a:cubicBezTo>
                  <a:pt x="116" y="34"/>
                  <a:pt x="116" y="35"/>
                  <a:pt x="115" y="35"/>
                </a:cubicBezTo>
                <a:cubicBezTo>
                  <a:pt x="114" y="34"/>
                  <a:pt x="114" y="33"/>
                  <a:pt x="113" y="33"/>
                </a:cubicBezTo>
                <a:cubicBezTo>
                  <a:pt x="112" y="32"/>
                  <a:pt x="113" y="32"/>
                  <a:pt x="111" y="32"/>
                </a:cubicBezTo>
                <a:cubicBezTo>
                  <a:pt x="111" y="32"/>
                  <a:pt x="110" y="32"/>
                  <a:pt x="109" y="32"/>
                </a:cubicBezTo>
                <a:cubicBezTo>
                  <a:pt x="109" y="32"/>
                  <a:pt x="108" y="31"/>
                  <a:pt x="107" y="31"/>
                </a:cubicBezTo>
                <a:cubicBezTo>
                  <a:pt x="106" y="30"/>
                  <a:pt x="105" y="30"/>
                  <a:pt x="104" y="30"/>
                </a:cubicBezTo>
                <a:cubicBezTo>
                  <a:pt x="103" y="30"/>
                  <a:pt x="100" y="29"/>
                  <a:pt x="99" y="30"/>
                </a:cubicBezTo>
                <a:cubicBezTo>
                  <a:pt x="99" y="31"/>
                  <a:pt x="99" y="33"/>
                  <a:pt x="99" y="34"/>
                </a:cubicBezTo>
                <a:cubicBezTo>
                  <a:pt x="99" y="35"/>
                  <a:pt x="98" y="37"/>
                  <a:pt x="97" y="37"/>
                </a:cubicBezTo>
                <a:cubicBezTo>
                  <a:pt x="97" y="37"/>
                  <a:pt x="97" y="36"/>
                  <a:pt x="97" y="35"/>
                </a:cubicBezTo>
                <a:cubicBezTo>
                  <a:pt x="96" y="35"/>
                  <a:pt x="96" y="35"/>
                  <a:pt x="95" y="35"/>
                </a:cubicBezTo>
                <a:cubicBezTo>
                  <a:pt x="95" y="35"/>
                  <a:pt x="95" y="33"/>
                  <a:pt x="95" y="32"/>
                </a:cubicBezTo>
                <a:cubicBezTo>
                  <a:pt x="95" y="32"/>
                  <a:pt x="95" y="30"/>
                  <a:pt x="95" y="29"/>
                </a:cubicBezTo>
                <a:cubicBezTo>
                  <a:pt x="94" y="29"/>
                  <a:pt x="93" y="31"/>
                  <a:pt x="92" y="31"/>
                </a:cubicBezTo>
                <a:cubicBezTo>
                  <a:pt x="91" y="31"/>
                  <a:pt x="90" y="32"/>
                  <a:pt x="89" y="31"/>
                </a:cubicBezTo>
                <a:cubicBezTo>
                  <a:pt x="89" y="30"/>
                  <a:pt x="90" y="30"/>
                  <a:pt x="91" y="29"/>
                </a:cubicBezTo>
                <a:cubicBezTo>
                  <a:pt x="92" y="28"/>
                  <a:pt x="93" y="26"/>
                  <a:pt x="92" y="24"/>
                </a:cubicBezTo>
                <a:cubicBezTo>
                  <a:pt x="91" y="22"/>
                  <a:pt x="90" y="23"/>
                  <a:pt x="88" y="23"/>
                </a:cubicBezTo>
                <a:cubicBezTo>
                  <a:pt x="87" y="24"/>
                  <a:pt x="86" y="23"/>
                  <a:pt x="84" y="23"/>
                </a:cubicBezTo>
                <a:cubicBezTo>
                  <a:pt x="84" y="24"/>
                  <a:pt x="83" y="24"/>
                  <a:pt x="83" y="25"/>
                </a:cubicBezTo>
                <a:cubicBezTo>
                  <a:pt x="82" y="25"/>
                  <a:pt x="80" y="24"/>
                  <a:pt x="80" y="23"/>
                </a:cubicBezTo>
                <a:cubicBezTo>
                  <a:pt x="79" y="22"/>
                  <a:pt x="80" y="22"/>
                  <a:pt x="79" y="21"/>
                </a:cubicBezTo>
                <a:cubicBezTo>
                  <a:pt x="77" y="21"/>
                  <a:pt x="77" y="22"/>
                  <a:pt x="77" y="20"/>
                </a:cubicBezTo>
                <a:cubicBezTo>
                  <a:pt x="77" y="20"/>
                  <a:pt x="77" y="19"/>
                  <a:pt x="77" y="19"/>
                </a:cubicBezTo>
                <a:cubicBezTo>
                  <a:pt x="77" y="18"/>
                  <a:pt x="76" y="18"/>
                  <a:pt x="75" y="18"/>
                </a:cubicBezTo>
                <a:cubicBezTo>
                  <a:pt x="73" y="17"/>
                  <a:pt x="71" y="14"/>
                  <a:pt x="69" y="13"/>
                </a:cubicBezTo>
                <a:cubicBezTo>
                  <a:pt x="68" y="12"/>
                  <a:pt x="66" y="12"/>
                  <a:pt x="64" y="11"/>
                </a:cubicBezTo>
                <a:cubicBezTo>
                  <a:pt x="63" y="10"/>
                  <a:pt x="62" y="9"/>
                  <a:pt x="61" y="8"/>
                </a:cubicBezTo>
                <a:cubicBezTo>
                  <a:pt x="61" y="8"/>
                  <a:pt x="60" y="8"/>
                  <a:pt x="60" y="7"/>
                </a:cubicBezTo>
                <a:cubicBezTo>
                  <a:pt x="58" y="6"/>
                  <a:pt x="59" y="6"/>
                  <a:pt x="57" y="6"/>
                </a:cubicBezTo>
                <a:cubicBezTo>
                  <a:pt x="56" y="6"/>
                  <a:pt x="54" y="6"/>
                  <a:pt x="54" y="5"/>
                </a:cubicBezTo>
                <a:cubicBezTo>
                  <a:pt x="53" y="5"/>
                  <a:pt x="51" y="0"/>
                  <a:pt x="49" y="2"/>
                </a:cubicBezTo>
                <a:cubicBezTo>
                  <a:pt x="48" y="2"/>
                  <a:pt x="48" y="4"/>
                  <a:pt x="48" y="4"/>
                </a:cubicBezTo>
                <a:cubicBezTo>
                  <a:pt x="48" y="7"/>
                  <a:pt x="45" y="9"/>
                  <a:pt x="42" y="10"/>
                </a:cubicBezTo>
                <a:cubicBezTo>
                  <a:pt x="41" y="10"/>
                  <a:pt x="40" y="10"/>
                  <a:pt x="39" y="9"/>
                </a:cubicBezTo>
                <a:cubicBezTo>
                  <a:pt x="38" y="8"/>
                  <a:pt x="38" y="7"/>
                  <a:pt x="37" y="7"/>
                </a:cubicBezTo>
                <a:cubicBezTo>
                  <a:pt x="37" y="6"/>
                  <a:pt x="36" y="5"/>
                  <a:pt x="36" y="6"/>
                </a:cubicBezTo>
                <a:cubicBezTo>
                  <a:pt x="35" y="6"/>
                  <a:pt x="35" y="7"/>
                  <a:pt x="35" y="8"/>
                </a:cubicBezTo>
                <a:cubicBezTo>
                  <a:pt x="34" y="9"/>
                  <a:pt x="33" y="9"/>
                  <a:pt x="32" y="10"/>
                </a:cubicBezTo>
                <a:cubicBezTo>
                  <a:pt x="31" y="11"/>
                  <a:pt x="28" y="12"/>
                  <a:pt x="26" y="12"/>
                </a:cubicBezTo>
                <a:cubicBezTo>
                  <a:pt x="25" y="12"/>
                  <a:pt x="25" y="12"/>
                  <a:pt x="25" y="11"/>
                </a:cubicBezTo>
                <a:cubicBezTo>
                  <a:pt x="24" y="9"/>
                  <a:pt x="23" y="8"/>
                  <a:pt x="21" y="8"/>
                </a:cubicBezTo>
                <a:cubicBezTo>
                  <a:pt x="19" y="7"/>
                  <a:pt x="19" y="7"/>
                  <a:pt x="19" y="9"/>
                </a:cubicBezTo>
                <a:cubicBezTo>
                  <a:pt x="18" y="11"/>
                  <a:pt x="18" y="12"/>
                  <a:pt x="15" y="13"/>
                </a:cubicBezTo>
                <a:cubicBezTo>
                  <a:pt x="14" y="14"/>
                  <a:pt x="13" y="14"/>
                  <a:pt x="12" y="13"/>
                </a:cubicBezTo>
                <a:cubicBezTo>
                  <a:pt x="12" y="12"/>
                  <a:pt x="12" y="11"/>
                  <a:pt x="11" y="11"/>
                </a:cubicBezTo>
                <a:cubicBezTo>
                  <a:pt x="10" y="10"/>
                  <a:pt x="9" y="11"/>
                  <a:pt x="8" y="10"/>
                </a:cubicBezTo>
                <a:cubicBezTo>
                  <a:pt x="6" y="10"/>
                  <a:pt x="7" y="7"/>
                  <a:pt x="6" y="7"/>
                </a:cubicBezTo>
                <a:cubicBezTo>
                  <a:pt x="5" y="7"/>
                  <a:pt x="4" y="7"/>
                  <a:pt x="4" y="7"/>
                </a:cubicBezTo>
                <a:cubicBezTo>
                  <a:pt x="2" y="8"/>
                  <a:pt x="1" y="8"/>
                  <a:pt x="1" y="10"/>
                </a:cubicBezTo>
                <a:cubicBezTo>
                  <a:pt x="1" y="11"/>
                  <a:pt x="1" y="12"/>
                  <a:pt x="1" y="13"/>
                </a:cubicBezTo>
                <a:cubicBezTo>
                  <a:pt x="1" y="14"/>
                  <a:pt x="2" y="14"/>
                  <a:pt x="2" y="15"/>
                </a:cubicBezTo>
                <a:cubicBezTo>
                  <a:pt x="2" y="16"/>
                  <a:pt x="2" y="17"/>
                  <a:pt x="2" y="18"/>
                </a:cubicBezTo>
                <a:cubicBezTo>
                  <a:pt x="1" y="19"/>
                  <a:pt x="1" y="19"/>
                  <a:pt x="0" y="20"/>
                </a:cubicBezTo>
                <a:cubicBezTo>
                  <a:pt x="0" y="20"/>
                  <a:pt x="0" y="20"/>
                  <a:pt x="0" y="21"/>
                </a:cubicBezTo>
                <a:cubicBezTo>
                  <a:pt x="1" y="21"/>
                  <a:pt x="2" y="21"/>
                  <a:pt x="3" y="21"/>
                </a:cubicBezTo>
                <a:cubicBezTo>
                  <a:pt x="7" y="23"/>
                  <a:pt x="8" y="29"/>
                  <a:pt x="11" y="33"/>
                </a:cubicBezTo>
                <a:cubicBezTo>
                  <a:pt x="13" y="36"/>
                  <a:pt x="15" y="38"/>
                  <a:pt x="18" y="41"/>
                </a:cubicBezTo>
                <a:cubicBezTo>
                  <a:pt x="20" y="45"/>
                  <a:pt x="24" y="46"/>
                  <a:pt x="25" y="51"/>
                </a:cubicBezTo>
                <a:cubicBezTo>
                  <a:pt x="26" y="53"/>
                  <a:pt x="26" y="55"/>
                  <a:pt x="27" y="56"/>
                </a:cubicBezTo>
                <a:cubicBezTo>
                  <a:pt x="29" y="59"/>
                  <a:pt x="32" y="61"/>
                  <a:pt x="34" y="65"/>
                </a:cubicBezTo>
                <a:cubicBezTo>
                  <a:pt x="36" y="68"/>
                  <a:pt x="36" y="72"/>
                  <a:pt x="36" y="76"/>
                </a:cubicBezTo>
                <a:cubicBezTo>
                  <a:pt x="36" y="77"/>
                  <a:pt x="35" y="78"/>
                  <a:pt x="36" y="79"/>
                </a:cubicBezTo>
                <a:cubicBezTo>
                  <a:pt x="36" y="81"/>
                  <a:pt x="37" y="81"/>
                  <a:pt x="37" y="82"/>
                </a:cubicBezTo>
                <a:cubicBezTo>
                  <a:pt x="38" y="83"/>
                  <a:pt x="37" y="84"/>
                  <a:pt x="38" y="84"/>
                </a:cubicBezTo>
                <a:cubicBezTo>
                  <a:pt x="39" y="85"/>
                  <a:pt x="40" y="85"/>
                  <a:pt x="40" y="86"/>
                </a:cubicBezTo>
                <a:cubicBezTo>
                  <a:pt x="41" y="86"/>
                  <a:pt x="40" y="87"/>
                  <a:pt x="40" y="87"/>
                </a:cubicBezTo>
                <a:cubicBezTo>
                  <a:pt x="42" y="89"/>
                  <a:pt x="45" y="89"/>
                  <a:pt x="47" y="91"/>
                </a:cubicBezTo>
                <a:cubicBezTo>
                  <a:pt x="49" y="92"/>
                  <a:pt x="49" y="96"/>
                  <a:pt x="51" y="98"/>
                </a:cubicBezTo>
                <a:cubicBezTo>
                  <a:pt x="52" y="100"/>
                  <a:pt x="53" y="102"/>
                  <a:pt x="54" y="103"/>
                </a:cubicBezTo>
                <a:cubicBezTo>
                  <a:pt x="55" y="104"/>
                  <a:pt x="57" y="105"/>
                  <a:pt x="58" y="106"/>
                </a:cubicBezTo>
                <a:cubicBezTo>
                  <a:pt x="60" y="109"/>
                  <a:pt x="60" y="110"/>
                  <a:pt x="62" y="111"/>
                </a:cubicBezTo>
                <a:cubicBezTo>
                  <a:pt x="65" y="115"/>
                  <a:pt x="66" y="120"/>
                  <a:pt x="67" y="125"/>
                </a:cubicBezTo>
                <a:cubicBezTo>
                  <a:pt x="67" y="128"/>
                  <a:pt x="66" y="131"/>
                  <a:pt x="68" y="134"/>
                </a:cubicBezTo>
                <a:cubicBezTo>
                  <a:pt x="70" y="138"/>
                  <a:pt x="73" y="140"/>
                  <a:pt x="77" y="140"/>
                </a:cubicBezTo>
                <a:cubicBezTo>
                  <a:pt x="80" y="140"/>
                  <a:pt x="78" y="144"/>
                  <a:pt x="80" y="147"/>
                </a:cubicBezTo>
                <a:cubicBezTo>
                  <a:pt x="80" y="149"/>
                  <a:pt x="84" y="155"/>
                  <a:pt x="84" y="157"/>
                </a:cubicBezTo>
                <a:cubicBezTo>
                  <a:pt x="84" y="160"/>
                  <a:pt x="82" y="165"/>
                  <a:pt x="83" y="167"/>
                </a:cubicBezTo>
                <a:cubicBezTo>
                  <a:pt x="85" y="170"/>
                  <a:pt x="84" y="178"/>
                  <a:pt x="83" y="180"/>
                </a:cubicBezTo>
                <a:cubicBezTo>
                  <a:pt x="79" y="190"/>
                  <a:pt x="77" y="194"/>
                  <a:pt x="76" y="204"/>
                </a:cubicBezTo>
                <a:cubicBezTo>
                  <a:pt x="76" y="210"/>
                  <a:pt x="75" y="223"/>
                  <a:pt x="77" y="227"/>
                </a:cubicBezTo>
                <a:cubicBezTo>
                  <a:pt x="79" y="230"/>
                  <a:pt x="79" y="238"/>
                  <a:pt x="78" y="242"/>
                </a:cubicBezTo>
                <a:cubicBezTo>
                  <a:pt x="75" y="249"/>
                  <a:pt x="78" y="252"/>
                  <a:pt x="82" y="256"/>
                </a:cubicBezTo>
                <a:cubicBezTo>
                  <a:pt x="83" y="256"/>
                  <a:pt x="84" y="255"/>
                  <a:pt x="85" y="254"/>
                </a:cubicBezTo>
                <a:cubicBezTo>
                  <a:pt x="86" y="253"/>
                  <a:pt x="87" y="252"/>
                  <a:pt x="88" y="252"/>
                </a:cubicBezTo>
                <a:cubicBezTo>
                  <a:pt x="91" y="249"/>
                  <a:pt x="91" y="256"/>
                  <a:pt x="94" y="256"/>
                </a:cubicBezTo>
                <a:cubicBezTo>
                  <a:pt x="95" y="256"/>
                  <a:pt x="95" y="256"/>
                  <a:pt x="96" y="255"/>
                </a:cubicBezTo>
                <a:cubicBezTo>
                  <a:pt x="96" y="255"/>
                  <a:pt x="96" y="254"/>
                  <a:pt x="97" y="254"/>
                </a:cubicBezTo>
                <a:cubicBezTo>
                  <a:pt x="97" y="253"/>
                  <a:pt x="98" y="253"/>
                  <a:pt x="98" y="253"/>
                </a:cubicBezTo>
                <a:cubicBezTo>
                  <a:pt x="98" y="252"/>
                  <a:pt x="98" y="251"/>
                  <a:pt x="98" y="250"/>
                </a:cubicBezTo>
                <a:cubicBezTo>
                  <a:pt x="98" y="250"/>
                  <a:pt x="98" y="249"/>
                  <a:pt x="99" y="248"/>
                </a:cubicBezTo>
                <a:cubicBezTo>
                  <a:pt x="99" y="247"/>
                  <a:pt x="99" y="246"/>
                  <a:pt x="99" y="245"/>
                </a:cubicBezTo>
                <a:cubicBezTo>
                  <a:pt x="99" y="245"/>
                  <a:pt x="99" y="244"/>
                  <a:pt x="99" y="244"/>
                </a:cubicBezTo>
                <a:cubicBezTo>
                  <a:pt x="99" y="244"/>
                  <a:pt x="100" y="243"/>
                  <a:pt x="100" y="243"/>
                </a:cubicBezTo>
                <a:cubicBezTo>
                  <a:pt x="101" y="241"/>
                  <a:pt x="99" y="240"/>
                  <a:pt x="99" y="238"/>
                </a:cubicBezTo>
                <a:cubicBezTo>
                  <a:pt x="99" y="237"/>
                  <a:pt x="99" y="236"/>
                  <a:pt x="99" y="235"/>
                </a:cubicBezTo>
                <a:cubicBezTo>
                  <a:pt x="99" y="234"/>
                  <a:pt x="100" y="234"/>
                  <a:pt x="101" y="234"/>
                </a:cubicBezTo>
                <a:cubicBezTo>
                  <a:pt x="102" y="233"/>
                  <a:pt x="102" y="233"/>
                  <a:pt x="102" y="232"/>
                </a:cubicBezTo>
                <a:cubicBezTo>
                  <a:pt x="102" y="231"/>
                  <a:pt x="103" y="230"/>
                  <a:pt x="104" y="230"/>
                </a:cubicBezTo>
                <a:cubicBezTo>
                  <a:pt x="104" y="229"/>
                  <a:pt x="105" y="229"/>
                  <a:pt x="106" y="228"/>
                </a:cubicBezTo>
                <a:cubicBezTo>
                  <a:pt x="107" y="228"/>
                  <a:pt x="107" y="228"/>
                  <a:pt x="108" y="228"/>
                </a:cubicBezTo>
                <a:cubicBezTo>
                  <a:pt x="109" y="228"/>
                  <a:pt x="110" y="227"/>
                  <a:pt x="111" y="227"/>
                </a:cubicBezTo>
                <a:cubicBezTo>
                  <a:pt x="113" y="225"/>
                  <a:pt x="112" y="223"/>
                  <a:pt x="111" y="221"/>
                </a:cubicBezTo>
                <a:cubicBezTo>
                  <a:pt x="110" y="219"/>
                  <a:pt x="113" y="217"/>
                  <a:pt x="115" y="216"/>
                </a:cubicBezTo>
                <a:cubicBezTo>
                  <a:pt x="118" y="214"/>
                  <a:pt x="122" y="213"/>
                  <a:pt x="126" y="211"/>
                </a:cubicBezTo>
                <a:cubicBezTo>
                  <a:pt x="127" y="210"/>
                  <a:pt x="128" y="210"/>
                  <a:pt x="128" y="209"/>
                </a:cubicBezTo>
                <a:cubicBezTo>
                  <a:pt x="128" y="208"/>
                  <a:pt x="127" y="207"/>
                  <a:pt x="126" y="206"/>
                </a:cubicBezTo>
                <a:cubicBezTo>
                  <a:pt x="125" y="204"/>
                  <a:pt x="127" y="202"/>
                  <a:pt x="128" y="200"/>
                </a:cubicBezTo>
                <a:cubicBezTo>
                  <a:pt x="129" y="198"/>
                  <a:pt x="129" y="197"/>
                  <a:pt x="128" y="195"/>
                </a:cubicBezTo>
                <a:cubicBezTo>
                  <a:pt x="128" y="194"/>
                  <a:pt x="128" y="194"/>
                  <a:pt x="127" y="193"/>
                </a:cubicBezTo>
                <a:cubicBezTo>
                  <a:pt x="126" y="193"/>
                  <a:pt x="124" y="194"/>
                  <a:pt x="124" y="193"/>
                </a:cubicBezTo>
                <a:cubicBezTo>
                  <a:pt x="123" y="192"/>
                  <a:pt x="125" y="189"/>
                  <a:pt x="125" y="188"/>
                </a:cubicBezTo>
                <a:cubicBezTo>
                  <a:pt x="126" y="186"/>
                  <a:pt x="126" y="184"/>
                  <a:pt x="126" y="182"/>
                </a:cubicBezTo>
                <a:cubicBezTo>
                  <a:pt x="126" y="181"/>
                  <a:pt x="127" y="180"/>
                  <a:pt x="127" y="179"/>
                </a:cubicBezTo>
                <a:cubicBezTo>
                  <a:pt x="126" y="177"/>
                  <a:pt x="125" y="178"/>
                  <a:pt x="124" y="177"/>
                </a:cubicBezTo>
                <a:cubicBezTo>
                  <a:pt x="124" y="176"/>
                  <a:pt x="125" y="174"/>
                  <a:pt x="125" y="174"/>
                </a:cubicBezTo>
                <a:cubicBezTo>
                  <a:pt x="126" y="172"/>
                  <a:pt x="126" y="172"/>
                  <a:pt x="127" y="172"/>
                </a:cubicBezTo>
                <a:cubicBezTo>
                  <a:pt x="129" y="171"/>
                  <a:pt x="130" y="170"/>
                  <a:pt x="131" y="170"/>
                </a:cubicBezTo>
                <a:cubicBezTo>
                  <a:pt x="132" y="170"/>
                  <a:pt x="133" y="170"/>
                  <a:pt x="134" y="169"/>
                </a:cubicBezTo>
                <a:cubicBezTo>
                  <a:pt x="135" y="169"/>
                  <a:pt x="134" y="169"/>
                  <a:pt x="135" y="168"/>
                </a:cubicBezTo>
                <a:cubicBezTo>
                  <a:pt x="137" y="166"/>
                  <a:pt x="143" y="164"/>
                  <a:pt x="143" y="169"/>
                </a:cubicBezTo>
                <a:cubicBezTo>
                  <a:pt x="143" y="171"/>
                  <a:pt x="142" y="172"/>
                  <a:pt x="141" y="174"/>
                </a:cubicBezTo>
                <a:cubicBezTo>
                  <a:pt x="139" y="176"/>
                  <a:pt x="139" y="177"/>
                  <a:pt x="139" y="179"/>
                </a:cubicBezTo>
                <a:cubicBezTo>
                  <a:pt x="140" y="180"/>
                  <a:pt x="140" y="183"/>
                  <a:pt x="141" y="182"/>
                </a:cubicBezTo>
                <a:cubicBezTo>
                  <a:pt x="142" y="181"/>
                  <a:pt x="142" y="180"/>
                  <a:pt x="142" y="180"/>
                </a:cubicBezTo>
                <a:cubicBezTo>
                  <a:pt x="142" y="179"/>
                  <a:pt x="143" y="179"/>
                  <a:pt x="143" y="178"/>
                </a:cubicBezTo>
                <a:cubicBezTo>
                  <a:pt x="144" y="177"/>
                  <a:pt x="144" y="176"/>
                  <a:pt x="144" y="175"/>
                </a:cubicBezTo>
                <a:cubicBezTo>
                  <a:pt x="144" y="172"/>
                  <a:pt x="145" y="169"/>
                  <a:pt x="146" y="168"/>
                </a:cubicBezTo>
                <a:cubicBezTo>
                  <a:pt x="147" y="169"/>
                  <a:pt x="146" y="170"/>
                  <a:pt x="146" y="171"/>
                </a:cubicBezTo>
                <a:cubicBezTo>
                  <a:pt x="146" y="172"/>
                  <a:pt x="147" y="176"/>
                  <a:pt x="148" y="177"/>
                </a:cubicBezTo>
                <a:cubicBezTo>
                  <a:pt x="149" y="176"/>
                  <a:pt x="151" y="171"/>
                  <a:pt x="154" y="172"/>
                </a:cubicBezTo>
                <a:cubicBezTo>
                  <a:pt x="155" y="172"/>
                  <a:pt x="155" y="173"/>
                  <a:pt x="155" y="174"/>
                </a:cubicBezTo>
                <a:cubicBezTo>
                  <a:pt x="155" y="175"/>
                  <a:pt x="155" y="175"/>
                  <a:pt x="155" y="176"/>
                </a:cubicBezTo>
                <a:cubicBezTo>
                  <a:pt x="156" y="176"/>
                  <a:pt x="157" y="177"/>
                  <a:pt x="158" y="177"/>
                </a:cubicBezTo>
                <a:cubicBezTo>
                  <a:pt x="158" y="178"/>
                  <a:pt x="159" y="179"/>
                  <a:pt x="159" y="180"/>
                </a:cubicBezTo>
                <a:cubicBezTo>
                  <a:pt x="159" y="180"/>
                  <a:pt x="160" y="181"/>
                  <a:pt x="160" y="182"/>
                </a:cubicBezTo>
                <a:cubicBezTo>
                  <a:pt x="161" y="183"/>
                  <a:pt x="162" y="184"/>
                  <a:pt x="163" y="185"/>
                </a:cubicBezTo>
                <a:cubicBezTo>
                  <a:pt x="163" y="185"/>
                  <a:pt x="165" y="185"/>
                  <a:pt x="166" y="185"/>
                </a:cubicBezTo>
                <a:cubicBezTo>
                  <a:pt x="166" y="182"/>
                  <a:pt x="166" y="180"/>
                  <a:pt x="168" y="178"/>
                </a:cubicBezTo>
                <a:cubicBezTo>
                  <a:pt x="169" y="177"/>
                  <a:pt x="170" y="176"/>
                  <a:pt x="170" y="175"/>
                </a:cubicBezTo>
                <a:cubicBezTo>
                  <a:pt x="171" y="174"/>
                  <a:pt x="170" y="173"/>
                  <a:pt x="171" y="172"/>
                </a:cubicBezTo>
                <a:cubicBezTo>
                  <a:pt x="172" y="171"/>
                  <a:pt x="172" y="171"/>
                  <a:pt x="173" y="170"/>
                </a:cubicBezTo>
                <a:cubicBezTo>
                  <a:pt x="173" y="170"/>
                  <a:pt x="173" y="169"/>
                  <a:pt x="173" y="168"/>
                </a:cubicBezTo>
                <a:cubicBezTo>
                  <a:pt x="175" y="167"/>
                  <a:pt x="176" y="169"/>
                  <a:pt x="178" y="168"/>
                </a:cubicBezTo>
                <a:cubicBezTo>
                  <a:pt x="179" y="167"/>
                  <a:pt x="178" y="166"/>
                  <a:pt x="178" y="165"/>
                </a:cubicBezTo>
                <a:cubicBezTo>
                  <a:pt x="178" y="163"/>
                  <a:pt x="179" y="161"/>
                  <a:pt x="179" y="160"/>
                </a:cubicBezTo>
                <a:cubicBezTo>
                  <a:pt x="180" y="156"/>
                  <a:pt x="180" y="151"/>
                  <a:pt x="180" y="147"/>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3" name="Freeform 174"/>
          <p:cNvSpPr>
            <a:spLocks/>
          </p:cNvSpPr>
          <p:nvPr/>
        </p:nvSpPr>
        <p:spPr bwMode="auto">
          <a:xfrm>
            <a:off x="5179713" y="3961906"/>
            <a:ext cx="293298" cy="142299"/>
          </a:xfrm>
          <a:custGeom>
            <a:avLst/>
            <a:gdLst/>
            <a:ahLst/>
            <a:cxnLst>
              <a:cxn ang="0">
                <a:pos x="184" y="94"/>
              </a:cxn>
              <a:cxn ang="0">
                <a:pos x="182" y="91"/>
              </a:cxn>
              <a:cxn ang="0">
                <a:pos x="175" y="87"/>
              </a:cxn>
              <a:cxn ang="0">
                <a:pos x="163" y="83"/>
              </a:cxn>
              <a:cxn ang="0">
                <a:pos x="161" y="81"/>
              </a:cxn>
              <a:cxn ang="0">
                <a:pos x="160" y="75"/>
              </a:cxn>
              <a:cxn ang="0">
                <a:pos x="163" y="61"/>
              </a:cxn>
              <a:cxn ang="0">
                <a:pos x="171" y="47"/>
              </a:cxn>
              <a:cxn ang="0">
                <a:pos x="169" y="38"/>
              </a:cxn>
              <a:cxn ang="0">
                <a:pos x="163" y="31"/>
              </a:cxn>
              <a:cxn ang="0">
                <a:pos x="158" y="23"/>
              </a:cxn>
              <a:cxn ang="0">
                <a:pos x="151" y="22"/>
              </a:cxn>
              <a:cxn ang="0">
                <a:pos x="139" y="20"/>
              </a:cxn>
              <a:cxn ang="0">
                <a:pos x="132" y="22"/>
              </a:cxn>
              <a:cxn ang="0">
                <a:pos x="127" y="22"/>
              </a:cxn>
              <a:cxn ang="0">
                <a:pos x="122" y="20"/>
              </a:cxn>
              <a:cxn ang="0">
                <a:pos x="115" y="17"/>
              </a:cxn>
              <a:cxn ang="0">
                <a:pos x="110" y="15"/>
              </a:cxn>
              <a:cxn ang="0">
                <a:pos x="101" y="12"/>
              </a:cxn>
              <a:cxn ang="0">
                <a:pos x="90" y="1"/>
              </a:cxn>
              <a:cxn ang="0">
                <a:pos x="82" y="3"/>
              </a:cxn>
              <a:cxn ang="0">
                <a:pos x="83" y="9"/>
              </a:cxn>
              <a:cxn ang="0">
                <a:pos x="76" y="12"/>
              </a:cxn>
              <a:cxn ang="0">
                <a:pos x="76" y="20"/>
              </a:cxn>
              <a:cxn ang="0">
                <a:pos x="76" y="36"/>
              </a:cxn>
              <a:cxn ang="0">
                <a:pos x="74" y="40"/>
              </a:cxn>
              <a:cxn ang="0">
                <a:pos x="62" y="33"/>
              </a:cxn>
              <a:cxn ang="0">
                <a:pos x="48" y="39"/>
              </a:cxn>
              <a:cxn ang="0">
                <a:pos x="33" y="45"/>
              </a:cxn>
              <a:cxn ang="0">
                <a:pos x="14" y="52"/>
              </a:cxn>
              <a:cxn ang="0">
                <a:pos x="28" y="56"/>
              </a:cxn>
              <a:cxn ang="0">
                <a:pos x="28" y="62"/>
              </a:cxn>
              <a:cxn ang="0">
                <a:pos x="22" y="65"/>
              </a:cxn>
              <a:cxn ang="0">
                <a:pos x="15" y="66"/>
              </a:cxn>
              <a:cxn ang="0">
                <a:pos x="11" y="71"/>
              </a:cxn>
              <a:cxn ang="0">
                <a:pos x="0" y="78"/>
              </a:cxn>
              <a:cxn ang="0">
                <a:pos x="2" y="84"/>
              </a:cxn>
              <a:cxn ang="0">
                <a:pos x="6" y="83"/>
              </a:cxn>
              <a:cxn ang="0">
                <a:pos x="76" y="88"/>
              </a:cxn>
              <a:cxn ang="0">
                <a:pos x="137" y="89"/>
              </a:cxn>
              <a:cxn ang="0">
                <a:pos x="164" y="89"/>
              </a:cxn>
              <a:cxn ang="0">
                <a:pos x="184" y="96"/>
              </a:cxn>
            </a:cxnLst>
            <a:rect l="0" t="0" r="r" b="b"/>
            <a:pathLst>
              <a:path w="185" h="96">
                <a:moveTo>
                  <a:pt x="185" y="96"/>
                </a:moveTo>
                <a:cubicBezTo>
                  <a:pt x="185" y="96"/>
                  <a:pt x="184" y="95"/>
                  <a:pt x="184" y="94"/>
                </a:cubicBezTo>
                <a:cubicBezTo>
                  <a:pt x="183" y="94"/>
                  <a:pt x="184" y="93"/>
                  <a:pt x="183" y="92"/>
                </a:cubicBezTo>
                <a:cubicBezTo>
                  <a:pt x="183" y="92"/>
                  <a:pt x="182" y="91"/>
                  <a:pt x="182" y="91"/>
                </a:cubicBezTo>
                <a:cubicBezTo>
                  <a:pt x="181" y="90"/>
                  <a:pt x="180" y="89"/>
                  <a:pt x="179" y="88"/>
                </a:cubicBezTo>
                <a:cubicBezTo>
                  <a:pt x="178" y="87"/>
                  <a:pt x="177" y="87"/>
                  <a:pt x="175" y="87"/>
                </a:cubicBezTo>
                <a:cubicBezTo>
                  <a:pt x="173" y="87"/>
                  <a:pt x="171" y="86"/>
                  <a:pt x="169" y="85"/>
                </a:cubicBezTo>
                <a:cubicBezTo>
                  <a:pt x="167" y="85"/>
                  <a:pt x="165" y="84"/>
                  <a:pt x="163" y="83"/>
                </a:cubicBezTo>
                <a:cubicBezTo>
                  <a:pt x="163" y="82"/>
                  <a:pt x="163" y="82"/>
                  <a:pt x="162" y="82"/>
                </a:cubicBezTo>
                <a:cubicBezTo>
                  <a:pt x="162" y="81"/>
                  <a:pt x="161" y="81"/>
                  <a:pt x="161" y="81"/>
                </a:cubicBezTo>
                <a:cubicBezTo>
                  <a:pt x="160" y="81"/>
                  <a:pt x="160" y="81"/>
                  <a:pt x="160" y="80"/>
                </a:cubicBezTo>
                <a:cubicBezTo>
                  <a:pt x="160" y="78"/>
                  <a:pt x="160" y="76"/>
                  <a:pt x="160" y="75"/>
                </a:cubicBezTo>
                <a:cubicBezTo>
                  <a:pt x="160" y="73"/>
                  <a:pt x="161" y="72"/>
                  <a:pt x="161" y="71"/>
                </a:cubicBezTo>
                <a:cubicBezTo>
                  <a:pt x="161" y="67"/>
                  <a:pt x="162" y="64"/>
                  <a:pt x="163" y="61"/>
                </a:cubicBezTo>
                <a:cubicBezTo>
                  <a:pt x="163" y="58"/>
                  <a:pt x="163" y="57"/>
                  <a:pt x="165" y="55"/>
                </a:cubicBezTo>
                <a:cubicBezTo>
                  <a:pt x="167" y="53"/>
                  <a:pt x="169" y="50"/>
                  <a:pt x="171" y="47"/>
                </a:cubicBezTo>
                <a:cubicBezTo>
                  <a:pt x="172" y="47"/>
                  <a:pt x="172" y="46"/>
                  <a:pt x="172" y="45"/>
                </a:cubicBezTo>
                <a:cubicBezTo>
                  <a:pt x="172" y="42"/>
                  <a:pt x="169" y="40"/>
                  <a:pt x="169" y="38"/>
                </a:cubicBezTo>
                <a:cubicBezTo>
                  <a:pt x="168" y="37"/>
                  <a:pt x="168" y="35"/>
                  <a:pt x="167" y="33"/>
                </a:cubicBezTo>
                <a:cubicBezTo>
                  <a:pt x="166" y="32"/>
                  <a:pt x="164" y="32"/>
                  <a:pt x="163" y="31"/>
                </a:cubicBezTo>
                <a:cubicBezTo>
                  <a:pt x="162" y="30"/>
                  <a:pt x="159" y="28"/>
                  <a:pt x="159" y="27"/>
                </a:cubicBezTo>
                <a:cubicBezTo>
                  <a:pt x="158" y="26"/>
                  <a:pt x="159" y="25"/>
                  <a:pt x="158" y="23"/>
                </a:cubicBezTo>
                <a:cubicBezTo>
                  <a:pt x="157" y="22"/>
                  <a:pt x="155" y="20"/>
                  <a:pt x="154" y="20"/>
                </a:cubicBezTo>
                <a:cubicBezTo>
                  <a:pt x="152" y="20"/>
                  <a:pt x="152" y="21"/>
                  <a:pt x="151" y="22"/>
                </a:cubicBezTo>
                <a:cubicBezTo>
                  <a:pt x="150" y="22"/>
                  <a:pt x="149" y="22"/>
                  <a:pt x="148" y="22"/>
                </a:cubicBezTo>
                <a:cubicBezTo>
                  <a:pt x="144" y="22"/>
                  <a:pt x="142" y="21"/>
                  <a:pt x="139" y="20"/>
                </a:cubicBezTo>
                <a:cubicBezTo>
                  <a:pt x="137" y="19"/>
                  <a:pt x="136" y="19"/>
                  <a:pt x="134" y="20"/>
                </a:cubicBezTo>
                <a:cubicBezTo>
                  <a:pt x="133" y="21"/>
                  <a:pt x="132" y="22"/>
                  <a:pt x="132" y="22"/>
                </a:cubicBezTo>
                <a:cubicBezTo>
                  <a:pt x="131" y="23"/>
                  <a:pt x="132" y="24"/>
                  <a:pt x="130" y="24"/>
                </a:cubicBezTo>
                <a:cubicBezTo>
                  <a:pt x="129" y="24"/>
                  <a:pt x="128" y="22"/>
                  <a:pt x="127" y="22"/>
                </a:cubicBezTo>
                <a:cubicBezTo>
                  <a:pt x="126" y="21"/>
                  <a:pt x="125" y="18"/>
                  <a:pt x="124" y="19"/>
                </a:cubicBezTo>
                <a:cubicBezTo>
                  <a:pt x="123" y="19"/>
                  <a:pt x="123" y="20"/>
                  <a:pt x="122" y="20"/>
                </a:cubicBezTo>
                <a:cubicBezTo>
                  <a:pt x="121" y="20"/>
                  <a:pt x="121" y="19"/>
                  <a:pt x="120" y="18"/>
                </a:cubicBezTo>
                <a:cubicBezTo>
                  <a:pt x="119" y="17"/>
                  <a:pt x="116" y="18"/>
                  <a:pt x="115" y="17"/>
                </a:cubicBezTo>
                <a:cubicBezTo>
                  <a:pt x="114" y="17"/>
                  <a:pt x="113" y="16"/>
                  <a:pt x="112" y="15"/>
                </a:cubicBezTo>
                <a:cubicBezTo>
                  <a:pt x="111" y="15"/>
                  <a:pt x="110" y="15"/>
                  <a:pt x="110" y="15"/>
                </a:cubicBezTo>
                <a:cubicBezTo>
                  <a:pt x="109" y="14"/>
                  <a:pt x="108" y="14"/>
                  <a:pt x="107" y="13"/>
                </a:cubicBezTo>
                <a:cubicBezTo>
                  <a:pt x="105" y="13"/>
                  <a:pt x="103" y="12"/>
                  <a:pt x="101" y="12"/>
                </a:cubicBezTo>
                <a:cubicBezTo>
                  <a:pt x="99" y="12"/>
                  <a:pt x="98" y="10"/>
                  <a:pt x="97" y="9"/>
                </a:cubicBezTo>
                <a:cubicBezTo>
                  <a:pt x="95" y="6"/>
                  <a:pt x="93" y="2"/>
                  <a:pt x="90" y="1"/>
                </a:cubicBezTo>
                <a:cubicBezTo>
                  <a:pt x="88" y="0"/>
                  <a:pt x="87" y="1"/>
                  <a:pt x="85" y="2"/>
                </a:cubicBezTo>
                <a:cubicBezTo>
                  <a:pt x="85" y="2"/>
                  <a:pt x="83" y="3"/>
                  <a:pt x="82" y="3"/>
                </a:cubicBezTo>
                <a:cubicBezTo>
                  <a:pt x="82" y="4"/>
                  <a:pt x="82" y="4"/>
                  <a:pt x="83" y="5"/>
                </a:cubicBezTo>
                <a:cubicBezTo>
                  <a:pt x="83" y="7"/>
                  <a:pt x="84" y="8"/>
                  <a:pt x="83" y="9"/>
                </a:cubicBezTo>
                <a:cubicBezTo>
                  <a:pt x="82" y="10"/>
                  <a:pt x="80" y="10"/>
                  <a:pt x="79" y="10"/>
                </a:cubicBezTo>
                <a:cubicBezTo>
                  <a:pt x="77" y="10"/>
                  <a:pt x="76" y="10"/>
                  <a:pt x="76" y="12"/>
                </a:cubicBezTo>
                <a:cubicBezTo>
                  <a:pt x="76" y="13"/>
                  <a:pt x="76" y="14"/>
                  <a:pt x="76" y="15"/>
                </a:cubicBezTo>
                <a:cubicBezTo>
                  <a:pt x="76" y="16"/>
                  <a:pt x="76" y="18"/>
                  <a:pt x="76" y="20"/>
                </a:cubicBezTo>
                <a:cubicBezTo>
                  <a:pt x="76" y="22"/>
                  <a:pt x="76" y="25"/>
                  <a:pt x="76" y="27"/>
                </a:cubicBezTo>
                <a:cubicBezTo>
                  <a:pt x="76" y="30"/>
                  <a:pt x="76" y="33"/>
                  <a:pt x="76" y="36"/>
                </a:cubicBezTo>
                <a:cubicBezTo>
                  <a:pt x="76" y="37"/>
                  <a:pt x="77" y="38"/>
                  <a:pt x="76" y="39"/>
                </a:cubicBezTo>
                <a:cubicBezTo>
                  <a:pt x="75" y="39"/>
                  <a:pt x="75" y="40"/>
                  <a:pt x="74" y="40"/>
                </a:cubicBezTo>
                <a:cubicBezTo>
                  <a:pt x="73" y="40"/>
                  <a:pt x="72" y="40"/>
                  <a:pt x="71" y="39"/>
                </a:cubicBezTo>
                <a:cubicBezTo>
                  <a:pt x="68" y="37"/>
                  <a:pt x="66" y="34"/>
                  <a:pt x="62" y="33"/>
                </a:cubicBezTo>
                <a:cubicBezTo>
                  <a:pt x="58" y="33"/>
                  <a:pt x="54" y="30"/>
                  <a:pt x="50" y="31"/>
                </a:cubicBezTo>
                <a:cubicBezTo>
                  <a:pt x="47" y="32"/>
                  <a:pt x="48" y="36"/>
                  <a:pt x="48" y="39"/>
                </a:cubicBezTo>
                <a:cubicBezTo>
                  <a:pt x="45" y="39"/>
                  <a:pt x="40" y="36"/>
                  <a:pt x="37" y="39"/>
                </a:cubicBezTo>
                <a:cubicBezTo>
                  <a:pt x="35" y="40"/>
                  <a:pt x="35" y="44"/>
                  <a:pt x="33" y="45"/>
                </a:cubicBezTo>
                <a:cubicBezTo>
                  <a:pt x="28" y="48"/>
                  <a:pt x="23" y="49"/>
                  <a:pt x="18" y="50"/>
                </a:cubicBezTo>
                <a:cubicBezTo>
                  <a:pt x="17" y="50"/>
                  <a:pt x="15" y="51"/>
                  <a:pt x="14" y="52"/>
                </a:cubicBezTo>
                <a:cubicBezTo>
                  <a:pt x="14" y="54"/>
                  <a:pt x="17" y="55"/>
                  <a:pt x="19" y="56"/>
                </a:cubicBezTo>
                <a:cubicBezTo>
                  <a:pt x="22" y="56"/>
                  <a:pt x="25" y="56"/>
                  <a:pt x="28" y="56"/>
                </a:cubicBezTo>
                <a:cubicBezTo>
                  <a:pt x="30" y="56"/>
                  <a:pt x="33" y="56"/>
                  <a:pt x="34" y="57"/>
                </a:cubicBezTo>
                <a:cubicBezTo>
                  <a:pt x="37" y="60"/>
                  <a:pt x="30" y="61"/>
                  <a:pt x="28" y="62"/>
                </a:cubicBezTo>
                <a:cubicBezTo>
                  <a:pt x="26" y="62"/>
                  <a:pt x="25" y="63"/>
                  <a:pt x="24" y="64"/>
                </a:cubicBezTo>
                <a:cubicBezTo>
                  <a:pt x="23" y="64"/>
                  <a:pt x="22" y="64"/>
                  <a:pt x="22" y="65"/>
                </a:cubicBezTo>
                <a:cubicBezTo>
                  <a:pt x="21" y="66"/>
                  <a:pt x="21" y="67"/>
                  <a:pt x="20" y="67"/>
                </a:cubicBezTo>
                <a:cubicBezTo>
                  <a:pt x="17" y="68"/>
                  <a:pt x="17" y="67"/>
                  <a:pt x="15" y="66"/>
                </a:cubicBezTo>
                <a:cubicBezTo>
                  <a:pt x="14" y="65"/>
                  <a:pt x="13" y="65"/>
                  <a:pt x="12" y="66"/>
                </a:cubicBezTo>
                <a:cubicBezTo>
                  <a:pt x="10" y="67"/>
                  <a:pt x="11" y="68"/>
                  <a:pt x="11" y="71"/>
                </a:cubicBezTo>
                <a:cubicBezTo>
                  <a:pt x="10" y="75"/>
                  <a:pt x="6" y="72"/>
                  <a:pt x="4" y="73"/>
                </a:cubicBezTo>
                <a:cubicBezTo>
                  <a:pt x="2" y="73"/>
                  <a:pt x="1" y="76"/>
                  <a:pt x="0" y="78"/>
                </a:cubicBezTo>
                <a:cubicBezTo>
                  <a:pt x="0" y="80"/>
                  <a:pt x="1" y="80"/>
                  <a:pt x="2" y="82"/>
                </a:cubicBezTo>
                <a:cubicBezTo>
                  <a:pt x="2" y="83"/>
                  <a:pt x="2" y="83"/>
                  <a:pt x="2" y="84"/>
                </a:cubicBezTo>
                <a:cubicBezTo>
                  <a:pt x="2" y="83"/>
                  <a:pt x="3" y="83"/>
                  <a:pt x="3" y="82"/>
                </a:cubicBezTo>
                <a:cubicBezTo>
                  <a:pt x="4" y="82"/>
                  <a:pt x="5" y="82"/>
                  <a:pt x="6" y="83"/>
                </a:cubicBezTo>
                <a:cubicBezTo>
                  <a:pt x="13" y="84"/>
                  <a:pt x="20" y="85"/>
                  <a:pt x="27" y="86"/>
                </a:cubicBezTo>
                <a:cubicBezTo>
                  <a:pt x="43" y="87"/>
                  <a:pt x="59" y="88"/>
                  <a:pt x="76" y="88"/>
                </a:cubicBezTo>
                <a:cubicBezTo>
                  <a:pt x="88" y="89"/>
                  <a:pt x="100" y="88"/>
                  <a:pt x="112" y="88"/>
                </a:cubicBezTo>
                <a:cubicBezTo>
                  <a:pt x="120" y="88"/>
                  <a:pt x="129" y="89"/>
                  <a:pt x="137" y="89"/>
                </a:cubicBezTo>
                <a:cubicBezTo>
                  <a:pt x="144" y="89"/>
                  <a:pt x="150" y="89"/>
                  <a:pt x="157" y="89"/>
                </a:cubicBezTo>
                <a:cubicBezTo>
                  <a:pt x="159" y="89"/>
                  <a:pt x="162" y="89"/>
                  <a:pt x="164" y="89"/>
                </a:cubicBezTo>
                <a:cubicBezTo>
                  <a:pt x="166" y="89"/>
                  <a:pt x="168" y="90"/>
                  <a:pt x="170" y="90"/>
                </a:cubicBezTo>
                <a:cubicBezTo>
                  <a:pt x="175" y="92"/>
                  <a:pt x="179" y="95"/>
                  <a:pt x="184" y="96"/>
                </a:cubicBezTo>
                <a:cubicBezTo>
                  <a:pt x="184" y="96"/>
                  <a:pt x="185" y="96"/>
                  <a:pt x="185" y="96"/>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4" name="Freeform 175"/>
          <p:cNvSpPr>
            <a:spLocks/>
          </p:cNvSpPr>
          <p:nvPr/>
        </p:nvSpPr>
        <p:spPr bwMode="auto">
          <a:xfrm>
            <a:off x="5287346" y="3799457"/>
            <a:ext cx="501835" cy="358898"/>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5" name="Freeform 176"/>
          <p:cNvSpPr>
            <a:spLocks noEditPoints="1"/>
          </p:cNvSpPr>
          <p:nvPr/>
        </p:nvSpPr>
        <p:spPr bwMode="auto">
          <a:xfrm>
            <a:off x="5490502" y="3841014"/>
            <a:ext cx="803206" cy="673720"/>
          </a:xfrm>
          <a:custGeom>
            <a:avLst/>
            <a:gdLst/>
            <a:ahLst/>
            <a:cxnLst>
              <a:cxn ang="0">
                <a:pos x="493" y="252"/>
              </a:cxn>
              <a:cxn ang="0">
                <a:pos x="479" y="230"/>
              </a:cxn>
              <a:cxn ang="0">
                <a:pos x="455" y="220"/>
              </a:cxn>
              <a:cxn ang="0">
                <a:pos x="426" y="174"/>
              </a:cxn>
              <a:cxn ang="0">
                <a:pos x="418" y="142"/>
              </a:cxn>
              <a:cxn ang="0">
                <a:pos x="406" y="117"/>
              </a:cxn>
              <a:cxn ang="0">
                <a:pos x="412" y="91"/>
              </a:cxn>
              <a:cxn ang="0">
                <a:pos x="408" y="69"/>
              </a:cxn>
              <a:cxn ang="0">
                <a:pos x="383" y="37"/>
              </a:cxn>
              <a:cxn ang="0">
                <a:pos x="354" y="34"/>
              </a:cxn>
              <a:cxn ang="0">
                <a:pos x="329" y="44"/>
              </a:cxn>
              <a:cxn ang="0">
                <a:pos x="294" y="18"/>
              </a:cxn>
              <a:cxn ang="0">
                <a:pos x="256" y="8"/>
              </a:cxn>
              <a:cxn ang="0">
                <a:pos x="210" y="33"/>
              </a:cxn>
              <a:cxn ang="0">
                <a:pos x="185" y="47"/>
              </a:cxn>
              <a:cxn ang="0">
                <a:pos x="173" y="66"/>
              </a:cxn>
              <a:cxn ang="0">
                <a:pos x="178" y="82"/>
              </a:cxn>
              <a:cxn ang="0">
                <a:pos x="181" y="92"/>
              </a:cxn>
              <a:cxn ang="0">
                <a:pos x="161" y="101"/>
              </a:cxn>
              <a:cxn ang="0">
                <a:pos x="154" y="113"/>
              </a:cxn>
              <a:cxn ang="0">
                <a:pos x="133" y="121"/>
              </a:cxn>
              <a:cxn ang="0">
                <a:pos x="129" y="152"/>
              </a:cxn>
              <a:cxn ang="0">
                <a:pos x="123" y="174"/>
              </a:cxn>
              <a:cxn ang="0">
                <a:pos x="120" y="191"/>
              </a:cxn>
              <a:cxn ang="0">
                <a:pos x="109" y="176"/>
              </a:cxn>
              <a:cxn ang="0">
                <a:pos x="88" y="188"/>
              </a:cxn>
              <a:cxn ang="0">
                <a:pos x="75" y="206"/>
              </a:cxn>
              <a:cxn ang="0">
                <a:pos x="64" y="207"/>
              </a:cxn>
              <a:cxn ang="0">
                <a:pos x="31" y="208"/>
              </a:cxn>
              <a:cxn ang="0">
                <a:pos x="11" y="211"/>
              </a:cxn>
              <a:cxn ang="0">
                <a:pos x="22" y="253"/>
              </a:cxn>
              <a:cxn ang="0">
                <a:pos x="38" y="294"/>
              </a:cxn>
              <a:cxn ang="0">
                <a:pos x="40" y="316"/>
              </a:cxn>
              <a:cxn ang="0">
                <a:pos x="20" y="331"/>
              </a:cxn>
              <a:cxn ang="0">
                <a:pos x="4" y="360"/>
              </a:cxn>
              <a:cxn ang="0">
                <a:pos x="23" y="380"/>
              </a:cxn>
              <a:cxn ang="0">
                <a:pos x="13" y="404"/>
              </a:cxn>
              <a:cxn ang="0">
                <a:pos x="43" y="408"/>
              </a:cxn>
              <a:cxn ang="0">
                <a:pos x="69" y="393"/>
              </a:cxn>
              <a:cxn ang="0">
                <a:pos x="118" y="394"/>
              </a:cxn>
              <a:cxn ang="0">
                <a:pos x="148" y="398"/>
              </a:cxn>
              <a:cxn ang="0">
                <a:pos x="200" y="407"/>
              </a:cxn>
              <a:cxn ang="0">
                <a:pos x="215" y="420"/>
              </a:cxn>
              <a:cxn ang="0">
                <a:pos x="242" y="423"/>
              </a:cxn>
              <a:cxn ang="0">
                <a:pos x="272" y="425"/>
              </a:cxn>
              <a:cxn ang="0">
                <a:pos x="296" y="425"/>
              </a:cxn>
              <a:cxn ang="0">
                <a:pos x="322" y="435"/>
              </a:cxn>
              <a:cxn ang="0">
                <a:pos x="370" y="445"/>
              </a:cxn>
              <a:cxn ang="0">
                <a:pos x="391" y="406"/>
              </a:cxn>
              <a:cxn ang="0">
                <a:pos x="406" y="384"/>
              </a:cxn>
              <a:cxn ang="0">
                <a:pos x="427" y="375"/>
              </a:cxn>
              <a:cxn ang="0">
                <a:pos x="443" y="363"/>
              </a:cxn>
              <a:cxn ang="0">
                <a:pos x="436" y="319"/>
              </a:cxn>
              <a:cxn ang="0">
                <a:pos x="444" y="280"/>
              </a:cxn>
              <a:cxn ang="0">
                <a:pos x="483" y="284"/>
              </a:cxn>
              <a:cxn ang="0">
                <a:pos x="500" y="270"/>
              </a:cxn>
            </a:cxnLst>
            <a:rect l="0" t="0" r="r" b="b"/>
            <a:pathLst>
              <a:path w="507" h="454">
                <a:moveTo>
                  <a:pt x="9" y="209"/>
                </a:moveTo>
                <a:cubicBezTo>
                  <a:pt x="9" y="210"/>
                  <a:pt x="9" y="210"/>
                  <a:pt x="9" y="211"/>
                </a:cubicBezTo>
                <a:cubicBezTo>
                  <a:pt x="9" y="210"/>
                  <a:pt x="9" y="210"/>
                  <a:pt x="9" y="209"/>
                </a:cubicBezTo>
                <a:moveTo>
                  <a:pt x="505" y="257"/>
                </a:moveTo>
                <a:cubicBezTo>
                  <a:pt x="503" y="254"/>
                  <a:pt x="502" y="255"/>
                  <a:pt x="498" y="255"/>
                </a:cubicBezTo>
                <a:cubicBezTo>
                  <a:pt x="496" y="255"/>
                  <a:pt x="495" y="255"/>
                  <a:pt x="493" y="252"/>
                </a:cubicBezTo>
                <a:cubicBezTo>
                  <a:pt x="491" y="249"/>
                  <a:pt x="491" y="246"/>
                  <a:pt x="491" y="242"/>
                </a:cubicBezTo>
                <a:cubicBezTo>
                  <a:pt x="491" y="241"/>
                  <a:pt x="490" y="239"/>
                  <a:pt x="490" y="238"/>
                </a:cubicBezTo>
                <a:cubicBezTo>
                  <a:pt x="490" y="236"/>
                  <a:pt x="492" y="232"/>
                  <a:pt x="491" y="230"/>
                </a:cubicBezTo>
                <a:cubicBezTo>
                  <a:pt x="489" y="229"/>
                  <a:pt x="487" y="232"/>
                  <a:pt x="484" y="232"/>
                </a:cubicBezTo>
                <a:cubicBezTo>
                  <a:pt x="483" y="232"/>
                  <a:pt x="483" y="231"/>
                  <a:pt x="482" y="231"/>
                </a:cubicBezTo>
                <a:cubicBezTo>
                  <a:pt x="481" y="230"/>
                  <a:pt x="480" y="231"/>
                  <a:pt x="479" y="230"/>
                </a:cubicBezTo>
                <a:cubicBezTo>
                  <a:pt x="478" y="230"/>
                  <a:pt x="478" y="231"/>
                  <a:pt x="476" y="229"/>
                </a:cubicBezTo>
                <a:cubicBezTo>
                  <a:pt x="475" y="228"/>
                  <a:pt x="475" y="227"/>
                  <a:pt x="474" y="226"/>
                </a:cubicBezTo>
                <a:cubicBezTo>
                  <a:pt x="472" y="225"/>
                  <a:pt x="468" y="226"/>
                  <a:pt x="466" y="225"/>
                </a:cubicBezTo>
                <a:cubicBezTo>
                  <a:pt x="462" y="225"/>
                  <a:pt x="457" y="227"/>
                  <a:pt x="453" y="227"/>
                </a:cubicBezTo>
                <a:cubicBezTo>
                  <a:pt x="452" y="225"/>
                  <a:pt x="453" y="225"/>
                  <a:pt x="454" y="224"/>
                </a:cubicBezTo>
                <a:cubicBezTo>
                  <a:pt x="454" y="223"/>
                  <a:pt x="454" y="221"/>
                  <a:pt x="455" y="220"/>
                </a:cubicBezTo>
                <a:cubicBezTo>
                  <a:pt x="457" y="215"/>
                  <a:pt x="458" y="211"/>
                  <a:pt x="458" y="206"/>
                </a:cubicBezTo>
                <a:cubicBezTo>
                  <a:pt x="457" y="204"/>
                  <a:pt x="456" y="203"/>
                  <a:pt x="456" y="201"/>
                </a:cubicBezTo>
                <a:cubicBezTo>
                  <a:pt x="455" y="199"/>
                  <a:pt x="454" y="198"/>
                  <a:pt x="453" y="197"/>
                </a:cubicBezTo>
                <a:cubicBezTo>
                  <a:pt x="446" y="193"/>
                  <a:pt x="438" y="200"/>
                  <a:pt x="435" y="190"/>
                </a:cubicBezTo>
                <a:cubicBezTo>
                  <a:pt x="434" y="188"/>
                  <a:pt x="434" y="185"/>
                  <a:pt x="432" y="182"/>
                </a:cubicBezTo>
                <a:cubicBezTo>
                  <a:pt x="431" y="179"/>
                  <a:pt x="428" y="177"/>
                  <a:pt x="426" y="174"/>
                </a:cubicBezTo>
                <a:cubicBezTo>
                  <a:pt x="425" y="171"/>
                  <a:pt x="425" y="167"/>
                  <a:pt x="422" y="165"/>
                </a:cubicBezTo>
                <a:cubicBezTo>
                  <a:pt x="421" y="164"/>
                  <a:pt x="417" y="165"/>
                  <a:pt x="416" y="163"/>
                </a:cubicBezTo>
                <a:cubicBezTo>
                  <a:pt x="415" y="161"/>
                  <a:pt x="416" y="160"/>
                  <a:pt x="417" y="159"/>
                </a:cubicBezTo>
                <a:cubicBezTo>
                  <a:pt x="419" y="156"/>
                  <a:pt x="421" y="154"/>
                  <a:pt x="422" y="150"/>
                </a:cubicBezTo>
                <a:cubicBezTo>
                  <a:pt x="423" y="149"/>
                  <a:pt x="422" y="147"/>
                  <a:pt x="422" y="145"/>
                </a:cubicBezTo>
                <a:cubicBezTo>
                  <a:pt x="421" y="142"/>
                  <a:pt x="420" y="142"/>
                  <a:pt x="418" y="142"/>
                </a:cubicBezTo>
                <a:cubicBezTo>
                  <a:pt x="415" y="142"/>
                  <a:pt x="414" y="143"/>
                  <a:pt x="413" y="141"/>
                </a:cubicBezTo>
                <a:cubicBezTo>
                  <a:pt x="411" y="140"/>
                  <a:pt x="411" y="139"/>
                  <a:pt x="409" y="138"/>
                </a:cubicBezTo>
                <a:cubicBezTo>
                  <a:pt x="406" y="136"/>
                  <a:pt x="402" y="137"/>
                  <a:pt x="401" y="132"/>
                </a:cubicBezTo>
                <a:cubicBezTo>
                  <a:pt x="399" y="129"/>
                  <a:pt x="403" y="126"/>
                  <a:pt x="402" y="123"/>
                </a:cubicBezTo>
                <a:cubicBezTo>
                  <a:pt x="402" y="121"/>
                  <a:pt x="400" y="120"/>
                  <a:pt x="402" y="118"/>
                </a:cubicBezTo>
                <a:cubicBezTo>
                  <a:pt x="403" y="117"/>
                  <a:pt x="405" y="117"/>
                  <a:pt x="406" y="117"/>
                </a:cubicBezTo>
                <a:cubicBezTo>
                  <a:pt x="406" y="116"/>
                  <a:pt x="407" y="115"/>
                  <a:pt x="408" y="115"/>
                </a:cubicBezTo>
                <a:cubicBezTo>
                  <a:pt x="408" y="114"/>
                  <a:pt x="408" y="112"/>
                  <a:pt x="408" y="111"/>
                </a:cubicBezTo>
                <a:cubicBezTo>
                  <a:pt x="410" y="111"/>
                  <a:pt x="411" y="110"/>
                  <a:pt x="412" y="109"/>
                </a:cubicBezTo>
                <a:cubicBezTo>
                  <a:pt x="412" y="108"/>
                  <a:pt x="412" y="106"/>
                  <a:pt x="412" y="105"/>
                </a:cubicBezTo>
                <a:cubicBezTo>
                  <a:pt x="411" y="102"/>
                  <a:pt x="411" y="102"/>
                  <a:pt x="412" y="100"/>
                </a:cubicBezTo>
                <a:cubicBezTo>
                  <a:pt x="413" y="97"/>
                  <a:pt x="412" y="94"/>
                  <a:pt x="412" y="91"/>
                </a:cubicBezTo>
                <a:cubicBezTo>
                  <a:pt x="410" y="91"/>
                  <a:pt x="406" y="89"/>
                  <a:pt x="405" y="88"/>
                </a:cubicBezTo>
                <a:cubicBezTo>
                  <a:pt x="404" y="86"/>
                  <a:pt x="405" y="87"/>
                  <a:pt x="405" y="85"/>
                </a:cubicBezTo>
                <a:cubicBezTo>
                  <a:pt x="405" y="83"/>
                  <a:pt x="405" y="81"/>
                  <a:pt x="406" y="80"/>
                </a:cubicBezTo>
                <a:cubicBezTo>
                  <a:pt x="407" y="79"/>
                  <a:pt x="408" y="79"/>
                  <a:pt x="408" y="78"/>
                </a:cubicBezTo>
                <a:cubicBezTo>
                  <a:pt x="408" y="77"/>
                  <a:pt x="408" y="76"/>
                  <a:pt x="408" y="76"/>
                </a:cubicBezTo>
                <a:cubicBezTo>
                  <a:pt x="408" y="73"/>
                  <a:pt x="408" y="71"/>
                  <a:pt x="408" y="69"/>
                </a:cubicBezTo>
                <a:cubicBezTo>
                  <a:pt x="408" y="64"/>
                  <a:pt x="410" y="63"/>
                  <a:pt x="411" y="58"/>
                </a:cubicBezTo>
                <a:cubicBezTo>
                  <a:pt x="411" y="57"/>
                  <a:pt x="411" y="54"/>
                  <a:pt x="409" y="54"/>
                </a:cubicBezTo>
                <a:cubicBezTo>
                  <a:pt x="407" y="53"/>
                  <a:pt x="404" y="54"/>
                  <a:pt x="402" y="54"/>
                </a:cubicBezTo>
                <a:cubicBezTo>
                  <a:pt x="396" y="54"/>
                  <a:pt x="399" y="49"/>
                  <a:pt x="397" y="45"/>
                </a:cubicBezTo>
                <a:cubicBezTo>
                  <a:pt x="396" y="43"/>
                  <a:pt x="393" y="42"/>
                  <a:pt x="391" y="41"/>
                </a:cubicBezTo>
                <a:cubicBezTo>
                  <a:pt x="388" y="39"/>
                  <a:pt x="386" y="38"/>
                  <a:pt x="383" y="37"/>
                </a:cubicBezTo>
                <a:cubicBezTo>
                  <a:pt x="381" y="37"/>
                  <a:pt x="379" y="36"/>
                  <a:pt x="377" y="34"/>
                </a:cubicBezTo>
                <a:cubicBezTo>
                  <a:pt x="376" y="33"/>
                  <a:pt x="375" y="31"/>
                  <a:pt x="374" y="29"/>
                </a:cubicBezTo>
                <a:cubicBezTo>
                  <a:pt x="371" y="26"/>
                  <a:pt x="365" y="30"/>
                  <a:pt x="362" y="32"/>
                </a:cubicBezTo>
                <a:cubicBezTo>
                  <a:pt x="362" y="32"/>
                  <a:pt x="362" y="33"/>
                  <a:pt x="362" y="33"/>
                </a:cubicBezTo>
                <a:cubicBezTo>
                  <a:pt x="360" y="33"/>
                  <a:pt x="359" y="32"/>
                  <a:pt x="357" y="32"/>
                </a:cubicBezTo>
                <a:cubicBezTo>
                  <a:pt x="355" y="32"/>
                  <a:pt x="355" y="32"/>
                  <a:pt x="354" y="34"/>
                </a:cubicBezTo>
                <a:cubicBezTo>
                  <a:pt x="351" y="36"/>
                  <a:pt x="352" y="39"/>
                  <a:pt x="350" y="42"/>
                </a:cubicBezTo>
                <a:cubicBezTo>
                  <a:pt x="348" y="41"/>
                  <a:pt x="346" y="39"/>
                  <a:pt x="343" y="39"/>
                </a:cubicBezTo>
                <a:cubicBezTo>
                  <a:pt x="342" y="39"/>
                  <a:pt x="341" y="40"/>
                  <a:pt x="340" y="41"/>
                </a:cubicBezTo>
                <a:cubicBezTo>
                  <a:pt x="338" y="43"/>
                  <a:pt x="339" y="43"/>
                  <a:pt x="337" y="44"/>
                </a:cubicBezTo>
                <a:cubicBezTo>
                  <a:pt x="337" y="44"/>
                  <a:pt x="336" y="44"/>
                  <a:pt x="335" y="45"/>
                </a:cubicBezTo>
                <a:cubicBezTo>
                  <a:pt x="334" y="45"/>
                  <a:pt x="330" y="45"/>
                  <a:pt x="329" y="44"/>
                </a:cubicBezTo>
                <a:cubicBezTo>
                  <a:pt x="327" y="43"/>
                  <a:pt x="328" y="36"/>
                  <a:pt x="328" y="35"/>
                </a:cubicBezTo>
                <a:cubicBezTo>
                  <a:pt x="328" y="33"/>
                  <a:pt x="328" y="31"/>
                  <a:pt x="328" y="29"/>
                </a:cubicBezTo>
                <a:cubicBezTo>
                  <a:pt x="329" y="28"/>
                  <a:pt x="330" y="27"/>
                  <a:pt x="330" y="25"/>
                </a:cubicBezTo>
                <a:cubicBezTo>
                  <a:pt x="329" y="18"/>
                  <a:pt x="321" y="16"/>
                  <a:pt x="315" y="16"/>
                </a:cubicBezTo>
                <a:cubicBezTo>
                  <a:pt x="311" y="16"/>
                  <a:pt x="306" y="16"/>
                  <a:pt x="302" y="18"/>
                </a:cubicBezTo>
                <a:cubicBezTo>
                  <a:pt x="299" y="19"/>
                  <a:pt x="297" y="21"/>
                  <a:pt x="294" y="18"/>
                </a:cubicBezTo>
                <a:cubicBezTo>
                  <a:pt x="291" y="17"/>
                  <a:pt x="290" y="13"/>
                  <a:pt x="289" y="10"/>
                </a:cubicBezTo>
                <a:cubicBezTo>
                  <a:pt x="287" y="6"/>
                  <a:pt x="286" y="4"/>
                  <a:pt x="282" y="6"/>
                </a:cubicBezTo>
                <a:cubicBezTo>
                  <a:pt x="278" y="7"/>
                  <a:pt x="274" y="9"/>
                  <a:pt x="270" y="8"/>
                </a:cubicBezTo>
                <a:cubicBezTo>
                  <a:pt x="269" y="8"/>
                  <a:pt x="265" y="7"/>
                  <a:pt x="264" y="6"/>
                </a:cubicBezTo>
                <a:cubicBezTo>
                  <a:pt x="264" y="6"/>
                  <a:pt x="264" y="2"/>
                  <a:pt x="263" y="1"/>
                </a:cubicBezTo>
                <a:cubicBezTo>
                  <a:pt x="262" y="0"/>
                  <a:pt x="257" y="6"/>
                  <a:pt x="256" y="8"/>
                </a:cubicBezTo>
                <a:cubicBezTo>
                  <a:pt x="253" y="11"/>
                  <a:pt x="249" y="16"/>
                  <a:pt x="245" y="16"/>
                </a:cubicBezTo>
                <a:cubicBezTo>
                  <a:pt x="240" y="17"/>
                  <a:pt x="237" y="19"/>
                  <a:pt x="236" y="24"/>
                </a:cubicBezTo>
                <a:cubicBezTo>
                  <a:pt x="235" y="28"/>
                  <a:pt x="238" y="33"/>
                  <a:pt x="234" y="36"/>
                </a:cubicBezTo>
                <a:cubicBezTo>
                  <a:pt x="230" y="39"/>
                  <a:pt x="227" y="34"/>
                  <a:pt x="223" y="35"/>
                </a:cubicBezTo>
                <a:cubicBezTo>
                  <a:pt x="220" y="35"/>
                  <a:pt x="217" y="35"/>
                  <a:pt x="215" y="35"/>
                </a:cubicBezTo>
                <a:cubicBezTo>
                  <a:pt x="212" y="34"/>
                  <a:pt x="212" y="34"/>
                  <a:pt x="210" y="33"/>
                </a:cubicBezTo>
                <a:cubicBezTo>
                  <a:pt x="207" y="31"/>
                  <a:pt x="203" y="33"/>
                  <a:pt x="201" y="35"/>
                </a:cubicBezTo>
                <a:cubicBezTo>
                  <a:pt x="200" y="35"/>
                  <a:pt x="200" y="37"/>
                  <a:pt x="199" y="37"/>
                </a:cubicBezTo>
                <a:cubicBezTo>
                  <a:pt x="198" y="37"/>
                  <a:pt x="197" y="37"/>
                  <a:pt x="196" y="38"/>
                </a:cubicBezTo>
                <a:cubicBezTo>
                  <a:pt x="195" y="38"/>
                  <a:pt x="193" y="39"/>
                  <a:pt x="193" y="40"/>
                </a:cubicBezTo>
                <a:cubicBezTo>
                  <a:pt x="191" y="41"/>
                  <a:pt x="190" y="44"/>
                  <a:pt x="189" y="45"/>
                </a:cubicBezTo>
                <a:cubicBezTo>
                  <a:pt x="188" y="47"/>
                  <a:pt x="187" y="47"/>
                  <a:pt x="185" y="47"/>
                </a:cubicBezTo>
                <a:cubicBezTo>
                  <a:pt x="183" y="47"/>
                  <a:pt x="181" y="46"/>
                  <a:pt x="180" y="46"/>
                </a:cubicBezTo>
                <a:cubicBezTo>
                  <a:pt x="179" y="47"/>
                  <a:pt x="179" y="47"/>
                  <a:pt x="178" y="47"/>
                </a:cubicBezTo>
                <a:cubicBezTo>
                  <a:pt x="179" y="47"/>
                  <a:pt x="181" y="47"/>
                  <a:pt x="181" y="48"/>
                </a:cubicBezTo>
                <a:cubicBezTo>
                  <a:pt x="184" y="50"/>
                  <a:pt x="179" y="57"/>
                  <a:pt x="178" y="59"/>
                </a:cubicBezTo>
                <a:cubicBezTo>
                  <a:pt x="177" y="61"/>
                  <a:pt x="176" y="63"/>
                  <a:pt x="174" y="64"/>
                </a:cubicBezTo>
                <a:cubicBezTo>
                  <a:pt x="173" y="65"/>
                  <a:pt x="173" y="66"/>
                  <a:pt x="173" y="66"/>
                </a:cubicBezTo>
                <a:cubicBezTo>
                  <a:pt x="172" y="69"/>
                  <a:pt x="174" y="68"/>
                  <a:pt x="175" y="69"/>
                </a:cubicBezTo>
                <a:cubicBezTo>
                  <a:pt x="176" y="70"/>
                  <a:pt x="176" y="70"/>
                  <a:pt x="176" y="72"/>
                </a:cubicBezTo>
                <a:cubicBezTo>
                  <a:pt x="176" y="74"/>
                  <a:pt x="174" y="75"/>
                  <a:pt x="173" y="77"/>
                </a:cubicBezTo>
                <a:cubicBezTo>
                  <a:pt x="172" y="78"/>
                  <a:pt x="172" y="78"/>
                  <a:pt x="173" y="80"/>
                </a:cubicBezTo>
                <a:cubicBezTo>
                  <a:pt x="174" y="81"/>
                  <a:pt x="175" y="83"/>
                  <a:pt x="177" y="83"/>
                </a:cubicBezTo>
                <a:cubicBezTo>
                  <a:pt x="177" y="83"/>
                  <a:pt x="178" y="82"/>
                  <a:pt x="178" y="82"/>
                </a:cubicBezTo>
                <a:cubicBezTo>
                  <a:pt x="179" y="82"/>
                  <a:pt x="180" y="82"/>
                  <a:pt x="180" y="82"/>
                </a:cubicBezTo>
                <a:cubicBezTo>
                  <a:pt x="182" y="82"/>
                  <a:pt x="186" y="82"/>
                  <a:pt x="188" y="83"/>
                </a:cubicBezTo>
                <a:cubicBezTo>
                  <a:pt x="189" y="85"/>
                  <a:pt x="188" y="87"/>
                  <a:pt x="186" y="88"/>
                </a:cubicBezTo>
                <a:cubicBezTo>
                  <a:pt x="185" y="88"/>
                  <a:pt x="185" y="88"/>
                  <a:pt x="184" y="88"/>
                </a:cubicBezTo>
                <a:cubicBezTo>
                  <a:pt x="184" y="89"/>
                  <a:pt x="183" y="89"/>
                  <a:pt x="183" y="89"/>
                </a:cubicBezTo>
                <a:cubicBezTo>
                  <a:pt x="181" y="90"/>
                  <a:pt x="182" y="90"/>
                  <a:pt x="181" y="92"/>
                </a:cubicBezTo>
                <a:cubicBezTo>
                  <a:pt x="180" y="93"/>
                  <a:pt x="179" y="93"/>
                  <a:pt x="178" y="94"/>
                </a:cubicBezTo>
                <a:cubicBezTo>
                  <a:pt x="177" y="94"/>
                  <a:pt x="177" y="95"/>
                  <a:pt x="176" y="95"/>
                </a:cubicBezTo>
                <a:cubicBezTo>
                  <a:pt x="175" y="96"/>
                  <a:pt x="174" y="95"/>
                  <a:pt x="173" y="96"/>
                </a:cubicBezTo>
                <a:cubicBezTo>
                  <a:pt x="171" y="96"/>
                  <a:pt x="170" y="97"/>
                  <a:pt x="168" y="97"/>
                </a:cubicBezTo>
                <a:cubicBezTo>
                  <a:pt x="167" y="98"/>
                  <a:pt x="167" y="98"/>
                  <a:pt x="166" y="99"/>
                </a:cubicBezTo>
                <a:cubicBezTo>
                  <a:pt x="165" y="100"/>
                  <a:pt x="163" y="101"/>
                  <a:pt x="161" y="101"/>
                </a:cubicBezTo>
                <a:cubicBezTo>
                  <a:pt x="160" y="102"/>
                  <a:pt x="159" y="103"/>
                  <a:pt x="157" y="104"/>
                </a:cubicBezTo>
                <a:cubicBezTo>
                  <a:pt x="157" y="104"/>
                  <a:pt x="157" y="105"/>
                  <a:pt x="156" y="105"/>
                </a:cubicBezTo>
                <a:cubicBezTo>
                  <a:pt x="156" y="106"/>
                  <a:pt x="156" y="106"/>
                  <a:pt x="156" y="106"/>
                </a:cubicBezTo>
                <a:cubicBezTo>
                  <a:pt x="156" y="107"/>
                  <a:pt x="155" y="107"/>
                  <a:pt x="155" y="107"/>
                </a:cubicBezTo>
                <a:cubicBezTo>
                  <a:pt x="155" y="108"/>
                  <a:pt x="155" y="109"/>
                  <a:pt x="155" y="110"/>
                </a:cubicBezTo>
                <a:cubicBezTo>
                  <a:pt x="155" y="111"/>
                  <a:pt x="154" y="112"/>
                  <a:pt x="154" y="113"/>
                </a:cubicBezTo>
                <a:cubicBezTo>
                  <a:pt x="153" y="114"/>
                  <a:pt x="153" y="114"/>
                  <a:pt x="151" y="114"/>
                </a:cubicBezTo>
                <a:cubicBezTo>
                  <a:pt x="149" y="114"/>
                  <a:pt x="148" y="114"/>
                  <a:pt x="146" y="114"/>
                </a:cubicBezTo>
                <a:cubicBezTo>
                  <a:pt x="145" y="115"/>
                  <a:pt x="143" y="115"/>
                  <a:pt x="142" y="116"/>
                </a:cubicBezTo>
                <a:cubicBezTo>
                  <a:pt x="141" y="116"/>
                  <a:pt x="141" y="117"/>
                  <a:pt x="141" y="117"/>
                </a:cubicBezTo>
                <a:cubicBezTo>
                  <a:pt x="140" y="118"/>
                  <a:pt x="138" y="119"/>
                  <a:pt x="137" y="120"/>
                </a:cubicBezTo>
                <a:cubicBezTo>
                  <a:pt x="136" y="120"/>
                  <a:pt x="135" y="120"/>
                  <a:pt x="133" y="121"/>
                </a:cubicBezTo>
                <a:cubicBezTo>
                  <a:pt x="132" y="122"/>
                  <a:pt x="132" y="122"/>
                  <a:pt x="131" y="124"/>
                </a:cubicBezTo>
                <a:cubicBezTo>
                  <a:pt x="131" y="125"/>
                  <a:pt x="131" y="125"/>
                  <a:pt x="130" y="126"/>
                </a:cubicBezTo>
                <a:cubicBezTo>
                  <a:pt x="130" y="126"/>
                  <a:pt x="130" y="127"/>
                  <a:pt x="130" y="127"/>
                </a:cubicBezTo>
                <a:cubicBezTo>
                  <a:pt x="130" y="130"/>
                  <a:pt x="130" y="133"/>
                  <a:pt x="130" y="136"/>
                </a:cubicBezTo>
                <a:cubicBezTo>
                  <a:pt x="130" y="140"/>
                  <a:pt x="131" y="144"/>
                  <a:pt x="130" y="148"/>
                </a:cubicBezTo>
                <a:cubicBezTo>
                  <a:pt x="130" y="149"/>
                  <a:pt x="129" y="151"/>
                  <a:pt x="129" y="152"/>
                </a:cubicBezTo>
                <a:cubicBezTo>
                  <a:pt x="128" y="155"/>
                  <a:pt x="127" y="156"/>
                  <a:pt x="126" y="158"/>
                </a:cubicBezTo>
                <a:cubicBezTo>
                  <a:pt x="125" y="160"/>
                  <a:pt x="124" y="161"/>
                  <a:pt x="123" y="163"/>
                </a:cubicBezTo>
                <a:cubicBezTo>
                  <a:pt x="123" y="163"/>
                  <a:pt x="122" y="164"/>
                  <a:pt x="122" y="165"/>
                </a:cubicBezTo>
                <a:cubicBezTo>
                  <a:pt x="121" y="166"/>
                  <a:pt x="121" y="167"/>
                  <a:pt x="121" y="168"/>
                </a:cubicBezTo>
                <a:cubicBezTo>
                  <a:pt x="121" y="169"/>
                  <a:pt x="121" y="170"/>
                  <a:pt x="121" y="171"/>
                </a:cubicBezTo>
                <a:cubicBezTo>
                  <a:pt x="121" y="173"/>
                  <a:pt x="122" y="172"/>
                  <a:pt x="123" y="174"/>
                </a:cubicBezTo>
                <a:cubicBezTo>
                  <a:pt x="124" y="174"/>
                  <a:pt x="124" y="176"/>
                  <a:pt x="124" y="176"/>
                </a:cubicBezTo>
                <a:cubicBezTo>
                  <a:pt x="125" y="177"/>
                  <a:pt x="126" y="178"/>
                  <a:pt x="127" y="179"/>
                </a:cubicBezTo>
                <a:cubicBezTo>
                  <a:pt x="128" y="179"/>
                  <a:pt x="129" y="180"/>
                  <a:pt x="129" y="181"/>
                </a:cubicBezTo>
                <a:cubicBezTo>
                  <a:pt x="131" y="183"/>
                  <a:pt x="133" y="186"/>
                  <a:pt x="131" y="189"/>
                </a:cubicBezTo>
                <a:cubicBezTo>
                  <a:pt x="131" y="190"/>
                  <a:pt x="129" y="191"/>
                  <a:pt x="128" y="191"/>
                </a:cubicBezTo>
                <a:cubicBezTo>
                  <a:pt x="126" y="191"/>
                  <a:pt x="122" y="191"/>
                  <a:pt x="120" y="191"/>
                </a:cubicBezTo>
                <a:cubicBezTo>
                  <a:pt x="118" y="190"/>
                  <a:pt x="118" y="190"/>
                  <a:pt x="118" y="188"/>
                </a:cubicBezTo>
                <a:cubicBezTo>
                  <a:pt x="118" y="187"/>
                  <a:pt x="118" y="185"/>
                  <a:pt x="119" y="184"/>
                </a:cubicBezTo>
                <a:cubicBezTo>
                  <a:pt x="119" y="182"/>
                  <a:pt x="120" y="182"/>
                  <a:pt x="120" y="180"/>
                </a:cubicBezTo>
                <a:cubicBezTo>
                  <a:pt x="120" y="178"/>
                  <a:pt x="118" y="178"/>
                  <a:pt x="118" y="176"/>
                </a:cubicBezTo>
                <a:cubicBezTo>
                  <a:pt x="116" y="176"/>
                  <a:pt x="113" y="176"/>
                  <a:pt x="110" y="176"/>
                </a:cubicBezTo>
                <a:cubicBezTo>
                  <a:pt x="110" y="176"/>
                  <a:pt x="110" y="176"/>
                  <a:pt x="109" y="176"/>
                </a:cubicBezTo>
                <a:cubicBezTo>
                  <a:pt x="109" y="177"/>
                  <a:pt x="109" y="177"/>
                  <a:pt x="108" y="177"/>
                </a:cubicBezTo>
                <a:cubicBezTo>
                  <a:pt x="108" y="177"/>
                  <a:pt x="108" y="177"/>
                  <a:pt x="107" y="177"/>
                </a:cubicBezTo>
                <a:cubicBezTo>
                  <a:pt x="103" y="176"/>
                  <a:pt x="99" y="180"/>
                  <a:pt x="99" y="184"/>
                </a:cubicBezTo>
                <a:cubicBezTo>
                  <a:pt x="99" y="187"/>
                  <a:pt x="100" y="192"/>
                  <a:pt x="95" y="192"/>
                </a:cubicBezTo>
                <a:cubicBezTo>
                  <a:pt x="94" y="192"/>
                  <a:pt x="92" y="192"/>
                  <a:pt x="91" y="191"/>
                </a:cubicBezTo>
                <a:cubicBezTo>
                  <a:pt x="89" y="191"/>
                  <a:pt x="89" y="189"/>
                  <a:pt x="88" y="188"/>
                </a:cubicBezTo>
                <a:cubicBezTo>
                  <a:pt x="86" y="188"/>
                  <a:pt x="83" y="189"/>
                  <a:pt x="82" y="190"/>
                </a:cubicBezTo>
                <a:cubicBezTo>
                  <a:pt x="80" y="190"/>
                  <a:pt x="79" y="193"/>
                  <a:pt x="79" y="194"/>
                </a:cubicBezTo>
                <a:cubicBezTo>
                  <a:pt x="79" y="195"/>
                  <a:pt x="79" y="197"/>
                  <a:pt x="79" y="198"/>
                </a:cubicBezTo>
                <a:cubicBezTo>
                  <a:pt x="79" y="200"/>
                  <a:pt x="81" y="201"/>
                  <a:pt x="80" y="203"/>
                </a:cubicBezTo>
                <a:cubicBezTo>
                  <a:pt x="79" y="204"/>
                  <a:pt x="78" y="203"/>
                  <a:pt x="77" y="204"/>
                </a:cubicBezTo>
                <a:cubicBezTo>
                  <a:pt x="76" y="205"/>
                  <a:pt x="76" y="205"/>
                  <a:pt x="75" y="206"/>
                </a:cubicBezTo>
                <a:cubicBezTo>
                  <a:pt x="75" y="206"/>
                  <a:pt x="74" y="206"/>
                  <a:pt x="74" y="206"/>
                </a:cubicBezTo>
                <a:cubicBezTo>
                  <a:pt x="70" y="208"/>
                  <a:pt x="73" y="204"/>
                  <a:pt x="72" y="202"/>
                </a:cubicBezTo>
                <a:cubicBezTo>
                  <a:pt x="71" y="202"/>
                  <a:pt x="70" y="203"/>
                  <a:pt x="69" y="204"/>
                </a:cubicBezTo>
                <a:cubicBezTo>
                  <a:pt x="69" y="204"/>
                  <a:pt x="68" y="204"/>
                  <a:pt x="67" y="204"/>
                </a:cubicBezTo>
                <a:cubicBezTo>
                  <a:pt x="67" y="205"/>
                  <a:pt x="66" y="205"/>
                  <a:pt x="66" y="206"/>
                </a:cubicBezTo>
                <a:cubicBezTo>
                  <a:pt x="65" y="206"/>
                  <a:pt x="64" y="207"/>
                  <a:pt x="64" y="207"/>
                </a:cubicBezTo>
                <a:cubicBezTo>
                  <a:pt x="62" y="208"/>
                  <a:pt x="61" y="208"/>
                  <a:pt x="60" y="209"/>
                </a:cubicBezTo>
                <a:cubicBezTo>
                  <a:pt x="59" y="211"/>
                  <a:pt x="59" y="212"/>
                  <a:pt x="57" y="212"/>
                </a:cubicBezTo>
                <a:cubicBezTo>
                  <a:pt x="54" y="214"/>
                  <a:pt x="51" y="211"/>
                  <a:pt x="48" y="210"/>
                </a:cubicBezTo>
                <a:cubicBezTo>
                  <a:pt x="46" y="209"/>
                  <a:pt x="42" y="210"/>
                  <a:pt x="39" y="209"/>
                </a:cubicBezTo>
                <a:cubicBezTo>
                  <a:pt x="39" y="209"/>
                  <a:pt x="39" y="208"/>
                  <a:pt x="39" y="208"/>
                </a:cubicBezTo>
                <a:cubicBezTo>
                  <a:pt x="38" y="210"/>
                  <a:pt x="33" y="208"/>
                  <a:pt x="31" y="208"/>
                </a:cubicBezTo>
                <a:cubicBezTo>
                  <a:pt x="31" y="208"/>
                  <a:pt x="30" y="208"/>
                  <a:pt x="29" y="207"/>
                </a:cubicBezTo>
                <a:cubicBezTo>
                  <a:pt x="28" y="207"/>
                  <a:pt x="28" y="207"/>
                  <a:pt x="27" y="206"/>
                </a:cubicBezTo>
                <a:cubicBezTo>
                  <a:pt x="26" y="206"/>
                  <a:pt x="25" y="206"/>
                  <a:pt x="24" y="206"/>
                </a:cubicBezTo>
                <a:cubicBezTo>
                  <a:pt x="21" y="206"/>
                  <a:pt x="19" y="206"/>
                  <a:pt x="16" y="207"/>
                </a:cubicBezTo>
                <a:cubicBezTo>
                  <a:pt x="14" y="207"/>
                  <a:pt x="14" y="207"/>
                  <a:pt x="13" y="209"/>
                </a:cubicBezTo>
                <a:cubicBezTo>
                  <a:pt x="12" y="209"/>
                  <a:pt x="11" y="210"/>
                  <a:pt x="11" y="211"/>
                </a:cubicBezTo>
                <a:cubicBezTo>
                  <a:pt x="10" y="212"/>
                  <a:pt x="10" y="212"/>
                  <a:pt x="10" y="212"/>
                </a:cubicBezTo>
                <a:cubicBezTo>
                  <a:pt x="11" y="215"/>
                  <a:pt x="13" y="217"/>
                  <a:pt x="14" y="220"/>
                </a:cubicBezTo>
                <a:cubicBezTo>
                  <a:pt x="14" y="222"/>
                  <a:pt x="13" y="223"/>
                  <a:pt x="12" y="225"/>
                </a:cubicBezTo>
                <a:cubicBezTo>
                  <a:pt x="11" y="227"/>
                  <a:pt x="11" y="227"/>
                  <a:pt x="11" y="230"/>
                </a:cubicBezTo>
                <a:cubicBezTo>
                  <a:pt x="11" y="234"/>
                  <a:pt x="14" y="236"/>
                  <a:pt x="15" y="239"/>
                </a:cubicBezTo>
                <a:cubicBezTo>
                  <a:pt x="17" y="244"/>
                  <a:pt x="20" y="248"/>
                  <a:pt x="22" y="253"/>
                </a:cubicBezTo>
                <a:cubicBezTo>
                  <a:pt x="25" y="259"/>
                  <a:pt x="26" y="264"/>
                  <a:pt x="28" y="270"/>
                </a:cubicBezTo>
                <a:cubicBezTo>
                  <a:pt x="30" y="273"/>
                  <a:pt x="31" y="277"/>
                  <a:pt x="33" y="279"/>
                </a:cubicBezTo>
                <a:cubicBezTo>
                  <a:pt x="33" y="281"/>
                  <a:pt x="34" y="281"/>
                  <a:pt x="35" y="282"/>
                </a:cubicBezTo>
                <a:cubicBezTo>
                  <a:pt x="35" y="284"/>
                  <a:pt x="34" y="287"/>
                  <a:pt x="34" y="289"/>
                </a:cubicBezTo>
                <a:cubicBezTo>
                  <a:pt x="35" y="291"/>
                  <a:pt x="35" y="291"/>
                  <a:pt x="36" y="293"/>
                </a:cubicBezTo>
                <a:cubicBezTo>
                  <a:pt x="37" y="293"/>
                  <a:pt x="37" y="294"/>
                  <a:pt x="38" y="294"/>
                </a:cubicBezTo>
                <a:cubicBezTo>
                  <a:pt x="39" y="295"/>
                  <a:pt x="39" y="293"/>
                  <a:pt x="40" y="293"/>
                </a:cubicBezTo>
                <a:cubicBezTo>
                  <a:pt x="44" y="292"/>
                  <a:pt x="43" y="296"/>
                  <a:pt x="43" y="298"/>
                </a:cubicBezTo>
                <a:cubicBezTo>
                  <a:pt x="43" y="300"/>
                  <a:pt x="43" y="302"/>
                  <a:pt x="43" y="304"/>
                </a:cubicBezTo>
                <a:cubicBezTo>
                  <a:pt x="43" y="306"/>
                  <a:pt x="43" y="307"/>
                  <a:pt x="42" y="309"/>
                </a:cubicBezTo>
                <a:cubicBezTo>
                  <a:pt x="42" y="310"/>
                  <a:pt x="41" y="311"/>
                  <a:pt x="40" y="312"/>
                </a:cubicBezTo>
                <a:cubicBezTo>
                  <a:pt x="40" y="313"/>
                  <a:pt x="40" y="315"/>
                  <a:pt x="40" y="316"/>
                </a:cubicBezTo>
                <a:cubicBezTo>
                  <a:pt x="40" y="318"/>
                  <a:pt x="39" y="320"/>
                  <a:pt x="38" y="321"/>
                </a:cubicBezTo>
                <a:cubicBezTo>
                  <a:pt x="37" y="323"/>
                  <a:pt x="38" y="323"/>
                  <a:pt x="35" y="324"/>
                </a:cubicBezTo>
                <a:cubicBezTo>
                  <a:pt x="32" y="324"/>
                  <a:pt x="30" y="323"/>
                  <a:pt x="27" y="324"/>
                </a:cubicBezTo>
                <a:cubicBezTo>
                  <a:pt x="25" y="325"/>
                  <a:pt x="24" y="326"/>
                  <a:pt x="23" y="327"/>
                </a:cubicBezTo>
                <a:cubicBezTo>
                  <a:pt x="22" y="328"/>
                  <a:pt x="21" y="328"/>
                  <a:pt x="21" y="329"/>
                </a:cubicBezTo>
                <a:cubicBezTo>
                  <a:pt x="20" y="329"/>
                  <a:pt x="20" y="331"/>
                  <a:pt x="20" y="331"/>
                </a:cubicBezTo>
                <a:cubicBezTo>
                  <a:pt x="19" y="333"/>
                  <a:pt x="19" y="334"/>
                  <a:pt x="18" y="336"/>
                </a:cubicBezTo>
                <a:cubicBezTo>
                  <a:pt x="17" y="338"/>
                  <a:pt x="18" y="337"/>
                  <a:pt x="16" y="338"/>
                </a:cubicBezTo>
                <a:cubicBezTo>
                  <a:pt x="14" y="341"/>
                  <a:pt x="11" y="342"/>
                  <a:pt x="8" y="344"/>
                </a:cubicBezTo>
                <a:cubicBezTo>
                  <a:pt x="6" y="345"/>
                  <a:pt x="4" y="346"/>
                  <a:pt x="3" y="347"/>
                </a:cubicBezTo>
                <a:cubicBezTo>
                  <a:pt x="3" y="349"/>
                  <a:pt x="3" y="351"/>
                  <a:pt x="2" y="352"/>
                </a:cubicBezTo>
                <a:cubicBezTo>
                  <a:pt x="1" y="355"/>
                  <a:pt x="0" y="360"/>
                  <a:pt x="4" y="360"/>
                </a:cubicBezTo>
                <a:cubicBezTo>
                  <a:pt x="8" y="359"/>
                  <a:pt x="8" y="360"/>
                  <a:pt x="10" y="363"/>
                </a:cubicBezTo>
                <a:cubicBezTo>
                  <a:pt x="11" y="365"/>
                  <a:pt x="12" y="367"/>
                  <a:pt x="14" y="368"/>
                </a:cubicBezTo>
                <a:cubicBezTo>
                  <a:pt x="16" y="368"/>
                  <a:pt x="16" y="368"/>
                  <a:pt x="18" y="370"/>
                </a:cubicBezTo>
                <a:cubicBezTo>
                  <a:pt x="19" y="371"/>
                  <a:pt x="20" y="372"/>
                  <a:pt x="21" y="373"/>
                </a:cubicBezTo>
                <a:cubicBezTo>
                  <a:pt x="22" y="375"/>
                  <a:pt x="23" y="375"/>
                  <a:pt x="23" y="377"/>
                </a:cubicBezTo>
                <a:cubicBezTo>
                  <a:pt x="23" y="377"/>
                  <a:pt x="23" y="379"/>
                  <a:pt x="23" y="380"/>
                </a:cubicBezTo>
                <a:cubicBezTo>
                  <a:pt x="23" y="381"/>
                  <a:pt x="22" y="380"/>
                  <a:pt x="22" y="381"/>
                </a:cubicBezTo>
                <a:cubicBezTo>
                  <a:pt x="20" y="382"/>
                  <a:pt x="21" y="383"/>
                  <a:pt x="21" y="385"/>
                </a:cubicBezTo>
                <a:cubicBezTo>
                  <a:pt x="20" y="388"/>
                  <a:pt x="19" y="390"/>
                  <a:pt x="18" y="392"/>
                </a:cubicBezTo>
                <a:cubicBezTo>
                  <a:pt x="17" y="394"/>
                  <a:pt x="17" y="394"/>
                  <a:pt x="16" y="396"/>
                </a:cubicBezTo>
                <a:cubicBezTo>
                  <a:pt x="16" y="397"/>
                  <a:pt x="16" y="399"/>
                  <a:pt x="16" y="400"/>
                </a:cubicBezTo>
                <a:cubicBezTo>
                  <a:pt x="15" y="402"/>
                  <a:pt x="14" y="402"/>
                  <a:pt x="13" y="404"/>
                </a:cubicBezTo>
                <a:cubicBezTo>
                  <a:pt x="13" y="406"/>
                  <a:pt x="13" y="408"/>
                  <a:pt x="13" y="410"/>
                </a:cubicBezTo>
                <a:cubicBezTo>
                  <a:pt x="13" y="413"/>
                  <a:pt x="12" y="416"/>
                  <a:pt x="15" y="417"/>
                </a:cubicBezTo>
                <a:cubicBezTo>
                  <a:pt x="17" y="418"/>
                  <a:pt x="17" y="416"/>
                  <a:pt x="19" y="418"/>
                </a:cubicBezTo>
                <a:cubicBezTo>
                  <a:pt x="22" y="418"/>
                  <a:pt x="25" y="417"/>
                  <a:pt x="28" y="416"/>
                </a:cubicBezTo>
                <a:cubicBezTo>
                  <a:pt x="31" y="416"/>
                  <a:pt x="32" y="416"/>
                  <a:pt x="35" y="414"/>
                </a:cubicBezTo>
                <a:cubicBezTo>
                  <a:pt x="37" y="412"/>
                  <a:pt x="42" y="412"/>
                  <a:pt x="43" y="408"/>
                </a:cubicBezTo>
                <a:cubicBezTo>
                  <a:pt x="45" y="405"/>
                  <a:pt x="43" y="402"/>
                  <a:pt x="46" y="399"/>
                </a:cubicBezTo>
                <a:cubicBezTo>
                  <a:pt x="47" y="397"/>
                  <a:pt x="49" y="396"/>
                  <a:pt x="50" y="396"/>
                </a:cubicBezTo>
                <a:cubicBezTo>
                  <a:pt x="51" y="396"/>
                  <a:pt x="52" y="396"/>
                  <a:pt x="53" y="396"/>
                </a:cubicBezTo>
                <a:cubicBezTo>
                  <a:pt x="53" y="396"/>
                  <a:pt x="55" y="394"/>
                  <a:pt x="55" y="394"/>
                </a:cubicBezTo>
                <a:cubicBezTo>
                  <a:pt x="57" y="392"/>
                  <a:pt x="60" y="391"/>
                  <a:pt x="63" y="392"/>
                </a:cubicBezTo>
                <a:cubicBezTo>
                  <a:pt x="65" y="392"/>
                  <a:pt x="67" y="392"/>
                  <a:pt x="69" y="393"/>
                </a:cubicBezTo>
                <a:cubicBezTo>
                  <a:pt x="71" y="393"/>
                  <a:pt x="73" y="395"/>
                  <a:pt x="75" y="395"/>
                </a:cubicBezTo>
                <a:cubicBezTo>
                  <a:pt x="76" y="395"/>
                  <a:pt x="78" y="395"/>
                  <a:pt x="80" y="394"/>
                </a:cubicBezTo>
                <a:cubicBezTo>
                  <a:pt x="83" y="394"/>
                  <a:pt x="86" y="391"/>
                  <a:pt x="89" y="392"/>
                </a:cubicBezTo>
                <a:cubicBezTo>
                  <a:pt x="91" y="392"/>
                  <a:pt x="92" y="392"/>
                  <a:pt x="94" y="392"/>
                </a:cubicBezTo>
                <a:cubicBezTo>
                  <a:pt x="98" y="392"/>
                  <a:pt x="102" y="393"/>
                  <a:pt x="106" y="393"/>
                </a:cubicBezTo>
                <a:cubicBezTo>
                  <a:pt x="110" y="393"/>
                  <a:pt x="114" y="394"/>
                  <a:pt x="118" y="394"/>
                </a:cubicBezTo>
                <a:cubicBezTo>
                  <a:pt x="120" y="394"/>
                  <a:pt x="123" y="393"/>
                  <a:pt x="124" y="394"/>
                </a:cubicBezTo>
                <a:cubicBezTo>
                  <a:pt x="125" y="394"/>
                  <a:pt x="126" y="395"/>
                  <a:pt x="127" y="395"/>
                </a:cubicBezTo>
                <a:cubicBezTo>
                  <a:pt x="128" y="396"/>
                  <a:pt x="130" y="396"/>
                  <a:pt x="131" y="396"/>
                </a:cubicBezTo>
                <a:cubicBezTo>
                  <a:pt x="133" y="396"/>
                  <a:pt x="135" y="396"/>
                  <a:pt x="138" y="397"/>
                </a:cubicBezTo>
                <a:cubicBezTo>
                  <a:pt x="139" y="397"/>
                  <a:pt x="141" y="398"/>
                  <a:pt x="143" y="398"/>
                </a:cubicBezTo>
                <a:cubicBezTo>
                  <a:pt x="144" y="398"/>
                  <a:pt x="147" y="397"/>
                  <a:pt x="148" y="398"/>
                </a:cubicBezTo>
                <a:cubicBezTo>
                  <a:pt x="151" y="399"/>
                  <a:pt x="150" y="402"/>
                  <a:pt x="152" y="403"/>
                </a:cubicBezTo>
                <a:cubicBezTo>
                  <a:pt x="154" y="404"/>
                  <a:pt x="157" y="403"/>
                  <a:pt x="159" y="402"/>
                </a:cubicBezTo>
                <a:cubicBezTo>
                  <a:pt x="163" y="402"/>
                  <a:pt x="166" y="402"/>
                  <a:pt x="169" y="402"/>
                </a:cubicBezTo>
                <a:cubicBezTo>
                  <a:pt x="171" y="403"/>
                  <a:pt x="174" y="404"/>
                  <a:pt x="176" y="405"/>
                </a:cubicBezTo>
                <a:cubicBezTo>
                  <a:pt x="178" y="406"/>
                  <a:pt x="180" y="408"/>
                  <a:pt x="183" y="409"/>
                </a:cubicBezTo>
                <a:cubicBezTo>
                  <a:pt x="188" y="410"/>
                  <a:pt x="195" y="401"/>
                  <a:pt x="200" y="407"/>
                </a:cubicBezTo>
                <a:cubicBezTo>
                  <a:pt x="201" y="408"/>
                  <a:pt x="201" y="410"/>
                  <a:pt x="202" y="412"/>
                </a:cubicBezTo>
                <a:cubicBezTo>
                  <a:pt x="202" y="412"/>
                  <a:pt x="203" y="413"/>
                  <a:pt x="203" y="414"/>
                </a:cubicBezTo>
                <a:cubicBezTo>
                  <a:pt x="204" y="415"/>
                  <a:pt x="204" y="415"/>
                  <a:pt x="204" y="416"/>
                </a:cubicBezTo>
                <a:cubicBezTo>
                  <a:pt x="205" y="418"/>
                  <a:pt x="205" y="418"/>
                  <a:pt x="206" y="419"/>
                </a:cubicBezTo>
                <a:cubicBezTo>
                  <a:pt x="206" y="420"/>
                  <a:pt x="206" y="421"/>
                  <a:pt x="207" y="422"/>
                </a:cubicBezTo>
                <a:cubicBezTo>
                  <a:pt x="209" y="423"/>
                  <a:pt x="212" y="420"/>
                  <a:pt x="215" y="420"/>
                </a:cubicBezTo>
                <a:cubicBezTo>
                  <a:pt x="218" y="420"/>
                  <a:pt x="221" y="420"/>
                  <a:pt x="222" y="423"/>
                </a:cubicBezTo>
                <a:cubicBezTo>
                  <a:pt x="223" y="426"/>
                  <a:pt x="224" y="429"/>
                  <a:pt x="225" y="431"/>
                </a:cubicBezTo>
                <a:cubicBezTo>
                  <a:pt x="227" y="434"/>
                  <a:pt x="228" y="434"/>
                  <a:pt x="231" y="432"/>
                </a:cubicBezTo>
                <a:cubicBezTo>
                  <a:pt x="233" y="430"/>
                  <a:pt x="234" y="429"/>
                  <a:pt x="235" y="427"/>
                </a:cubicBezTo>
                <a:cubicBezTo>
                  <a:pt x="235" y="425"/>
                  <a:pt x="234" y="422"/>
                  <a:pt x="236" y="421"/>
                </a:cubicBezTo>
                <a:cubicBezTo>
                  <a:pt x="237" y="420"/>
                  <a:pt x="240" y="423"/>
                  <a:pt x="242" y="423"/>
                </a:cubicBezTo>
                <a:cubicBezTo>
                  <a:pt x="245" y="423"/>
                  <a:pt x="246" y="422"/>
                  <a:pt x="247" y="420"/>
                </a:cubicBezTo>
                <a:cubicBezTo>
                  <a:pt x="247" y="418"/>
                  <a:pt x="248" y="413"/>
                  <a:pt x="251" y="414"/>
                </a:cubicBezTo>
                <a:cubicBezTo>
                  <a:pt x="255" y="414"/>
                  <a:pt x="257" y="423"/>
                  <a:pt x="258" y="426"/>
                </a:cubicBezTo>
                <a:cubicBezTo>
                  <a:pt x="260" y="429"/>
                  <a:pt x="261" y="430"/>
                  <a:pt x="263" y="429"/>
                </a:cubicBezTo>
                <a:cubicBezTo>
                  <a:pt x="264" y="428"/>
                  <a:pt x="265" y="426"/>
                  <a:pt x="267" y="425"/>
                </a:cubicBezTo>
                <a:cubicBezTo>
                  <a:pt x="268" y="425"/>
                  <a:pt x="271" y="425"/>
                  <a:pt x="272" y="425"/>
                </a:cubicBezTo>
                <a:cubicBezTo>
                  <a:pt x="278" y="427"/>
                  <a:pt x="276" y="436"/>
                  <a:pt x="276" y="441"/>
                </a:cubicBezTo>
                <a:cubicBezTo>
                  <a:pt x="278" y="441"/>
                  <a:pt x="281" y="441"/>
                  <a:pt x="282" y="440"/>
                </a:cubicBezTo>
                <a:cubicBezTo>
                  <a:pt x="284" y="439"/>
                  <a:pt x="282" y="434"/>
                  <a:pt x="282" y="432"/>
                </a:cubicBezTo>
                <a:cubicBezTo>
                  <a:pt x="283" y="430"/>
                  <a:pt x="283" y="431"/>
                  <a:pt x="286" y="430"/>
                </a:cubicBezTo>
                <a:cubicBezTo>
                  <a:pt x="288" y="429"/>
                  <a:pt x="289" y="429"/>
                  <a:pt x="291" y="428"/>
                </a:cubicBezTo>
                <a:cubicBezTo>
                  <a:pt x="293" y="428"/>
                  <a:pt x="295" y="427"/>
                  <a:pt x="296" y="425"/>
                </a:cubicBezTo>
                <a:cubicBezTo>
                  <a:pt x="297" y="424"/>
                  <a:pt x="297" y="422"/>
                  <a:pt x="299" y="421"/>
                </a:cubicBezTo>
                <a:cubicBezTo>
                  <a:pt x="304" y="419"/>
                  <a:pt x="306" y="424"/>
                  <a:pt x="307" y="427"/>
                </a:cubicBezTo>
                <a:cubicBezTo>
                  <a:pt x="307" y="431"/>
                  <a:pt x="309" y="438"/>
                  <a:pt x="312" y="441"/>
                </a:cubicBezTo>
                <a:cubicBezTo>
                  <a:pt x="313" y="442"/>
                  <a:pt x="316" y="443"/>
                  <a:pt x="318" y="443"/>
                </a:cubicBezTo>
                <a:cubicBezTo>
                  <a:pt x="320" y="442"/>
                  <a:pt x="320" y="441"/>
                  <a:pt x="321" y="440"/>
                </a:cubicBezTo>
                <a:cubicBezTo>
                  <a:pt x="322" y="438"/>
                  <a:pt x="322" y="437"/>
                  <a:pt x="322" y="435"/>
                </a:cubicBezTo>
                <a:cubicBezTo>
                  <a:pt x="323" y="430"/>
                  <a:pt x="328" y="427"/>
                  <a:pt x="332" y="429"/>
                </a:cubicBezTo>
                <a:cubicBezTo>
                  <a:pt x="335" y="430"/>
                  <a:pt x="336" y="433"/>
                  <a:pt x="336" y="436"/>
                </a:cubicBezTo>
                <a:cubicBezTo>
                  <a:pt x="339" y="436"/>
                  <a:pt x="343" y="436"/>
                  <a:pt x="346" y="436"/>
                </a:cubicBezTo>
                <a:cubicBezTo>
                  <a:pt x="350" y="435"/>
                  <a:pt x="354" y="431"/>
                  <a:pt x="357" y="433"/>
                </a:cubicBezTo>
                <a:cubicBezTo>
                  <a:pt x="360" y="434"/>
                  <a:pt x="361" y="439"/>
                  <a:pt x="363" y="440"/>
                </a:cubicBezTo>
                <a:cubicBezTo>
                  <a:pt x="365" y="442"/>
                  <a:pt x="368" y="442"/>
                  <a:pt x="370" y="445"/>
                </a:cubicBezTo>
                <a:cubicBezTo>
                  <a:pt x="372" y="447"/>
                  <a:pt x="374" y="449"/>
                  <a:pt x="376" y="451"/>
                </a:cubicBezTo>
                <a:cubicBezTo>
                  <a:pt x="377" y="452"/>
                  <a:pt x="378" y="453"/>
                  <a:pt x="380" y="453"/>
                </a:cubicBezTo>
                <a:cubicBezTo>
                  <a:pt x="383" y="454"/>
                  <a:pt x="385" y="451"/>
                  <a:pt x="386" y="449"/>
                </a:cubicBezTo>
                <a:cubicBezTo>
                  <a:pt x="387" y="446"/>
                  <a:pt x="385" y="443"/>
                  <a:pt x="384" y="440"/>
                </a:cubicBezTo>
                <a:cubicBezTo>
                  <a:pt x="382" y="432"/>
                  <a:pt x="380" y="423"/>
                  <a:pt x="385" y="415"/>
                </a:cubicBezTo>
                <a:cubicBezTo>
                  <a:pt x="387" y="412"/>
                  <a:pt x="389" y="409"/>
                  <a:pt x="391" y="406"/>
                </a:cubicBezTo>
                <a:cubicBezTo>
                  <a:pt x="392" y="404"/>
                  <a:pt x="392" y="403"/>
                  <a:pt x="394" y="402"/>
                </a:cubicBezTo>
                <a:cubicBezTo>
                  <a:pt x="394" y="401"/>
                  <a:pt x="395" y="401"/>
                  <a:pt x="396" y="400"/>
                </a:cubicBezTo>
                <a:cubicBezTo>
                  <a:pt x="397" y="399"/>
                  <a:pt x="399" y="396"/>
                  <a:pt x="400" y="394"/>
                </a:cubicBezTo>
                <a:cubicBezTo>
                  <a:pt x="401" y="393"/>
                  <a:pt x="401" y="392"/>
                  <a:pt x="402" y="391"/>
                </a:cubicBezTo>
                <a:cubicBezTo>
                  <a:pt x="403" y="390"/>
                  <a:pt x="403" y="390"/>
                  <a:pt x="404" y="390"/>
                </a:cubicBezTo>
                <a:cubicBezTo>
                  <a:pt x="405" y="388"/>
                  <a:pt x="406" y="386"/>
                  <a:pt x="406" y="384"/>
                </a:cubicBezTo>
                <a:cubicBezTo>
                  <a:pt x="406" y="383"/>
                  <a:pt x="405" y="380"/>
                  <a:pt x="406" y="379"/>
                </a:cubicBezTo>
                <a:cubicBezTo>
                  <a:pt x="408" y="377"/>
                  <a:pt x="409" y="380"/>
                  <a:pt x="410" y="381"/>
                </a:cubicBezTo>
                <a:cubicBezTo>
                  <a:pt x="411" y="382"/>
                  <a:pt x="410" y="382"/>
                  <a:pt x="412" y="383"/>
                </a:cubicBezTo>
                <a:cubicBezTo>
                  <a:pt x="414" y="384"/>
                  <a:pt x="418" y="383"/>
                  <a:pt x="420" y="383"/>
                </a:cubicBezTo>
                <a:cubicBezTo>
                  <a:pt x="421" y="382"/>
                  <a:pt x="423" y="379"/>
                  <a:pt x="424" y="377"/>
                </a:cubicBezTo>
                <a:cubicBezTo>
                  <a:pt x="425" y="375"/>
                  <a:pt x="425" y="375"/>
                  <a:pt x="427" y="375"/>
                </a:cubicBezTo>
                <a:cubicBezTo>
                  <a:pt x="434" y="375"/>
                  <a:pt x="441" y="377"/>
                  <a:pt x="447" y="378"/>
                </a:cubicBezTo>
                <a:cubicBezTo>
                  <a:pt x="449" y="379"/>
                  <a:pt x="452" y="381"/>
                  <a:pt x="453" y="379"/>
                </a:cubicBezTo>
                <a:cubicBezTo>
                  <a:pt x="454" y="377"/>
                  <a:pt x="452" y="376"/>
                  <a:pt x="452" y="375"/>
                </a:cubicBezTo>
                <a:cubicBezTo>
                  <a:pt x="450" y="372"/>
                  <a:pt x="450" y="371"/>
                  <a:pt x="449" y="368"/>
                </a:cubicBezTo>
                <a:cubicBezTo>
                  <a:pt x="448" y="366"/>
                  <a:pt x="448" y="366"/>
                  <a:pt x="446" y="365"/>
                </a:cubicBezTo>
                <a:cubicBezTo>
                  <a:pt x="445" y="365"/>
                  <a:pt x="444" y="364"/>
                  <a:pt x="443" y="363"/>
                </a:cubicBezTo>
                <a:cubicBezTo>
                  <a:pt x="440" y="361"/>
                  <a:pt x="442" y="360"/>
                  <a:pt x="442" y="357"/>
                </a:cubicBezTo>
                <a:cubicBezTo>
                  <a:pt x="442" y="354"/>
                  <a:pt x="439" y="351"/>
                  <a:pt x="439" y="347"/>
                </a:cubicBezTo>
                <a:cubicBezTo>
                  <a:pt x="439" y="346"/>
                  <a:pt x="439" y="345"/>
                  <a:pt x="439" y="344"/>
                </a:cubicBezTo>
                <a:cubicBezTo>
                  <a:pt x="440" y="342"/>
                  <a:pt x="441" y="343"/>
                  <a:pt x="442" y="341"/>
                </a:cubicBezTo>
                <a:cubicBezTo>
                  <a:pt x="445" y="337"/>
                  <a:pt x="439" y="334"/>
                  <a:pt x="437" y="331"/>
                </a:cubicBezTo>
                <a:cubicBezTo>
                  <a:pt x="436" y="328"/>
                  <a:pt x="436" y="323"/>
                  <a:pt x="436" y="319"/>
                </a:cubicBezTo>
                <a:cubicBezTo>
                  <a:pt x="436" y="313"/>
                  <a:pt x="434" y="309"/>
                  <a:pt x="430" y="304"/>
                </a:cubicBezTo>
                <a:cubicBezTo>
                  <a:pt x="427" y="300"/>
                  <a:pt x="423" y="296"/>
                  <a:pt x="428" y="293"/>
                </a:cubicBezTo>
                <a:cubicBezTo>
                  <a:pt x="431" y="291"/>
                  <a:pt x="430" y="291"/>
                  <a:pt x="430" y="288"/>
                </a:cubicBezTo>
                <a:cubicBezTo>
                  <a:pt x="430" y="286"/>
                  <a:pt x="429" y="281"/>
                  <a:pt x="430" y="280"/>
                </a:cubicBezTo>
                <a:cubicBezTo>
                  <a:pt x="432" y="278"/>
                  <a:pt x="436" y="280"/>
                  <a:pt x="438" y="280"/>
                </a:cubicBezTo>
                <a:cubicBezTo>
                  <a:pt x="440" y="280"/>
                  <a:pt x="442" y="279"/>
                  <a:pt x="444" y="280"/>
                </a:cubicBezTo>
                <a:cubicBezTo>
                  <a:pt x="447" y="281"/>
                  <a:pt x="448" y="283"/>
                  <a:pt x="450" y="285"/>
                </a:cubicBezTo>
                <a:cubicBezTo>
                  <a:pt x="451" y="285"/>
                  <a:pt x="453" y="285"/>
                  <a:pt x="453" y="286"/>
                </a:cubicBezTo>
                <a:cubicBezTo>
                  <a:pt x="454" y="286"/>
                  <a:pt x="454" y="286"/>
                  <a:pt x="454" y="287"/>
                </a:cubicBezTo>
                <a:cubicBezTo>
                  <a:pt x="455" y="287"/>
                  <a:pt x="456" y="288"/>
                  <a:pt x="457" y="288"/>
                </a:cubicBezTo>
                <a:cubicBezTo>
                  <a:pt x="463" y="289"/>
                  <a:pt x="471" y="289"/>
                  <a:pt x="477" y="288"/>
                </a:cubicBezTo>
                <a:cubicBezTo>
                  <a:pt x="479" y="287"/>
                  <a:pt x="481" y="286"/>
                  <a:pt x="483" y="284"/>
                </a:cubicBezTo>
                <a:cubicBezTo>
                  <a:pt x="483" y="283"/>
                  <a:pt x="483" y="282"/>
                  <a:pt x="484" y="281"/>
                </a:cubicBezTo>
                <a:cubicBezTo>
                  <a:pt x="485" y="280"/>
                  <a:pt x="486" y="280"/>
                  <a:pt x="487" y="279"/>
                </a:cubicBezTo>
                <a:cubicBezTo>
                  <a:pt x="488" y="278"/>
                  <a:pt x="489" y="277"/>
                  <a:pt x="490" y="276"/>
                </a:cubicBezTo>
                <a:cubicBezTo>
                  <a:pt x="492" y="275"/>
                  <a:pt x="493" y="275"/>
                  <a:pt x="494" y="274"/>
                </a:cubicBezTo>
                <a:cubicBezTo>
                  <a:pt x="496" y="273"/>
                  <a:pt x="496" y="271"/>
                  <a:pt x="497" y="270"/>
                </a:cubicBezTo>
                <a:cubicBezTo>
                  <a:pt x="498" y="269"/>
                  <a:pt x="499" y="270"/>
                  <a:pt x="500" y="270"/>
                </a:cubicBezTo>
                <a:cubicBezTo>
                  <a:pt x="502" y="269"/>
                  <a:pt x="501" y="269"/>
                  <a:pt x="502" y="268"/>
                </a:cubicBezTo>
                <a:cubicBezTo>
                  <a:pt x="504" y="266"/>
                  <a:pt x="504" y="266"/>
                  <a:pt x="505" y="263"/>
                </a:cubicBezTo>
                <a:cubicBezTo>
                  <a:pt x="505" y="262"/>
                  <a:pt x="506" y="261"/>
                  <a:pt x="506" y="260"/>
                </a:cubicBezTo>
                <a:cubicBezTo>
                  <a:pt x="507" y="258"/>
                  <a:pt x="506" y="258"/>
                  <a:pt x="505" y="257"/>
                </a:cubicBezTo>
              </a:path>
            </a:pathLst>
          </a:custGeom>
          <a:solidFill>
            <a:srgbClr val="8D959B"/>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6" name="Freeform 177"/>
          <p:cNvSpPr>
            <a:spLocks/>
          </p:cNvSpPr>
          <p:nvPr/>
        </p:nvSpPr>
        <p:spPr bwMode="auto">
          <a:xfrm>
            <a:off x="5275238" y="3561451"/>
            <a:ext cx="632340" cy="350082"/>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ndParaRPr>
          </a:p>
        </p:txBody>
      </p:sp>
      <p:sp>
        <p:nvSpPr>
          <p:cNvPr id="47" name="Freeform 178"/>
          <p:cNvSpPr>
            <a:spLocks/>
          </p:cNvSpPr>
          <p:nvPr/>
        </p:nvSpPr>
        <p:spPr bwMode="auto">
          <a:xfrm>
            <a:off x="5470323" y="3318409"/>
            <a:ext cx="430529" cy="327415"/>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8" name="Freeform 179"/>
          <p:cNvSpPr>
            <a:spLocks/>
          </p:cNvSpPr>
          <p:nvPr/>
        </p:nvSpPr>
        <p:spPr bwMode="auto">
          <a:xfrm>
            <a:off x="5351925" y="3470786"/>
            <a:ext cx="145303" cy="114595"/>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49" name="Freeform 180"/>
          <p:cNvSpPr>
            <a:spLocks/>
          </p:cNvSpPr>
          <p:nvPr/>
        </p:nvSpPr>
        <p:spPr bwMode="auto">
          <a:xfrm>
            <a:off x="5377488" y="3404040"/>
            <a:ext cx="86106" cy="62964"/>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0" name="Freeform 181"/>
          <p:cNvSpPr>
            <a:spLocks noEditPoints="1"/>
          </p:cNvSpPr>
          <p:nvPr/>
        </p:nvSpPr>
        <p:spPr bwMode="auto">
          <a:xfrm>
            <a:off x="5136662" y="5674541"/>
            <a:ext cx="583905" cy="61831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1" name="Freeform 182"/>
          <p:cNvSpPr>
            <a:spLocks/>
          </p:cNvSpPr>
          <p:nvPr/>
        </p:nvSpPr>
        <p:spPr bwMode="auto">
          <a:xfrm>
            <a:off x="5143391" y="6037216"/>
            <a:ext cx="44399" cy="49113"/>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2" name="Freeform 183"/>
          <p:cNvSpPr>
            <a:spLocks/>
          </p:cNvSpPr>
          <p:nvPr/>
        </p:nvSpPr>
        <p:spPr bwMode="auto">
          <a:xfrm>
            <a:off x="5167606" y="6100180"/>
            <a:ext cx="32290" cy="34001"/>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3" name="Freeform 184"/>
          <p:cNvSpPr>
            <a:spLocks/>
          </p:cNvSpPr>
          <p:nvPr/>
        </p:nvSpPr>
        <p:spPr bwMode="auto">
          <a:xfrm>
            <a:off x="5537593" y="6120330"/>
            <a:ext cx="26909" cy="31483"/>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4" name="Freeform 185"/>
          <p:cNvSpPr>
            <a:spLocks/>
          </p:cNvSpPr>
          <p:nvPr/>
        </p:nvSpPr>
        <p:spPr bwMode="auto">
          <a:xfrm>
            <a:off x="5569883" y="6158108"/>
            <a:ext cx="26909" cy="12593"/>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5" name="Freeform 186"/>
          <p:cNvSpPr>
            <a:spLocks/>
          </p:cNvSpPr>
          <p:nvPr/>
        </p:nvSpPr>
        <p:spPr bwMode="auto">
          <a:xfrm>
            <a:off x="5590063" y="6209735"/>
            <a:ext cx="18836" cy="28964"/>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6" name="Freeform 187"/>
          <p:cNvSpPr>
            <a:spLocks/>
          </p:cNvSpPr>
          <p:nvPr/>
        </p:nvSpPr>
        <p:spPr bwMode="auto">
          <a:xfrm>
            <a:off x="5560463" y="6214776"/>
            <a:ext cx="14800" cy="22667"/>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7" name="Freeform 188"/>
          <p:cNvSpPr>
            <a:spLocks/>
          </p:cNvSpPr>
          <p:nvPr/>
        </p:nvSpPr>
        <p:spPr bwMode="auto">
          <a:xfrm>
            <a:off x="5392290" y="6330626"/>
            <a:ext cx="231409" cy="46594"/>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8" name="Freeform 189"/>
          <p:cNvSpPr>
            <a:spLocks/>
          </p:cNvSpPr>
          <p:nvPr/>
        </p:nvSpPr>
        <p:spPr bwMode="auto">
          <a:xfrm>
            <a:off x="5639842" y="6033439"/>
            <a:ext cx="33636" cy="60445"/>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59" name="Freeform 190"/>
          <p:cNvSpPr>
            <a:spLocks/>
          </p:cNvSpPr>
          <p:nvPr/>
        </p:nvSpPr>
        <p:spPr bwMode="auto">
          <a:xfrm>
            <a:off x="5639841" y="5954100"/>
            <a:ext cx="73997" cy="54150"/>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0" name="Freeform 191"/>
          <p:cNvSpPr>
            <a:spLocks/>
          </p:cNvSpPr>
          <p:nvPr/>
        </p:nvSpPr>
        <p:spPr bwMode="auto">
          <a:xfrm>
            <a:off x="5801291" y="6316774"/>
            <a:ext cx="59197" cy="54150"/>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1" name="Freeform 192"/>
          <p:cNvSpPr>
            <a:spLocks/>
          </p:cNvSpPr>
          <p:nvPr/>
        </p:nvSpPr>
        <p:spPr bwMode="auto">
          <a:xfrm>
            <a:off x="5735366" y="6253809"/>
            <a:ext cx="36326" cy="25186"/>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2" name="Freeform 193"/>
          <p:cNvSpPr>
            <a:spLocks/>
          </p:cNvSpPr>
          <p:nvPr/>
        </p:nvSpPr>
        <p:spPr bwMode="auto">
          <a:xfrm>
            <a:off x="5651951" y="6158104"/>
            <a:ext cx="36326" cy="1763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3" name="Freeform 194"/>
          <p:cNvSpPr>
            <a:spLocks/>
          </p:cNvSpPr>
          <p:nvPr/>
        </p:nvSpPr>
        <p:spPr bwMode="auto">
          <a:xfrm>
            <a:off x="5564500" y="5877286"/>
            <a:ext cx="36326" cy="31483"/>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4" name="Freeform 195"/>
          <p:cNvSpPr>
            <a:spLocks/>
          </p:cNvSpPr>
          <p:nvPr/>
        </p:nvSpPr>
        <p:spPr bwMode="auto">
          <a:xfrm>
            <a:off x="5521447" y="5779062"/>
            <a:ext cx="32290" cy="31483"/>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5" name="Freeform 196"/>
          <p:cNvSpPr>
            <a:spLocks/>
          </p:cNvSpPr>
          <p:nvPr/>
        </p:nvSpPr>
        <p:spPr bwMode="auto">
          <a:xfrm>
            <a:off x="5604862" y="5811804"/>
            <a:ext cx="29599" cy="16371"/>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6" name="Freeform 197"/>
          <p:cNvSpPr>
            <a:spLocks noEditPoints="1"/>
          </p:cNvSpPr>
          <p:nvPr/>
        </p:nvSpPr>
        <p:spPr bwMode="auto">
          <a:xfrm>
            <a:off x="5630426" y="5632981"/>
            <a:ext cx="1853965" cy="768166"/>
          </a:xfrm>
          <a:custGeom>
            <a:avLst/>
            <a:gdLst/>
            <a:ahLst/>
            <a:cxnLst>
              <a:cxn ang="0">
                <a:pos x="135" y="37"/>
              </a:cxn>
              <a:cxn ang="0">
                <a:pos x="102" y="10"/>
              </a:cxn>
              <a:cxn ang="0">
                <a:pos x="53" y="16"/>
              </a:cxn>
              <a:cxn ang="0">
                <a:pos x="54" y="38"/>
              </a:cxn>
              <a:cxn ang="0">
                <a:pos x="19" y="104"/>
              </a:cxn>
              <a:cxn ang="0">
                <a:pos x="59" y="122"/>
              </a:cxn>
              <a:cxn ang="0">
                <a:pos x="74" y="124"/>
              </a:cxn>
              <a:cxn ang="0">
                <a:pos x="113" y="111"/>
              </a:cxn>
              <a:cxn ang="0">
                <a:pos x="104" y="96"/>
              </a:cxn>
              <a:cxn ang="0">
                <a:pos x="141" y="88"/>
              </a:cxn>
              <a:cxn ang="0">
                <a:pos x="187" y="95"/>
              </a:cxn>
              <a:cxn ang="0">
                <a:pos x="311" y="435"/>
              </a:cxn>
              <a:cxn ang="0">
                <a:pos x="1149" y="410"/>
              </a:cxn>
              <a:cxn ang="0">
                <a:pos x="1131" y="343"/>
              </a:cxn>
              <a:cxn ang="0">
                <a:pos x="1139" y="238"/>
              </a:cxn>
              <a:cxn ang="0">
                <a:pos x="1079" y="167"/>
              </a:cxn>
              <a:cxn ang="0">
                <a:pos x="1047" y="94"/>
              </a:cxn>
              <a:cxn ang="0">
                <a:pos x="986" y="83"/>
              </a:cxn>
              <a:cxn ang="0">
                <a:pos x="925" y="97"/>
              </a:cxn>
              <a:cxn ang="0">
                <a:pos x="812" y="112"/>
              </a:cxn>
              <a:cxn ang="0">
                <a:pos x="739" y="118"/>
              </a:cxn>
              <a:cxn ang="0">
                <a:pos x="663" y="97"/>
              </a:cxn>
              <a:cxn ang="0">
                <a:pos x="612" y="65"/>
              </a:cxn>
              <a:cxn ang="0">
                <a:pos x="550" y="27"/>
              </a:cxn>
              <a:cxn ang="0">
                <a:pos x="477" y="22"/>
              </a:cxn>
              <a:cxn ang="0">
                <a:pos x="367" y="43"/>
              </a:cxn>
              <a:cxn ang="0">
                <a:pos x="321" y="86"/>
              </a:cxn>
              <a:cxn ang="0">
                <a:pos x="208" y="75"/>
              </a:cxn>
              <a:cxn ang="0">
                <a:pos x="194" y="88"/>
              </a:cxn>
              <a:cxn ang="0">
                <a:pos x="199" y="100"/>
              </a:cxn>
              <a:cxn ang="0">
                <a:pos x="242" y="115"/>
              </a:cxn>
              <a:cxn ang="0">
                <a:pos x="208" y="119"/>
              </a:cxn>
              <a:cxn ang="0">
                <a:pos x="178" y="135"/>
              </a:cxn>
              <a:cxn ang="0">
                <a:pos x="141" y="140"/>
              </a:cxn>
              <a:cxn ang="0">
                <a:pos x="119" y="137"/>
              </a:cxn>
              <a:cxn ang="0">
                <a:pos x="86" y="135"/>
              </a:cxn>
              <a:cxn ang="0">
                <a:pos x="59" y="130"/>
              </a:cxn>
              <a:cxn ang="0">
                <a:pos x="1" y="158"/>
              </a:cxn>
              <a:cxn ang="0">
                <a:pos x="29" y="171"/>
              </a:cxn>
              <a:cxn ang="0">
                <a:pos x="60" y="208"/>
              </a:cxn>
              <a:cxn ang="0">
                <a:pos x="67" y="265"/>
              </a:cxn>
              <a:cxn ang="0">
                <a:pos x="41" y="277"/>
              </a:cxn>
              <a:cxn ang="0">
                <a:pos x="86" y="340"/>
              </a:cxn>
              <a:cxn ang="0">
                <a:pos x="65" y="361"/>
              </a:cxn>
              <a:cxn ang="0">
                <a:pos x="98" y="400"/>
              </a:cxn>
              <a:cxn ang="0">
                <a:pos x="146" y="416"/>
              </a:cxn>
              <a:cxn ang="0">
                <a:pos x="125" y="439"/>
              </a:cxn>
              <a:cxn ang="0">
                <a:pos x="187" y="443"/>
              </a:cxn>
              <a:cxn ang="0">
                <a:pos x="272" y="477"/>
              </a:cxn>
              <a:cxn ang="0">
                <a:pos x="345" y="445"/>
              </a:cxn>
              <a:cxn ang="0">
                <a:pos x="381" y="481"/>
              </a:cxn>
              <a:cxn ang="0">
                <a:pos x="492" y="491"/>
              </a:cxn>
              <a:cxn ang="0">
                <a:pos x="542" y="456"/>
              </a:cxn>
              <a:cxn ang="0">
                <a:pos x="595" y="462"/>
              </a:cxn>
              <a:cxn ang="0">
                <a:pos x="617" y="517"/>
              </a:cxn>
              <a:cxn ang="0">
                <a:pos x="669" y="462"/>
              </a:cxn>
              <a:cxn ang="0">
                <a:pos x="764" y="454"/>
              </a:cxn>
              <a:cxn ang="0">
                <a:pos x="882" y="455"/>
              </a:cxn>
              <a:cxn ang="0">
                <a:pos x="983" y="447"/>
              </a:cxn>
              <a:cxn ang="0">
                <a:pos x="1079" y="436"/>
              </a:cxn>
            </a:cxnLst>
            <a:rect l="0" t="0" r="r" b="b"/>
            <a:pathLst>
              <a:path w="1171" h="518">
                <a:moveTo>
                  <a:pt x="197" y="70"/>
                </a:moveTo>
                <a:cubicBezTo>
                  <a:pt x="193" y="69"/>
                  <a:pt x="188" y="67"/>
                  <a:pt x="184" y="66"/>
                </a:cubicBezTo>
                <a:cubicBezTo>
                  <a:pt x="181" y="65"/>
                  <a:pt x="178" y="66"/>
                  <a:pt x="175" y="65"/>
                </a:cubicBezTo>
                <a:cubicBezTo>
                  <a:pt x="172" y="65"/>
                  <a:pt x="171" y="64"/>
                  <a:pt x="168" y="63"/>
                </a:cubicBezTo>
                <a:cubicBezTo>
                  <a:pt x="165" y="61"/>
                  <a:pt x="164" y="62"/>
                  <a:pt x="162" y="59"/>
                </a:cubicBezTo>
                <a:cubicBezTo>
                  <a:pt x="161" y="58"/>
                  <a:pt x="160" y="56"/>
                  <a:pt x="159" y="55"/>
                </a:cubicBezTo>
                <a:cubicBezTo>
                  <a:pt x="158" y="53"/>
                  <a:pt x="156" y="54"/>
                  <a:pt x="154" y="54"/>
                </a:cubicBezTo>
                <a:cubicBezTo>
                  <a:pt x="152" y="53"/>
                  <a:pt x="150" y="51"/>
                  <a:pt x="148" y="49"/>
                </a:cubicBezTo>
                <a:cubicBezTo>
                  <a:pt x="145" y="47"/>
                  <a:pt x="142" y="48"/>
                  <a:pt x="140" y="47"/>
                </a:cubicBezTo>
                <a:cubicBezTo>
                  <a:pt x="135" y="45"/>
                  <a:pt x="137" y="41"/>
                  <a:pt x="135" y="37"/>
                </a:cubicBezTo>
                <a:cubicBezTo>
                  <a:pt x="135" y="36"/>
                  <a:pt x="134" y="35"/>
                  <a:pt x="134" y="34"/>
                </a:cubicBezTo>
                <a:cubicBezTo>
                  <a:pt x="134" y="32"/>
                  <a:pt x="134" y="30"/>
                  <a:pt x="134" y="28"/>
                </a:cubicBezTo>
                <a:cubicBezTo>
                  <a:pt x="133" y="24"/>
                  <a:pt x="131" y="23"/>
                  <a:pt x="131" y="19"/>
                </a:cubicBezTo>
                <a:cubicBezTo>
                  <a:pt x="131" y="16"/>
                  <a:pt x="130" y="14"/>
                  <a:pt x="128" y="11"/>
                </a:cubicBezTo>
                <a:cubicBezTo>
                  <a:pt x="128" y="11"/>
                  <a:pt x="127" y="11"/>
                  <a:pt x="126" y="11"/>
                </a:cubicBezTo>
                <a:cubicBezTo>
                  <a:pt x="123" y="12"/>
                  <a:pt x="121" y="13"/>
                  <a:pt x="118" y="13"/>
                </a:cubicBezTo>
                <a:cubicBezTo>
                  <a:pt x="116" y="13"/>
                  <a:pt x="114" y="14"/>
                  <a:pt x="112" y="15"/>
                </a:cubicBezTo>
                <a:cubicBezTo>
                  <a:pt x="111" y="15"/>
                  <a:pt x="110" y="16"/>
                  <a:pt x="108" y="16"/>
                </a:cubicBezTo>
                <a:cubicBezTo>
                  <a:pt x="106" y="16"/>
                  <a:pt x="107" y="16"/>
                  <a:pt x="106" y="14"/>
                </a:cubicBezTo>
                <a:cubicBezTo>
                  <a:pt x="105" y="13"/>
                  <a:pt x="103" y="11"/>
                  <a:pt x="102" y="10"/>
                </a:cubicBezTo>
                <a:cubicBezTo>
                  <a:pt x="101" y="8"/>
                  <a:pt x="101" y="8"/>
                  <a:pt x="99" y="8"/>
                </a:cubicBezTo>
                <a:cubicBezTo>
                  <a:pt x="98" y="7"/>
                  <a:pt x="98" y="6"/>
                  <a:pt x="97" y="6"/>
                </a:cubicBezTo>
                <a:cubicBezTo>
                  <a:pt x="96" y="5"/>
                  <a:pt x="95" y="6"/>
                  <a:pt x="93" y="6"/>
                </a:cubicBezTo>
                <a:cubicBezTo>
                  <a:pt x="90" y="6"/>
                  <a:pt x="88" y="3"/>
                  <a:pt x="86" y="2"/>
                </a:cubicBezTo>
                <a:cubicBezTo>
                  <a:pt x="83" y="0"/>
                  <a:pt x="82" y="3"/>
                  <a:pt x="80" y="4"/>
                </a:cubicBezTo>
                <a:cubicBezTo>
                  <a:pt x="76" y="6"/>
                  <a:pt x="74" y="8"/>
                  <a:pt x="71" y="10"/>
                </a:cubicBezTo>
                <a:cubicBezTo>
                  <a:pt x="69" y="11"/>
                  <a:pt x="69" y="11"/>
                  <a:pt x="67" y="10"/>
                </a:cubicBezTo>
                <a:cubicBezTo>
                  <a:pt x="66" y="10"/>
                  <a:pt x="65" y="11"/>
                  <a:pt x="64" y="11"/>
                </a:cubicBezTo>
                <a:cubicBezTo>
                  <a:pt x="62" y="12"/>
                  <a:pt x="60" y="12"/>
                  <a:pt x="58" y="12"/>
                </a:cubicBezTo>
                <a:cubicBezTo>
                  <a:pt x="57" y="13"/>
                  <a:pt x="55" y="14"/>
                  <a:pt x="53" y="16"/>
                </a:cubicBezTo>
                <a:cubicBezTo>
                  <a:pt x="53" y="16"/>
                  <a:pt x="53" y="17"/>
                  <a:pt x="53" y="17"/>
                </a:cubicBezTo>
                <a:cubicBezTo>
                  <a:pt x="52" y="18"/>
                  <a:pt x="52" y="18"/>
                  <a:pt x="51" y="19"/>
                </a:cubicBezTo>
                <a:cubicBezTo>
                  <a:pt x="51" y="19"/>
                  <a:pt x="50" y="19"/>
                  <a:pt x="50" y="20"/>
                </a:cubicBezTo>
                <a:cubicBezTo>
                  <a:pt x="50" y="20"/>
                  <a:pt x="49" y="20"/>
                  <a:pt x="50" y="21"/>
                </a:cubicBezTo>
                <a:cubicBezTo>
                  <a:pt x="47" y="21"/>
                  <a:pt x="47" y="21"/>
                  <a:pt x="45" y="23"/>
                </a:cubicBezTo>
                <a:cubicBezTo>
                  <a:pt x="44" y="24"/>
                  <a:pt x="44" y="25"/>
                  <a:pt x="43" y="27"/>
                </a:cubicBezTo>
                <a:cubicBezTo>
                  <a:pt x="43" y="29"/>
                  <a:pt x="43" y="31"/>
                  <a:pt x="43" y="33"/>
                </a:cubicBezTo>
                <a:cubicBezTo>
                  <a:pt x="43" y="32"/>
                  <a:pt x="43" y="31"/>
                  <a:pt x="43" y="30"/>
                </a:cubicBezTo>
                <a:cubicBezTo>
                  <a:pt x="45" y="31"/>
                  <a:pt x="46" y="33"/>
                  <a:pt x="48" y="34"/>
                </a:cubicBezTo>
                <a:cubicBezTo>
                  <a:pt x="51" y="35"/>
                  <a:pt x="54" y="34"/>
                  <a:pt x="54" y="38"/>
                </a:cubicBezTo>
                <a:cubicBezTo>
                  <a:pt x="54" y="43"/>
                  <a:pt x="54" y="46"/>
                  <a:pt x="55" y="50"/>
                </a:cubicBezTo>
                <a:cubicBezTo>
                  <a:pt x="55" y="54"/>
                  <a:pt x="57" y="59"/>
                  <a:pt x="53" y="61"/>
                </a:cubicBezTo>
                <a:cubicBezTo>
                  <a:pt x="51" y="63"/>
                  <a:pt x="46" y="61"/>
                  <a:pt x="44" y="63"/>
                </a:cubicBezTo>
                <a:cubicBezTo>
                  <a:pt x="40" y="65"/>
                  <a:pt x="40" y="70"/>
                  <a:pt x="40" y="74"/>
                </a:cubicBezTo>
                <a:cubicBezTo>
                  <a:pt x="40" y="78"/>
                  <a:pt x="39" y="81"/>
                  <a:pt x="39" y="85"/>
                </a:cubicBezTo>
                <a:cubicBezTo>
                  <a:pt x="39" y="87"/>
                  <a:pt x="39" y="87"/>
                  <a:pt x="38" y="89"/>
                </a:cubicBezTo>
                <a:cubicBezTo>
                  <a:pt x="37" y="91"/>
                  <a:pt x="33" y="93"/>
                  <a:pt x="31" y="95"/>
                </a:cubicBezTo>
                <a:cubicBezTo>
                  <a:pt x="28" y="97"/>
                  <a:pt x="27" y="100"/>
                  <a:pt x="25" y="103"/>
                </a:cubicBezTo>
                <a:cubicBezTo>
                  <a:pt x="24" y="105"/>
                  <a:pt x="24" y="107"/>
                  <a:pt x="22" y="107"/>
                </a:cubicBezTo>
                <a:cubicBezTo>
                  <a:pt x="22" y="107"/>
                  <a:pt x="21" y="106"/>
                  <a:pt x="19" y="104"/>
                </a:cubicBezTo>
                <a:cubicBezTo>
                  <a:pt x="19" y="105"/>
                  <a:pt x="19" y="106"/>
                  <a:pt x="19" y="107"/>
                </a:cubicBezTo>
                <a:cubicBezTo>
                  <a:pt x="20" y="108"/>
                  <a:pt x="21" y="109"/>
                  <a:pt x="21" y="111"/>
                </a:cubicBezTo>
                <a:cubicBezTo>
                  <a:pt x="22" y="116"/>
                  <a:pt x="22" y="120"/>
                  <a:pt x="29" y="121"/>
                </a:cubicBezTo>
                <a:cubicBezTo>
                  <a:pt x="35" y="122"/>
                  <a:pt x="42" y="121"/>
                  <a:pt x="48" y="121"/>
                </a:cubicBezTo>
                <a:cubicBezTo>
                  <a:pt x="50" y="121"/>
                  <a:pt x="51" y="121"/>
                  <a:pt x="52" y="122"/>
                </a:cubicBezTo>
                <a:cubicBezTo>
                  <a:pt x="51" y="121"/>
                  <a:pt x="56" y="124"/>
                  <a:pt x="56" y="123"/>
                </a:cubicBezTo>
                <a:cubicBezTo>
                  <a:pt x="57" y="124"/>
                  <a:pt x="57" y="126"/>
                  <a:pt x="58" y="126"/>
                </a:cubicBezTo>
                <a:cubicBezTo>
                  <a:pt x="58" y="126"/>
                  <a:pt x="59" y="126"/>
                  <a:pt x="59" y="126"/>
                </a:cubicBezTo>
                <a:cubicBezTo>
                  <a:pt x="59" y="126"/>
                  <a:pt x="59" y="126"/>
                  <a:pt x="59" y="125"/>
                </a:cubicBezTo>
                <a:cubicBezTo>
                  <a:pt x="59" y="124"/>
                  <a:pt x="58" y="123"/>
                  <a:pt x="59" y="122"/>
                </a:cubicBezTo>
                <a:cubicBezTo>
                  <a:pt x="59" y="121"/>
                  <a:pt x="59" y="121"/>
                  <a:pt x="59" y="121"/>
                </a:cubicBezTo>
                <a:cubicBezTo>
                  <a:pt x="60" y="122"/>
                  <a:pt x="60" y="123"/>
                  <a:pt x="61" y="123"/>
                </a:cubicBezTo>
                <a:cubicBezTo>
                  <a:pt x="61" y="124"/>
                  <a:pt x="61" y="125"/>
                  <a:pt x="61" y="126"/>
                </a:cubicBezTo>
                <a:cubicBezTo>
                  <a:pt x="62" y="126"/>
                  <a:pt x="62" y="126"/>
                  <a:pt x="62" y="126"/>
                </a:cubicBezTo>
                <a:cubicBezTo>
                  <a:pt x="62" y="127"/>
                  <a:pt x="62" y="127"/>
                  <a:pt x="62" y="128"/>
                </a:cubicBezTo>
                <a:cubicBezTo>
                  <a:pt x="62" y="128"/>
                  <a:pt x="63" y="128"/>
                  <a:pt x="63" y="128"/>
                </a:cubicBezTo>
                <a:cubicBezTo>
                  <a:pt x="64" y="128"/>
                  <a:pt x="64" y="128"/>
                  <a:pt x="65" y="128"/>
                </a:cubicBezTo>
                <a:cubicBezTo>
                  <a:pt x="66" y="128"/>
                  <a:pt x="67" y="128"/>
                  <a:pt x="68" y="128"/>
                </a:cubicBezTo>
                <a:cubicBezTo>
                  <a:pt x="69" y="127"/>
                  <a:pt x="70" y="126"/>
                  <a:pt x="71" y="126"/>
                </a:cubicBezTo>
                <a:cubicBezTo>
                  <a:pt x="72" y="125"/>
                  <a:pt x="73" y="124"/>
                  <a:pt x="74" y="124"/>
                </a:cubicBezTo>
                <a:cubicBezTo>
                  <a:pt x="75" y="124"/>
                  <a:pt x="76" y="124"/>
                  <a:pt x="76" y="124"/>
                </a:cubicBezTo>
                <a:cubicBezTo>
                  <a:pt x="77" y="123"/>
                  <a:pt x="78" y="122"/>
                  <a:pt x="79" y="121"/>
                </a:cubicBezTo>
                <a:cubicBezTo>
                  <a:pt x="81" y="120"/>
                  <a:pt x="84" y="119"/>
                  <a:pt x="85" y="117"/>
                </a:cubicBezTo>
                <a:cubicBezTo>
                  <a:pt x="85" y="116"/>
                  <a:pt x="85" y="115"/>
                  <a:pt x="86" y="114"/>
                </a:cubicBezTo>
                <a:cubicBezTo>
                  <a:pt x="87" y="113"/>
                  <a:pt x="90" y="112"/>
                  <a:pt x="92" y="112"/>
                </a:cubicBezTo>
                <a:cubicBezTo>
                  <a:pt x="93" y="112"/>
                  <a:pt x="94" y="112"/>
                  <a:pt x="95" y="112"/>
                </a:cubicBezTo>
                <a:cubicBezTo>
                  <a:pt x="97" y="112"/>
                  <a:pt x="100" y="112"/>
                  <a:pt x="103" y="112"/>
                </a:cubicBezTo>
                <a:cubicBezTo>
                  <a:pt x="104" y="112"/>
                  <a:pt x="105" y="112"/>
                  <a:pt x="106" y="112"/>
                </a:cubicBezTo>
                <a:cubicBezTo>
                  <a:pt x="107" y="111"/>
                  <a:pt x="107" y="111"/>
                  <a:pt x="108" y="111"/>
                </a:cubicBezTo>
                <a:cubicBezTo>
                  <a:pt x="109" y="110"/>
                  <a:pt x="111" y="111"/>
                  <a:pt x="113" y="111"/>
                </a:cubicBezTo>
                <a:cubicBezTo>
                  <a:pt x="113" y="111"/>
                  <a:pt x="114" y="111"/>
                  <a:pt x="115" y="111"/>
                </a:cubicBezTo>
                <a:cubicBezTo>
                  <a:pt x="117" y="113"/>
                  <a:pt x="119" y="114"/>
                  <a:pt x="121" y="115"/>
                </a:cubicBezTo>
                <a:cubicBezTo>
                  <a:pt x="124" y="116"/>
                  <a:pt x="127" y="117"/>
                  <a:pt x="129" y="114"/>
                </a:cubicBezTo>
                <a:cubicBezTo>
                  <a:pt x="130" y="112"/>
                  <a:pt x="132" y="109"/>
                  <a:pt x="132" y="107"/>
                </a:cubicBezTo>
                <a:cubicBezTo>
                  <a:pt x="131" y="106"/>
                  <a:pt x="130" y="105"/>
                  <a:pt x="129" y="104"/>
                </a:cubicBezTo>
                <a:cubicBezTo>
                  <a:pt x="128" y="104"/>
                  <a:pt x="128" y="103"/>
                  <a:pt x="127" y="102"/>
                </a:cubicBezTo>
                <a:cubicBezTo>
                  <a:pt x="126" y="101"/>
                  <a:pt x="125" y="101"/>
                  <a:pt x="124" y="101"/>
                </a:cubicBezTo>
                <a:cubicBezTo>
                  <a:pt x="121" y="101"/>
                  <a:pt x="119" y="101"/>
                  <a:pt x="117" y="100"/>
                </a:cubicBezTo>
                <a:cubicBezTo>
                  <a:pt x="115" y="100"/>
                  <a:pt x="113" y="99"/>
                  <a:pt x="111" y="98"/>
                </a:cubicBezTo>
                <a:cubicBezTo>
                  <a:pt x="109" y="98"/>
                  <a:pt x="105" y="98"/>
                  <a:pt x="104" y="96"/>
                </a:cubicBezTo>
                <a:cubicBezTo>
                  <a:pt x="103" y="95"/>
                  <a:pt x="104" y="94"/>
                  <a:pt x="104" y="93"/>
                </a:cubicBezTo>
                <a:cubicBezTo>
                  <a:pt x="105" y="92"/>
                  <a:pt x="107" y="92"/>
                  <a:pt x="108" y="92"/>
                </a:cubicBezTo>
                <a:cubicBezTo>
                  <a:pt x="110" y="91"/>
                  <a:pt x="112" y="91"/>
                  <a:pt x="114" y="91"/>
                </a:cubicBezTo>
                <a:cubicBezTo>
                  <a:pt x="116" y="91"/>
                  <a:pt x="118" y="91"/>
                  <a:pt x="120" y="91"/>
                </a:cubicBezTo>
                <a:cubicBezTo>
                  <a:pt x="123" y="91"/>
                  <a:pt x="125" y="92"/>
                  <a:pt x="128" y="92"/>
                </a:cubicBezTo>
                <a:cubicBezTo>
                  <a:pt x="129" y="92"/>
                  <a:pt x="129" y="92"/>
                  <a:pt x="130" y="91"/>
                </a:cubicBezTo>
                <a:cubicBezTo>
                  <a:pt x="131" y="91"/>
                  <a:pt x="132" y="90"/>
                  <a:pt x="132" y="89"/>
                </a:cubicBezTo>
                <a:cubicBezTo>
                  <a:pt x="132" y="88"/>
                  <a:pt x="131" y="87"/>
                  <a:pt x="132" y="87"/>
                </a:cubicBezTo>
                <a:cubicBezTo>
                  <a:pt x="133" y="86"/>
                  <a:pt x="135" y="87"/>
                  <a:pt x="136" y="87"/>
                </a:cubicBezTo>
                <a:cubicBezTo>
                  <a:pt x="138" y="87"/>
                  <a:pt x="140" y="87"/>
                  <a:pt x="141" y="88"/>
                </a:cubicBezTo>
                <a:cubicBezTo>
                  <a:pt x="143" y="88"/>
                  <a:pt x="145" y="88"/>
                  <a:pt x="146" y="88"/>
                </a:cubicBezTo>
                <a:cubicBezTo>
                  <a:pt x="150" y="87"/>
                  <a:pt x="153" y="87"/>
                  <a:pt x="156" y="88"/>
                </a:cubicBezTo>
                <a:cubicBezTo>
                  <a:pt x="157" y="89"/>
                  <a:pt x="158" y="90"/>
                  <a:pt x="159" y="90"/>
                </a:cubicBezTo>
                <a:cubicBezTo>
                  <a:pt x="160" y="91"/>
                  <a:pt x="161" y="91"/>
                  <a:pt x="162" y="92"/>
                </a:cubicBezTo>
                <a:cubicBezTo>
                  <a:pt x="164" y="92"/>
                  <a:pt x="166" y="93"/>
                  <a:pt x="168" y="94"/>
                </a:cubicBezTo>
                <a:cubicBezTo>
                  <a:pt x="171" y="95"/>
                  <a:pt x="173" y="95"/>
                  <a:pt x="175" y="96"/>
                </a:cubicBezTo>
                <a:cubicBezTo>
                  <a:pt x="177" y="97"/>
                  <a:pt x="178" y="96"/>
                  <a:pt x="179" y="95"/>
                </a:cubicBezTo>
                <a:cubicBezTo>
                  <a:pt x="180" y="95"/>
                  <a:pt x="181" y="94"/>
                  <a:pt x="183" y="94"/>
                </a:cubicBezTo>
                <a:cubicBezTo>
                  <a:pt x="183" y="94"/>
                  <a:pt x="184" y="95"/>
                  <a:pt x="185" y="95"/>
                </a:cubicBezTo>
                <a:cubicBezTo>
                  <a:pt x="185" y="95"/>
                  <a:pt x="187" y="95"/>
                  <a:pt x="187" y="95"/>
                </a:cubicBezTo>
                <a:cubicBezTo>
                  <a:pt x="188" y="95"/>
                  <a:pt x="188" y="94"/>
                  <a:pt x="189" y="94"/>
                </a:cubicBezTo>
                <a:cubicBezTo>
                  <a:pt x="189" y="93"/>
                  <a:pt x="190" y="92"/>
                  <a:pt x="191" y="92"/>
                </a:cubicBezTo>
                <a:cubicBezTo>
                  <a:pt x="191" y="91"/>
                  <a:pt x="191" y="91"/>
                  <a:pt x="191" y="91"/>
                </a:cubicBezTo>
                <a:cubicBezTo>
                  <a:pt x="192" y="90"/>
                  <a:pt x="191" y="88"/>
                  <a:pt x="191" y="87"/>
                </a:cubicBezTo>
                <a:cubicBezTo>
                  <a:pt x="191" y="85"/>
                  <a:pt x="192" y="84"/>
                  <a:pt x="193" y="82"/>
                </a:cubicBezTo>
                <a:cubicBezTo>
                  <a:pt x="194" y="80"/>
                  <a:pt x="195" y="77"/>
                  <a:pt x="195" y="75"/>
                </a:cubicBezTo>
                <a:cubicBezTo>
                  <a:pt x="195" y="74"/>
                  <a:pt x="196" y="72"/>
                  <a:pt x="197" y="71"/>
                </a:cubicBezTo>
                <a:cubicBezTo>
                  <a:pt x="197" y="71"/>
                  <a:pt x="197" y="70"/>
                  <a:pt x="197" y="70"/>
                </a:cubicBezTo>
                <a:moveTo>
                  <a:pt x="312" y="435"/>
                </a:moveTo>
                <a:cubicBezTo>
                  <a:pt x="312" y="435"/>
                  <a:pt x="311" y="435"/>
                  <a:pt x="311" y="435"/>
                </a:cubicBezTo>
                <a:cubicBezTo>
                  <a:pt x="311" y="435"/>
                  <a:pt x="312" y="435"/>
                  <a:pt x="312" y="435"/>
                </a:cubicBezTo>
                <a:moveTo>
                  <a:pt x="668" y="97"/>
                </a:moveTo>
                <a:cubicBezTo>
                  <a:pt x="669" y="97"/>
                  <a:pt x="670" y="97"/>
                  <a:pt x="671" y="97"/>
                </a:cubicBezTo>
                <a:cubicBezTo>
                  <a:pt x="670" y="97"/>
                  <a:pt x="669" y="97"/>
                  <a:pt x="668" y="97"/>
                </a:cubicBezTo>
                <a:cubicBezTo>
                  <a:pt x="668" y="97"/>
                  <a:pt x="668" y="97"/>
                  <a:pt x="668" y="97"/>
                </a:cubicBezTo>
                <a:moveTo>
                  <a:pt x="1170" y="445"/>
                </a:moveTo>
                <a:cubicBezTo>
                  <a:pt x="1169" y="442"/>
                  <a:pt x="1168" y="441"/>
                  <a:pt x="1165" y="439"/>
                </a:cubicBezTo>
                <a:cubicBezTo>
                  <a:pt x="1161" y="437"/>
                  <a:pt x="1159" y="436"/>
                  <a:pt x="1156" y="432"/>
                </a:cubicBezTo>
                <a:cubicBezTo>
                  <a:pt x="1151" y="428"/>
                  <a:pt x="1148" y="425"/>
                  <a:pt x="1149" y="419"/>
                </a:cubicBezTo>
                <a:cubicBezTo>
                  <a:pt x="1149" y="416"/>
                  <a:pt x="1149" y="413"/>
                  <a:pt x="1149" y="410"/>
                </a:cubicBezTo>
                <a:cubicBezTo>
                  <a:pt x="1149" y="407"/>
                  <a:pt x="1151" y="399"/>
                  <a:pt x="1149" y="396"/>
                </a:cubicBezTo>
                <a:cubicBezTo>
                  <a:pt x="1149" y="396"/>
                  <a:pt x="1145" y="394"/>
                  <a:pt x="1144" y="394"/>
                </a:cubicBezTo>
                <a:cubicBezTo>
                  <a:pt x="1142" y="393"/>
                  <a:pt x="1139" y="391"/>
                  <a:pt x="1137" y="390"/>
                </a:cubicBezTo>
                <a:cubicBezTo>
                  <a:pt x="1133" y="389"/>
                  <a:pt x="1131" y="391"/>
                  <a:pt x="1130" y="387"/>
                </a:cubicBezTo>
                <a:cubicBezTo>
                  <a:pt x="1129" y="384"/>
                  <a:pt x="1130" y="382"/>
                  <a:pt x="1132" y="380"/>
                </a:cubicBezTo>
                <a:cubicBezTo>
                  <a:pt x="1134" y="378"/>
                  <a:pt x="1134" y="380"/>
                  <a:pt x="1136" y="376"/>
                </a:cubicBezTo>
                <a:cubicBezTo>
                  <a:pt x="1138" y="372"/>
                  <a:pt x="1141" y="368"/>
                  <a:pt x="1142" y="363"/>
                </a:cubicBezTo>
                <a:cubicBezTo>
                  <a:pt x="1142" y="361"/>
                  <a:pt x="1143" y="354"/>
                  <a:pt x="1141" y="352"/>
                </a:cubicBezTo>
                <a:cubicBezTo>
                  <a:pt x="1140" y="350"/>
                  <a:pt x="1136" y="351"/>
                  <a:pt x="1134" y="351"/>
                </a:cubicBezTo>
                <a:cubicBezTo>
                  <a:pt x="1130" y="350"/>
                  <a:pt x="1131" y="347"/>
                  <a:pt x="1131" y="343"/>
                </a:cubicBezTo>
                <a:cubicBezTo>
                  <a:pt x="1131" y="339"/>
                  <a:pt x="1131" y="335"/>
                  <a:pt x="1131" y="331"/>
                </a:cubicBezTo>
                <a:cubicBezTo>
                  <a:pt x="1131" y="322"/>
                  <a:pt x="1128" y="312"/>
                  <a:pt x="1124" y="302"/>
                </a:cubicBezTo>
                <a:cubicBezTo>
                  <a:pt x="1123" y="299"/>
                  <a:pt x="1120" y="295"/>
                  <a:pt x="1119" y="291"/>
                </a:cubicBezTo>
                <a:cubicBezTo>
                  <a:pt x="1116" y="283"/>
                  <a:pt x="1122" y="275"/>
                  <a:pt x="1120" y="268"/>
                </a:cubicBezTo>
                <a:cubicBezTo>
                  <a:pt x="1118" y="267"/>
                  <a:pt x="1114" y="268"/>
                  <a:pt x="1111" y="266"/>
                </a:cubicBezTo>
                <a:cubicBezTo>
                  <a:pt x="1106" y="263"/>
                  <a:pt x="1111" y="262"/>
                  <a:pt x="1115" y="261"/>
                </a:cubicBezTo>
                <a:cubicBezTo>
                  <a:pt x="1119" y="261"/>
                  <a:pt x="1126" y="261"/>
                  <a:pt x="1128" y="257"/>
                </a:cubicBezTo>
                <a:cubicBezTo>
                  <a:pt x="1129" y="256"/>
                  <a:pt x="1129" y="255"/>
                  <a:pt x="1129" y="253"/>
                </a:cubicBezTo>
                <a:cubicBezTo>
                  <a:pt x="1130" y="252"/>
                  <a:pt x="1132" y="250"/>
                  <a:pt x="1133" y="248"/>
                </a:cubicBezTo>
                <a:cubicBezTo>
                  <a:pt x="1135" y="245"/>
                  <a:pt x="1136" y="241"/>
                  <a:pt x="1139" y="238"/>
                </a:cubicBezTo>
                <a:cubicBezTo>
                  <a:pt x="1140" y="237"/>
                  <a:pt x="1142" y="236"/>
                  <a:pt x="1144" y="235"/>
                </a:cubicBezTo>
                <a:cubicBezTo>
                  <a:pt x="1146" y="234"/>
                  <a:pt x="1149" y="232"/>
                  <a:pt x="1151" y="230"/>
                </a:cubicBezTo>
                <a:cubicBezTo>
                  <a:pt x="1147" y="228"/>
                  <a:pt x="1144" y="226"/>
                  <a:pt x="1140" y="224"/>
                </a:cubicBezTo>
                <a:cubicBezTo>
                  <a:pt x="1140" y="224"/>
                  <a:pt x="1133" y="222"/>
                  <a:pt x="1133" y="221"/>
                </a:cubicBezTo>
                <a:cubicBezTo>
                  <a:pt x="1131" y="220"/>
                  <a:pt x="1131" y="218"/>
                  <a:pt x="1130" y="216"/>
                </a:cubicBezTo>
                <a:cubicBezTo>
                  <a:pt x="1125" y="213"/>
                  <a:pt x="1119" y="214"/>
                  <a:pt x="1113" y="214"/>
                </a:cubicBezTo>
                <a:cubicBezTo>
                  <a:pt x="1104" y="213"/>
                  <a:pt x="1096" y="206"/>
                  <a:pt x="1090" y="201"/>
                </a:cubicBezTo>
                <a:cubicBezTo>
                  <a:pt x="1084" y="195"/>
                  <a:pt x="1083" y="190"/>
                  <a:pt x="1081" y="181"/>
                </a:cubicBezTo>
                <a:cubicBezTo>
                  <a:pt x="1080" y="178"/>
                  <a:pt x="1079" y="177"/>
                  <a:pt x="1078" y="175"/>
                </a:cubicBezTo>
                <a:cubicBezTo>
                  <a:pt x="1077" y="172"/>
                  <a:pt x="1078" y="169"/>
                  <a:pt x="1079" y="167"/>
                </a:cubicBezTo>
                <a:cubicBezTo>
                  <a:pt x="1081" y="161"/>
                  <a:pt x="1085" y="154"/>
                  <a:pt x="1084" y="148"/>
                </a:cubicBezTo>
                <a:cubicBezTo>
                  <a:pt x="1084" y="146"/>
                  <a:pt x="1083" y="144"/>
                  <a:pt x="1082" y="142"/>
                </a:cubicBezTo>
                <a:cubicBezTo>
                  <a:pt x="1082" y="141"/>
                  <a:pt x="1079" y="138"/>
                  <a:pt x="1078" y="136"/>
                </a:cubicBezTo>
                <a:cubicBezTo>
                  <a:pt x="1077" y="134"/>
                  <a:pt x="1072" y="133"/>
                  <a:pt x="1072" y="131"/>
                </a:cubicBezTo>
                <a:cubicBezTo>
                  <a:pt x="1068" y="125"/>
                  <a:pt x="1082" y="122"/>
                  <a:pt x="1080" y="116"/>
                </a:cubicBezTo>
                <a:cubicBezTo>
                  <a:pt x="1072" y="114"/>
                  <a:pt x="1065" y="111"/>
                  <a:pt x="1057" y="108"/>
                </a:cubicBezTo>
                <a:cubicBezTo>
                  <a:pt x="1056" y="107"/>
                  <a:pt x="1054" y="107"/>
                  <a:pt x="1052" y="107"/>
                </a:cubicBezTo>
                <a:cubicBezTo>
                  <a:pt x="1051" y="106"/>
                  <a:pt x="1051" y="106"/>
                  <a:pt x="1049" y="105"/>
                </a:cubicBezTo>
                <a:cubicBezTo>
                  <a:pt x="1047" y="104"/>
                  <a:pt x="1045" y="104"/>
                  <a:pt x="1045" y="101"/>
                </a:cubicBezTo>
                <a:cubicBezTo>
                  <a:pt x="1045" y="98"/>
                  <a:pt x="1047" y="96"/>
                  <a:pt x="1047" y="94"/>
                </a:cubicBezTo>
                <a:cubicBezTo>
                  <a:pt x="1044" y="93"/>
                  <a:pt x="1039" y="96"/>
                  <a:pt x="1037" y="94"/>
                </a:cubicBezTo>
                <a:cubicBezTo>
                  <a:pt x="1036" y="93"/>
                  <a:pt x="1035" y="90"/>
                  <a:pt x="1034" y="89"/>
                </a:cubicBezTo>
                <a:cubicBezTo>
                  <a:pt x="1032" y="87"/>
                  <a:pt x="1028" y="87"/>
                  <a:pt x="1027" y="85"/>
                </a:cubicBezTo>
                <a:cubicBezTo>
                  <a:pt x="1025" y="84"/>
                  <a:pt x="1026" y="82"/>
                  <a:pt x="1025" y="80"/>
                </a:cubicBezTo>
                <a:cubicBezTo>
                  <a:pt x="1023" y="77"/>
                  <a:pt x="1017" y="76"/>
                  <a:pt x="1014" y="75"/>
                </a:cubicBezTo>
                <a:cubicBezTo>
                  <a:pt x="1012" y="74"/>
                  <a:pt x="1008" y="72"/>
                  <a:pt x="1006" y="73"/>
                </a:cubicBezTo>
                <a:cubicBezTo>
                  <a:pt x="1005" y="75"/>
                  <a:pt x="1006" y="80"/>
                  <a:pt x="1006" y="81"/>
                </a:cubicBezTo>
                <a:cubicBezTo>
                  <a:pt x="1003" y="82"/>
                  <a:pt x="1000" y="81"/>
                  <a:pt x="996" y="81"/>
                </a:cubicBezTo>
                <a:cubicBezTo>
                  <a:pt x="995" y="81"/>
                  <a:pt x="992" y="81"/>
                  <a:pt x="990" y="81"/>
                </a:cubicBezTo>
                <a:cubicBezTo>
                  <a:pt x="988" y="82"/>
                  <a:pt x="988" y="83"/>
                  <a:pt x="986" y="83"/>
                </a:cubicBezTo>
                <a:cubicBezTo>
                  <a:pt x="985" y="82"/>
                  <a:pt x="983" y="82"/>
                  <a:pt x="982" y="81"/>
                </a:cubicBezTo>
                <a:cubicBezTo>
                  <a:pt x="981" y="81"/>
                  <a:pt x="979" y="79"/>
                  <a:pt x="978" y="79"/>
                </a:cubicBezTo>
                <a:cubicBezTo>
                  <a:pt x="976" y="78"/>
                  <a:pt x="973" y="79"/>
                  <a:pt x="970" y="79"/>
                </a:cubicBezTo>
                <a:cubicBezTo>
                  <a:pt x="969" y="79"/>
                  <a:pt x="968" y="79"/>
                  <a:pt x="967" y="79"/>
                </a:cubicBezTo>
                <a:cubicBezTo>
                  <a:pt x="965" y="79"/>
                  <a:pt x="966" y="80"/>
                  <a:pt x="964" y="80"/>
                </a:cubicBezTo>
                <a:cubicBezTo>
                  <a:pt x="962" y="82"/>
                  <a:pt x="959" y="83"/>
                  <a:pt x="955" y="83"/>
                </a:cubicBezTo>
                <a:cubicBezTo>
                  <a:pt x="953" y="82"/>
                  <a:pt x="951" y="81"/>
                  <a:pt x="949" y="81"/>
                </a:cubicBezTo>
                <a:cubicBezTo>
                  <a:pt x="945" y="80"/>
                  <a:pt x="942" y="81"/>
                  <a:pt x="938" y="81"/>
                </a:cubicBezTo>
                <a:cubicBezTo>
                  <a:pt x="939" y="86"/>
                  <a:pt x="930" y="93"/>
                  <a:pt x="926" y="96"/>
                </a:cubicBezTo>
                <a:cubicBezTo>
                  <a:pt x="926" y="97"/>
                  <a:pt x="926" y="97"/>
                  <a:pt x="925" y="97"/>
                </a:cubicBezTo>
                <a:cubicBezTo>
                  <a:pt x="923" y="98"/>
                  <a:pt x="921" y="98"/>
                  <a:pt x="920" y="99"/>
                </a:cubicBezTo>
                <a:cubicBezTo>
                  <a:pt x="919" y="99"/>
                  <a:pt x="918" y="101"/>
                  <a:pt x="917" y="102"/>
                </a:cubicBezTo>
                <a:cubicBezTo>
                  <a:pt x="916" y="102"/>
                  <a:pt x="914" y="103"/>
                  <a:pt x="913" y="104"/>
                </a:cubicBezTo>
                <a:cubicBezTo>
                  <a:pt x="910" y="105"/>
                  <a:pt x="907" y="106"/>
                  <a:pt x="904" y="107"/>
                </a:cubicBezTo>
                <a:cubicBezTo>
                  <a:pt x="901" y="109"/>
                  <a:pt x="897" y="110"/>
                  <a:pt x="893" y="110"/>
                </a:cubicBezTo>
                <a:cubicBezTo>
                  <a:pt x="886" y="110"/>
                  <a:pt x="879" y="110"/>
                  <a:pt x="874" y="115"/>
                </a:cubicBezTo>
                <a:cubicBezTo>
                  <a:pt x="870" y="119"/>
                  <a:pt x="866" y="120"/>
                  <a:pt x="862" y="122"/>
                </a:cubicBezTo>
                <a:cubicBezTo>
                  <a:pt x="854" y="125"/>
                  <a:pt x="848" y="121"/>
                  <a:pt x="841" y="118"/>
                </a:cubicBezTo>
                <a:cubicBezTo>
                  <a:pt x="833" y="115"/>
                  <a:pt x="824" y="117"/>
                  <a:pt x="816" y="115"/>
                </a:cubicBezTo>
                <a:cubicBezTo>
                  <a:pt x="814" y="114"/>
                  <a:pt x="813" y="113"/>
                  <a:pt x="812" y="112"/>
                </a:cubicBezTo>
                <a:cubicBezTo>
                  <a:pt x="810" y="112"/>
                  <a:pt x="809" y="113"/>
                  <a:pt x="808" y="113"/>
                </a:cubicBezTo>
                <a:cubicBezTo>
                  <a:pt x="806" y="112"/>
                  <a:pt x="804" y="111"/>
                  <a:pt x="802" y="111"/>
                </a:cubicBezTo>
                <a:cubicBezTo>
                  <a:pt x="801" y="111"/>
                  <a:pt x="800" y="111"/>
                  <a:pt x="799" y="111"/>
                </a:cubicBezTo>
                <a:cubicBezTo>
                  <a:pt x="798" y="111"/>
                  <a:pt x="798" y="113"/>
                  <a:pt x="796" y="113"/>
                </a:cubicBezTo>
                <a:cubicBezTo>
                  <a:pt x="794" y="114"/>
                  <a:pt x="789" y="113"/>
                  <a:pt x="786" y="113"/>
                </a:cubicBezTo>
                <a:cubicBezTo>
                  <a:pt x="780" y="113"/>
                  <a:pt x="777" y="114"/>
                  <a:pt x="771" y="116"/>
                </a:cubicBezTo>
                <a:cubicBezTo>
                  <a:pt x="768" y="118"/>
                  <a:pt x="765" y="117"/>
                  <a:pt x="762" y="118"/>
                </a:cubicBezTo>
                <a:cubicBezTo>
                  <a:pt x="759" y="118"/>
                  <a:pt x="757" y="121"/>
                  <a:pt x="754" y="121"/>
                </a:cubicBezTo>
                <a:cubicBezTo>
                  <a:pt x="753" y="121"/>
                  <a:pt x="752" y="121"/>
                  <a:pt x="752" y="121"/>
                </a:cubicBezTo>
                <a:cubicBezTo>
                  <a:pt x="748" y="120"/>
                  <a:pt x="743" y="119"/>
                  <a:pt x="739" y="118"/>
                </a:cubicBezTo>
                <a:cubicBezTo>
                  <a:pt x="736" y="116"/>
                  <a:pt x="735" y="114"/>
                  <a:pt x="731" y="113"/>
                </a:cubicBezTo>
                <a:cubicBezTo>
                  <a:pt x="729" y="112"/>
                  <a:pt x="726" y="113"/>
                  <a:pt x="723" y="112"/>
                </a:cubicBezTo>
                <a:cubicBezTo>
                  <a:pt x="720" y="112"/>
                  <a:pt x="719" y="111"/>
                  <a:pt x="717" y="108"/>
                </a:cubicBezTo>
                <a:cubicBezTo>
                  <a:pt x="714" y="105"/>
                  <a:pt x="710" y="100"/>
                  <a:pt x="706" y="99"/>
                </a:cubicBezTo>
                <a:cubicBezTo>
                  <a:pt x="704" y="98"/>
                  <a:pt x="701" y="99"/>
                  <a:pt x="698" y="99"/>
                </a:cubicBezTo>
                <a:cubicBezTo>
                  <a:pt x="695" y="98"/>
                  <a:pt x="692" y="97"/>
                  <a:pt x="689" y="97"/>
                </a:cubicBezTo>
                <a:cubicBezTo>
                  <a:pt x="683" y="97"/>
                  <a:pt x="677" y="97"/>
                  <a:pt x="671" y="97"/>
                </a:cubicBezTo>
                <a:cubicBezTo>
                  <a:pt x="672" y="98"/>
                  <a:pt x="673" y="98"/>
                  <a:pt x="674" y="99"/>
                </a:cubicBezTo>
                <a:cubicBezTo>
                  <a:pt x="672" y="99"/>
                  <a:pt x="670" y="98"/>
                  <a:pt x="668" y="97"/>
                </a:cubicBezTo>
                <a:cubicBezTo>
                  <a:pt x="666" y="97"/>
                  <a:pt x="665" y="97"/>
                  <a:pt x="663" y="97"/>
                </a:cubicBezTo>
                <a:cubicBezTo>
                  <a:pt x="665" y="97"/>
                  <a:pt x="666" y="97"/>
                  <a:pt x="668" y="97"/>
                </a:cubicBezTo>
                <a:cubicBezTo>
                  <a:pt x="665" y="96"/>
                  <a:pt x="662" y="94"/>
                  <a:pt x="659" y="92"/>
                </a:cubicBezTo>
                <a:cubicBezTo>
                  <a:pt x="655" y="90"/>
                  <a:pt x="653" y="89"/>
                  <a:pt x="653" y="84"/>
                </a:cubicBezTo>
                <a:cubicBezTo>
                  <a:pt x="652" y="80"/>
                  <a:pt x="652" y="80"/>
                  <a:pt x="648" y="81"/>
                </a:cubicBezTo>
                <a:cubicBezTo>
                  <a:pt x="646" y="81"/>
                  <a:pt x="640" y="81"/>
                  <a:pt x="640" y="84"/>
                </a:cubicBezTo>
                <a:cubicBezTo>
                  <a:pt x="638" y="84"/>
                  <a:pt x="634" y="84"/>
                  <a:pt x="632" y="84"/>
                </a:cubicBezTo>
                <a:cubicBezTo>
                  <a:pt x="629" y="83"/>
                  <a:pt x="625" y="81"/>
                  <a:pt x="623" y="80"/>
                </a:cubicBezTo>
                <a:cubicBezTo>
                  <a:pt x="618" y="79"/>
                  <a:pt x="620" y="80"/>
                  <a:pt x="619" y="78"/>
                </a:cubicBezTo>
                <a:cubicBezTo>
                  <a:pt x="617" y="76"/>
                  <a:pt x="618" y="71"/>
                  <a:pt x="616" y="69"/>
                </a:cubicBezTo>
                <a:cubicBezTo>
                  <a:pt x="615" y="67"/>
                  <a:pt x="613" y="68"/>
                  <a:pt x="612" y="65"/>
                </a:cubicBezTo>
                <a:cubicBezTo>
                  <a:pt x="611" y="64"/>
                  <a:pt x="610" y="62"/>
                  <a:pt x="610" y="60"/>
                </a:cubicBezTo>
                <a:cubicBezTo>
                  <a:pt x="610" y="55"/>
                  <a:pt x="612" y="46"/>
                  <a:pt x="609" y="41"/>
                </a:cubicBezTo>
                <a:cubicBezTo>
                  <a:pt x="606" y="38"/>
                  <a:pt x="602" y="38"/>
                  <a:pt x="598" y="38"/>
                </a:cubicBezTo>
                <a:cubicBezTo>
                  <a:pt x="596" y="39"/>
                  <a:pt x="596" y="39"/>
                  <a:pt x="594" y="40"/>
                </a:cubicBezTo>
                <a:cubicBezTo>
                  <a:pt x="592" y="41"/>
                  <a:pt x="591" y="42"/>
                  <a:pt x="589" y="43"/>
                </a:cubicBezTo>
                <a:cubicBezTo>
                  <a:pt x="588" y="44"/>
                  <a:pt x="587" y="45"/>
                  <a:pt x="586" y="46"/>
                </a:cubicBezTo>
                <a:cubicBezTo>
                  <a:pt x="582" y="49"/>
                  <a:pt x="571" y="46"/>
                  <a:pt x="566" y="46"/>
                </a:cubicBezTo>
                <a:cubicBezTo>
                  <a:pt x="564" y="46"/>
                  <a:pt x="563" y="46"/>
                  <a:pt x="561" y="46"/>
                </a:cubicBezTo>
                <a:cubicBezTo>
                  <a:pt x="559" y="44"/>
                  <a:pt x="557" y="38"/>
                  <a:pt x="555" y="36"/>
                </a:cubicBezTo>
                <a:cubicBezTo>
                  <a:pt x="552" y="33"/>
                  <a:pt x="549" y="32"/>
                  <a:pt x="550" y="27"/>
                </a:cubicBezTo>
                <a:cubicBezTo>
                  <a:pt x="550" y="24"/>
                  <a:pt x="552" y="22"/>
                  <a:pt x="550" y="20"/>
                </a:cubicBezTo>
                <a:cubicBezTo>
                  <a:pt x="548" y="19"/>
                  <a:pt x="543" y="19"/>
                  <a:pt x="541" y="19"/>
                </a:cubicBezTo>
                <a:cubicBezTo>
                  <a:pt x="539" y="20"/>
                  <a:pt x="538" y="23"/>
                  <a:pt x="536" y="24"/>
                </a:cubicBezTo>
                <a:cubicBezTo>
                  <a:pt x="533" y="25"/>
                  <a:pt x="527" y="27"/>
                  <a:pt x="523" y="27"/>
                </a:cubicBezTo>
                <a:cubicBezTo>
                  <a:pt x="520" y="27"/>
                  <a:pt x="519" y="26"/>
                  <a:pt x="516" y="25"/>
                </a:cubicBezTo>
                <a:cubicBezTo>
                  <a:pt x="513" y="25"/>
                  <a:pt x="510" y="25"/>
                  <a:pt x="508" y="24"/>
                </a:cubicBezTo>
                <a:cubicBezTo>
                  <a:pt x="505" y="24"/>
                  <a:pt x="502" y="22"/>
                  <a:pt x="499" y="23"/>
                </a:cubicBezTo>
                <a:cubicBezTo>
                  <a:pt x="496" y="23"/>
                  <a:pt x="495" y="24"/>
                  <a:pt x="491" y="25"/>
                </a:cubicBezTo>
                <a:cubicBezTo>
                  <a:pt x="490" y="25"/>
                  <a:pt x="487" y="25"/>
                  <a:pt x="486" y="25"/>
                </a:cubicBezTo>
                <a:cubicBezTo>
                  <a:pt x="482" y="25"/>
                  <a:pt x="480" y="23"/>
                  <a:pt x="477" y="22"/>
                </a:cubicBezTo>
                <a:cubicBezTo>
                  <a:pt x="469" y="21"/>
                  <a:pt x="462" y="20"/>
                  <a:pt x="454" y="20"/>
                </a:cubicBezTo>
                <a:cubicBezTo>
                  <a:pt x="447" y="20"/>
                  <a:pt x="437" y="19"/>
                  <a:pt x="430" y="21"/>
                </a:cubicBezTo>
                <a:cubicBezTo>
                  <a:pt x="426" y="22"/>
                  <a:pt x="422" y="23"/>
                  <a:pt x="418" y="25"/>
                </a:cubicBezTo>
                <a:cubicBezTo>
                  <a:pt x="416" y="27"/>
                  <a:pt x="413" y="27"/>
                  <a:pt x="411" y="28"/>
                </a:cubicBezTo>
                <a:cubicBezTo>
                  <a:pt x="411" y="28"/>
                  <a:pt x="408" y="29"/>
                  <a:pt x="408" y="29"/>
                </a:cubicBezTo>
                <a:cubicBezTo>
                  <a:pt x="406" y="30"/>
                  <a:pt x="403" y="30"/>
                  <a:pt x="400" y="30"/>
                </a:cubicBezTo>
                <a:cubicBezTo>
                  <a:pt x="398" y="31"/>
                  <a:pt x="395" y="30"/>
                  <a:pt x="393" y="31"/>
                </a:cubicBezTo>
                <a:cubicBezTo>
                  <a:pt x="389" y="32"/>
                  <a:pt x="386" y="34"/>
                  <a:pt x="383" y="35"/>
                </a:cubicBezTo>
                <a:cubicBezTo>
                  <a:pt x="380" y="36"/>
                  <a:pt x="378" y="37"/>
                  <a:pt x="375" y="39"/>
                </a:cubicBezTo>
                <a:cubicBezTo>
                  <a:pt x="373" y="41"/>
                  <a:pt x="370" y="41"/>
                  <a:pt x="367" y="43"/>
                </a:cubicBezTo>
                <a:cubicBezTo>
                  <a:pt x="365" y="45"/>
                  <a:pt x="365" y="45"/>
                  <a:pt x="362" y="46"/>
                </a:cubicBezTo>
                <a:cubicBezTo>
                  <a:pt x="361" y="46"/>
                  <a:pt x="360" y="46"/>
                  <a:pt x="358" y="46"/>
                </a:cubicBezTo>
                <a:cubicBezTo>
                  <a:pt x="355" y="47"/>
                  <a:pt x="356" y="47"/>
                  <a:pt x="354" y="49"/>
                </a:cubicBezTo>
                <a:cubicBezTo>
                  <a:pt x="353" y="51"/>
                  <a:pt x="351" y="52"/>
                  <a:pt x="350" y="55"/>
                </a:cubicBezTo>
                <a:cubicBezTo>
                  <a:pt x="348" y="59"/>
                  <a:pt x="351" y="63"/>
                  <a:pt x="347" y="66"/>
                </a:cubicBezTo>
                <a:cubicBezTo>
                  <a:pt x="346" y="67"/>
                  <a:pt x="343" y="67"/>
                  <a:pt x="341" y="68"/>
                </a:cubicBezTo>
                <a:cubicBezTo>
                  <a:pt x="340" y="69"/>
                  <a:pt x="340" y="71"/>
                  <a:pt x="339" y="72"/>
                </a:cubicBezTo>
                <a:cubicBezTo>
                  <a:pt x="338" y="74"/>
                  <a:pt x="336" y="74"/>
                  <a:pt x="335" y="76"/>
                </a:cubicBezTo>
                <a:cubicBezTo>
                  <a:pt x="333" y="78"/>
                  <a:pt x="335" y="81"/>
                  <a:pt x="334" y="84"/>
                </a:cubicBezTo>
                <a:cubicBezTo>
                  <a:pt x="332" y="88"/>
                  <a:pt x="324" y="86"/>
                  <a:pt x="321" y="86"/>
                </a:cubicBezTo>
                <a:cubicBezTo>
                  <a:pt x="319" y="86"/>
                  <a:pt x="314" y="85"/>
                  <a:pt x="312" y="86"/>
                </a:cubicBezTo>
                <a:cubicBezTo>
                  <a:pt x="310" y="87"/>
                  <a:pt x="309" y="89"/>
                  <a:pt x="307" y="89"/>
                </a:cubicBezTo>
                <a:cubicBezTo>
                  <a:pt x="304" y="91"/>
                  <a:pt x="302" y="91"/>
                  <a:pt x="299" y="90"/>
                </a:cubicBezTo>
                <a:cubicBezTo>
                  <a:pt x="295" y="88"/>
                  <a:pt x="292" y="86"/>
                  <a:pt x="288" y="85"/>
                </a:cubicBezTo>
                <a:cubicBezTo>
                  <a:pt x="282" y="83"/>
                  <a:pt x="274" y="85"/>
                  <a:pt x="269" y="81"/>
                </a:cubicBezTo>
                <a:cubicBezTo>
                  <a:pt x="266" y="79"/>
                  <a:pt x="266" y="78"/>
                  <a:pt x="262" y="80"/>
                </a:cubicBezTo>
                <a:cubicBezTo>
                  <a:pt x="259" y="82"/>
                  <a:pt x="255" y="81"/>
                  <a:pt x="251" y="81"/>
                </a:cubicBezTo>
                <a:cubicBezTo>
                  <a:pt x="243" y="81"/>
                  <a:pt x="234" y="83"/>
                  <a:pt x="226" y="81"/>
                </a:cubicBezTo>
                <a:cubicBezTo>
                  <a:pt x="223" y="81"/>
                  <a:pt x="221" y="79"/>
                  <a:pt x="218" y="77"/>
                </a:cubicBezTo>
                <a:cubicBezTo>
                  <a:pt x="214" y="76"/>
                  <a:pt x="211" y="76"/>
                  <a:pt x="208" y="75"/>
                </a:cubicBezTo>
                <a:cubicBezTo>
                  <a:pt x="205" y="74"/>
                  <a:pt x="202" y="72"/>
                  <a:pt x="200" y="71"/>
                </a:cubicBezTo>
                <a:cubicBezTo>
                  <a:pt x="200" y="71"/>
                  <a:pt x="200" y="71"/>
                  <a:pt x="200" y="72"/>
                </a:cubicBezTo>
                <a:cubicBezTo>
                  <a:pt x="200" y="72"/>
                  <a:pt x="199" y="73"/>
                  <a:pt x="199" y="74"/>
                </a:cubicBezTo>
                <a:cubicBezTo>
                  <a:pt x="198" y="74"/>
                  <a:pt x="198" y="75"/>
                  <a:pt x="198" y="76"/>
                </a:cubicBezTo>
                <a:cubicBezTo>
                  <a:pt x="197" y="78"/>
                  <a:pt x="197" y="80"/>
                  <a:pt x="195" y="82"/>
                </a:cubicBezTo>
                <a:cubicBezTo>
                  <a:pt x="195" y="82"/>
                  <a:pt x="195" y="82"/>
                  <a:pt x="194" y="83"/>
                </a:cubicBezTo>
                <a:cubicBezTo>
                  <a:pt x="194" y="83"/>
                  <a:pt x="195" y="83"/>
                  <a:pt x="195" y="83"/>
                </a:cubicBezTo>
                <a:cubicBezTo>
                  <a:pt x="194" y="84"/>
                  <a:pt x="194" y="84"/>
                  <a:pt x="194" y="84"/>
                </a:cubicBezTo>
                <a:cubicBezTo>
                  <a:pt x="194" y="85"/>
                  <a:pt x="194" y="85"/>
                  <a:pt x="194" y="86"/>
                </a:cubicBezTo>
                <a:cubicBezTo>
                  <a:pt x="194" y="87"/>
                  <a:pt x="194" y="87"/>
                  <a:pt x="194" y="88"/>
                </a:cubicBezTo>
                <a:cubicBezTo>
                  <a:pt x="194" y="90"/>
                  <a:pt x="194" y="92"/>
                  <a:pt x="194" y="94"/>
                </a:cubicBezTo>
                <a:cubicBezTo>
                  <a:pt x="194" y="95"/>
                  <a:pt x="194" y="96"/>
                  <a:pt x="194" y="96"/>
                </a:cubicBezTo>
                <a:cubicBezTo>
                  <a:pt x="195" y="98"/>
                  <a:pt x="198" y="99"/>
                  <a:pt x="199" y="100"/>
                </a:cubicBezTo>
                <a:cubicBezTo>
                  <a:pt x="199" y="100"/>
                  <a:pt x="200" y="100"/>
                  <a:pt x="201" y="101"/>
                </a:cubicBezTo>
                <a:cubicBezTo>
                  <a:pt x="199" y="100"/>
                  <a:pt x="199" y="100"/>
                  <a:pt x="199" y="100"/>
                </a:cubicBezTo>
                <a:cubicBezTo>
                  <a:pt x="199" y="99"/>
                  <a:pt x="199" y="99"/>
                  <a:pt x="198" y="99"/>
                </a:cubicBezTo>
                <a:cubicBezTo>
                  <a:pt x="198" y="99"/>
                  <a:pt x="198" y="99"/>
                  <a:pt x="197" y="98"/>
                </a:cubicBezTo>
                <a:cubicBezTo>
                  <a:pt x="197" y="98"/>
                  <a:pt x="196" y="98"/>
                  <a:pt x="196" y="97"/>
                </a:cubicBezTo>
                <a:cubicBezTo>
                  <a:pt x="196" y="97"/>
                  <a:pt x="196" y="97"/>
                  <a:pt x="195" y="97"/>
                </a:cubicBezTo>
                <a:cubicBezTo>
                  <a:pt x="199" y="100"/>
                  <a:pt x="199" y="100"/>
                  <a:pt x="199" y="100"/>
                </a:cubicBezTo>
                <a:cubicBezTo>
                  <a:pt x="200" y="100"/>
                  <a:pt x="200" y="100"/>
                  <a:pt x="201" y="100"/>
                </a:cubicBezTo>
                <a:cubicBezTo>
                  <a:pt x="204" y="100"/>
                  <a:pt x="206" y="103"/>
                  <a:pt x="209" y="105"/>
                </a:cubicBezTo>
                <a:cubicBezTo>
                  <a:pt x="209" y="106"/>
                  <a:pt x="210" y="106"/>
                  <a:pt x="211" y="106"/>
                </a:cubicBezTo>
                <a:cubicBezTo>
                  <a:pt x="212" y="106"/>
                  <a:pt x="213" y="106"/>
                  <a:pt x="215" y="107"/>
                </a:cubicBezTo>
                <a:cubicBezTo>
                  <a:pt x="216" y="107"/>
                  <a:pt x="218" y="108"/>
                  <a:pt x="219" y="108"/>
                </a:cubicBezTo>
                <a:cubicBezTo>
                  <a:pt x="222" y="110"/>
                  <a:pt x="225" y="112"/>
                  <a:pt x="228" y="113"/>
                </a:cubicBezTo>
                <a:cubicBezTo>
                  <a:pt x="230" y="114"/>
                  <a:pt x="231" y="114"/>
                  <a:pt x="233" y="114"/>
                </a:cubicBezTo>
                <a:cubicBezTo>
                  <a:pt x="237" y="114"/>
                  <a:pt x="241" y="113"/>
                  <a:pt x="245" y="113"/>
                </a:cubicBezTo>
                <a:cubicBezTo>
                  <a:pt x="246" y="114"/>
                  <a:pt x="247" y="114"/>
                  <a:pt x="248" y="115"/>
                </a:cubicBezTo>
                <a:cubicBezTo>
                  <a:pt x="246" y="115"/>
                  <a:pt x="244" y="115"/>
                  <a:pt x="242" y="115"/>
                </a:cubicBezTo>
                <a:cubicBezTo>
                  <a:pt x="241" y="115"/>
                  <a:pt x="240" y="115"/>
                  <a:pt x="239" y="115"/>
                </a:cubicBezTo>
                <a:cubicBezTo>
                  <a:pt x="237" y="115"/>
                  <a:pt x="235" y="115"/>
                  <a:pt x="233" y="116"/>
                </a:cubicBezTo>
                <a:cubicBezTo>
                  <a:pt x="232" y="117"/>
                  <a:pt x="232" y="118"/>
                  <a:pt x="232" y="119"/>
                </a:cubicBezTo>
                <a:cubicBezTo>
                  <a:pt x="231" y="122"/>
                  <a:pt x="227" y="119"/>
                  <a:pt x="225" y="118"/>
                </a:cubicBezTo>
                <a:cubicBezTo>
                  <a:pt x="225" y="118"/>
                  <a:pt x="224" y="117"/>
                  <a:pt x="224" y="117"/>
                </a:cubicBezTo>
                <a:cubicBezTo>
                  <a:pt x="223" y="118"/>
                  <a:pt x="222" y="118"/>
                  <a:pt x="222" y="118"/>
                </a:cubicBezTo>
                <a:cubicBezTo>
                  <a:pt x="221" y="118"/>
                  <a:pt x="220" y="119"/>
                  <a:pt x="219" y="118"/>
                </a:cubicBezTo>
                <a:cubicBezTo>
                  <a:pt x="217" y="118"/>
                  <a:pt x="216" y="118"/>
                  <a:pt x="214" y="118"/>
                </a:cubicBezTo>
                <a:cubicBezTo>
                  <a:pt x="212" y="117"/>
                  <a:pt x="212" y="116"/>
                  <a:pt x="210" y="117"/>
                </a:cubicBezTo>
                <a:cubicBezTo>
                  <a:pt x="210" y="117"/>
                  <a:pt x="208" y="118"/>
                  <a:pt x="208" y="119"/>
                </a:cubicBezTo>
                <a:cubicBezTo>
                  <a:pt x="208" y="119"/>
                  <a:pt x="208" y="120"/>
                  <a:pt x="208" y="120"/>
                </a:cubicBezTo>
                <a:cubicBezTo>
                  <a:pt x="207" y="121"/>
                  <a:pt x="208" y="121"/>
                  <a:pt x="207" y="121"/>
                </a:cubicBezTo>
                <a:cubicBezTo>
                  <a:pt x="206" y="121"/>
                  <a:pt x="206" y="121"/>
                  <a:pt x="205" y="121"/>
                </a:cubicBezTo>
                <a:cubicBezTo>
                  <a:pt x="201" y="120"/>
                  <a:pt x="195" y="119"/>
                  <a:pt x="191" y="122"/>
                </a:cubicBezTo>
                <a:cubicBezTo>
                  <a:pt x="191" y="122"/>
                  <a:pt x="191" y="122"/>
                  <a:pt x="191" y="122"/>
                </a:cubicBezTo>
                <a:cubicBezTo>
                  <a:pt x="192" y="123"/>
                  <a:pt x="191" y="124"/>
                  <a:pt x="191" y="125"/>
                </a:cubicBezTo>
                <a:cubicBezTo>
                  <a:pt x="191" y="126"/>
                  <a:pt x="189" y="126"/>
                  <a:pt x="188" y="126"/>
                </a:cubicBezTo>
                <a:cubicBezTo>
                  <a:pt x="186" y="127"/>
                  <a:pt x="183" y="126"/>
                  <a:pt x="181" y="127"/>
                </a:cubicBezTo>
                <a:cubicBezTo>
                  <a:pt x="178" y="128"/>
                  <a:pt x="182" y="131"/>
                  <a:pt x="183" y="132"/>
                </a:cubicBezTo>
                <a:cubicBezTo>
                  <a:pt x="183" y="134"/>
                  <a:pt x="179" y="135"/>
                  <a:pt x="178" y="135"/>
                </a:cubicBezTo>
                <a:cubicBezTo>
                  <a:pt x="176" y="135"/>
                  <a:pt x="176" y="134"/>
                  <a:pt x="175" y="134"/>
                </a:cubicBezTo>
                <a:cubicBezTo>
                  <a:pt x="173" y="133"/>
                  <a:pt x="170" y="134"/>
                  <a:pt x="168" y="133"/>
                </a:cubicBezTo>
                <a:cubicBezTo>
                  <a:pt x="167" y="132"/>
                  <a:pt x="166" y="131"/>
                  <a:pt x="166" y="130"/>
                </a:cubicBezTo>
                <a:cubicBezTo>
                  <a:pt x="166" y="130"/>
                  <a:pt x="164" y="127"/>
                  <a:pt x="163" y="127"/>
                </a:cubicBezTo>
                <a:cubicBezTo>
                  <a:pt x="163" y="127"/>
                  <a:pt x="161" y="128"/>
                  <a:pt x="161" y="129"/>
                </a:cubicBezTo>
                <a:cubicBezTo>
                  <a:pt x="159" y="130"/>
                  <a:pt x="157" y="131"/>
                  <a:pt x="156" y="133"/>
                </a:cubicBezTo>
                <a:cubicBezTo>
                  <a:pt x="153" y="134"/>
                  <a:pt x="152" y="136"/>
                  <a:pt x="150" y="137"/>
                </a:cubicBezTo>
                <a:cubicBezTo>
                  <a:pt x="149" y="138"/>
                  <a:pt x="148" y="138"/>
                  <a:pt x="148" y="138"/>
                </a:cubicBezTo>
                <a:cubicBezTo>
                  <a:pt x="147" y="139"/>
                  <a:pt x="146" y="139"/>
                  <a:pt x="145" y="140"/>
                </a:cubicBezTo>
                <a:cubicBezTo>
                  <a:pt x="143" y="140"/>
                  <a:pt x="143" y="140"/>
                  <a:pt x="141" y="140"/>
                </a:cubicBezTo>
                <a:cubicBezTo>
                  <a:pt x="140" y="139"/>
                  <a:pt x="140" y="139"/>
                  <a:pt x="138" y="140"/>
                </a:cubicBezTo>
                <a:cubicBezTo>
                  <a:pt x="137" y="140"/>
                  <a:pt x="136" y="140"/>
                  <a:pt x="134" y="140"/>
                </a:cubicBezTo>
                <a:cubicBezTo>
                  <a:pt x="134" y="140"/>
                  <a:pt x="133" y="140"/>
                  <a:pt x="133" y="140"/>
                </a:cubicBezTo>
                <a:cubicBezTo>
                  <a:pt x="132" y="140"/>
                  <a:pt x="132" y="138"/>
                  <a:pt x="132" y="138"/>
                </a:cubicBezTo>
                <a:cubicBezTo>
                  <a:pt x="133" y="136"/>
                  <a:pt x="134" y="134"/>
                  <a:pt x="133" y="132"/>
                </a:cubicBezTo>
                <a:cubicBezTo>
                  <a:pt x="133" y="130"/>
                  <a:pt x="131" y="129"/>
                  <a:pt x="129" y="129"/>
                </a:cubicBezTo>
                <a:cubicBezTo>
                  <a:pt x="127" y="129"/>
                  <a:pt x="126" y="129"/>
                  <a:pt x="125" y="129"/>
                </a:cubicBezTo>
                <a:cubicBezTo>
                  <a:pt x="122" y="129"/>
                  <a:pt x="118" y="127"/>
                  <a:pt x="115" y="128"/>
                </a:cubicBezTo>
                <a:cubicBezTo>
                  <a:pt x="113" y="129"/>
                  <a:pt x="113" y="132"/>
                  <a:pt x="114" y="134"/>
                </a:cubicBezTo>
                <a:cubicBezTo>
                  <a:pt x="115" y="136"/>
                  <a:pt x="116" y="136"/>
                  <a:pt x="119" y="137"/>
                </a:cubicBezTo>
                <a:cubicBezTo>
                  <a:pt x="121" y="137"/>
                  <a:pt x="125" y="140"/>
                  <a:pt x="126" y="143"/>
                </a:cubicBezTo>
                <a:cubicBezTo>
                  <a:pt x="126" y="145"/>
                  <a:pt x="123" y="146"/>
                  <a:pt x="121" y="147"/>
                </a:cubicBezTo>
                <a:cubicBezTo>
                  <a:pt x="118" y="147"/>
                  <a:pt x="114" y="145"/>
                  <a:pt x="111" y="144"/>
                </a:cubicBezTo>
                <a:cubicBezTo>
                  <a:pt x="110" y="144"/>
                  <a:pt x="109" y="143"/>
                  <a:pt x="107" y="143"/>
                </a:cubicBezTo>
                <a:cubicBezTo>
                  <a:pt x="105" y="143"/>
                  <a:pt x="102" y="144"/>
                  <a:pt x="100" y="143"/>
                </a:cubicBezTo>
                <a:cubicBezTo>
                  <a:pt x="98" y="143"/>
                  <a:pt x="95" y="141"/>
                  <a:pt x="93" y="140"/>
                </a:cubicBezTo>
                <a:cubicBezTo>
                  <a:pt x="93" y="139"/>
                  <a:pt x="92" y="138"/>
                  <a:pt x="92" y="137"/>
                </a:cubicBezTo>
                <a:cubicBezTo>
                  <a:pt x="91" y="136"/>
                  <a:pt x="92" y="136"/>
                  <a:pt x="91" y="135"/>
                </a:cubicBezTo>
                <a:cubicBezTo>
                  <a:pt x="91" y="135"/>
                  <a:pt x="90" y="133"/>
                  <a:pt x="89" y="132"/>
                </a:cubicBezTo>
                <a:cubicBezTo>
                  <a:pt x="88" y="132"/>
                  <a:pt x="87" y="134"/>
                  <a:pt x="86" y="135"/>
                </a:cubicBezTo>
                <a:cubicBezTo>
                  <a:pt x="86" y="135"/>
                  <a:pt x="85" y="135"/>
                  <a:pt x="85" y="135"/>
                </a:cubicBezTo>
                <a:cubicBezTo>
                  <a:pt x="84" y="135"/>
                  <a:pt x="84" y="135"/>
                  <a:pt x="83" y="135"/>
                </a:cubicBezTo>
                <a:cubicBezTo>
                  <a:pt x="81" y="136"/>
                  <a:pt x="78" y="136"/>
                  <a:pt x="76" y="136"/>
                </a:cubicBezTo>
                <a:cubicBezTo>
                  <a:pt x="74" y="135"/>
                  <a:pt x="72" y="135"/>
                  <a:pt x="71" y="135"/>
                </a:cubicBezTo>
                <a:cubicBezTo>
                  <a:pt x="69" y="135"/>
                  <a:pt x="68" y="136"/>
                  <a:pt x="66" y="136"/>
                </a:cubicBezTo>
                <a:cubicBezTo>
                  <a:pt x="64" y="137"/>
                  <a:pt x="63" y="138"/>
                  <a:pt x="60" y="137"/>
                </a:cubicBezTo>
                <a:cubicBezTo>
                  <a:pt x="59" y="137"/>
                  <a:pt x="58" y="138"/>
                  <a:pt x="58" y="136"/>
                </a:cubicBezTo>
                <a:cubicBezTo>
                  <a:pt x="58" y="136"/>
                  <a:pt x="58" y="135"/>
                  <a:pt x="58" y="134"/>
                </a:cubicBezTo>
                <a:cubicBezTo>
                  <a:pt x="58" y="134"/>
                  <a:pt x="59" y="133"/>
                  <a:pt x="59" y="132"/>
                </a:cubicBezTo>
                <a:cubicBezTo>
                  <a:pt x="59" y="132"/>
                  <a:pt x="59" y="131"/>
                  <a:pt x="59" y="130"/>
                </a:cubicBezTo>
                <a:cubicBezTo>
                  <a:pt x="59" y="130"/>
                  <a:pt x="59" y="130"/>
                  <a:pt x="59" y="129"/>
                </a:cubicBezTo>
                <a:cubicBezTo>
                  <a:pt x="57" y="130"/>
                  <a:pt x="55" y="130"/>
                  <a:pt x="54" y="131"/>
                </a:cubicBezTo>
                <a:cubicBezTo>
                  <a:pt x="52" y="132"/>
                  <a:pt x="51" y="132"/>
                  <a:pt x="49" y="133"/>
                </a:cubicBezTo>
                <a:cubicBezTo>
                  <a:pt x="48" y="134"/>
                  <a:pt x="47" y="136"/>
                  <a:pt x="46" y="136"/>
                </a:cubicBezTo>
                <a:cubicBezTo>
                  <a:pt x="42" y="138"/>
                  <a:pt x="34" y="136"/>
                  <a:pt x="30" y="136"/>
                </a:cubicBezTo>
                <a:cubicBezTo>
                  <a:pt x="27" y="136"/>
                  <a:pt x="20" y="135"/>
                  <a:pt x="17" y="137"/>
                </a:cubicBezTo>
                <a:cubicBezTo>
                  <a:pt x="15" y="138"/>
                  <a:pt x="16" y="139"/>
                  <a:pt x="16" y="140"/>
                </a:cubicBezTo>
                <a:cubicBezTo>
                  <a:pt x="15" y="142"/>
                  <a:pt x="15" y="145"/>
                  <a:pt x="14" y="147"/>
                </a:cubicBezTo>
                <a:cubicBezTo>
                  <a:pt x="11" y="150"/>
                  <a:pt x="8" y="150"/>
                  <a:pt x="5" y="151"/>
                </a:cubicBezTo>
                <a:cubicBezTo>
                  <a:pt x="2" y="152"/>
                  <a:pt x="0" y="155"/>
                  <a:pt x="1" y="158"/>
                </a:cubicBezTo>
                <a:cubicBezTo>
                  <a:pt x="4" y="164"/>
                  <a:pt x="6" y="158"/>
                  <a:pt x="8" y="156"/>
                </a:cubicBezTo>
                <a:cubicBezTo>
                  <a:pt x="9" y="155"/>
                  <a:pt x="11" y="154"/>
                  <a:pt x="12" y="154"/>
                </a:cubicBezTo>
                <a:cubicBezTo>
                  <a:pt x="14" y="153"/>
                  <a:pt x="19" y="150"/>
                  <a:pt x="21" y="150"/>
                </a:cubicBezTo>
                <a:cubicBezTo>
                  <a:pt x="21" y="151"/>
                  <a:pt x="23" y="152"/>
                  <a:pt x="25" y="153"/>
                </a:cubicBezTo>
                <a:cubicBezTo>
                  <a:pt x="26" y="153"/>
                  <a:pt x="29" y="153"/>
                  <a:pt x="30" y="154"/>
                </a:cubicBezTo>
                <a:cubicBezTo>
                  <a:pt x="32" y="156"/>
                  <a:pt x="28" y="161"/>
                  <a:pt x="29" y="163"/>
                </a:cubicBezTo>
                <a:cubicBezTo>
                  <a:pt x="32" y="165"/>
                  <a:pt x="39" y="157"/>
                  <a:pt x="38" y="166"/>
                </a:cubicBezTo>
                <a:cubicBezTo>
                  <a:pt x="37" y="169"/>
                  <a:pt x="37" y="167"/>
                  <a:pt x="34" y="168"/>
                </a:cubicBezTo>
                <a:cubicBezTo>
                  <a:pt x="33" y="169"/>
                  <a:pt x="32" y="169"/>
                  <a:pt x="32" y="170"/>
                </a:cubicBezTo>
                <a:cubicBezTo>
                  <a:pt x="31" y="171"/>
                  <a:pt x="30" y="171"/>
                  <a:pt x="29" y="171"/>
                </a:cubicBezTo>
                <a:cubicBezTo>
                  <a:pt x="27" y="172"/>
                  <a:pt x="27" y="170"/>
                  <a:pt x="26" y="173"/>
                </a:cubicBezTo>
                <a:cubicBezTo>
                  <a:pt x="26" y="175"/>
                  <a:pt x="26" y="180"/>
                  <a:pt x="27" y="182"/>
                </a:cubicBezTo>
                <a:cubicBezTo>
                  <a:pt x="27" y="187"/>
                  <a:pt x="29" y="194"/>
                  <a:pt x="26" y="198"/>
                </a:cubicBezTo>
                <a:cubicBezTo>
                  <a:pt x="25" y="201"/>
                  <a:pt x="25" y="201"/>
                  <a:pt x="24" y="204"/>
                </a:cubicBezTo>
                <a:cubicBezTo>
                  <a:pt x="24" y="205"/>
                  <a:pt x="25" y="207"/>
                  <a:pt x="24" y="208"/>
                </a:cubicBezTo>
                <a:cubicBezTo>
                  <a:pt x="26" y="209"/>
                  <a:pt x="29" y="209"/>
                  <a:pt x="31" y="209"/>
                </a:cubicBezTo>
                <a:cubicBezTo>
                  <a:pt x="34" y="210"/>
                  <a:pt x="35" y="211"/>
                  <a:pt x="38" y="211"/>
                </a:cubicBezTo>
                <a:cubicBezTo>
                  <a:pt x="41" y="211"/>
                  <a:pt x="46" y="212"/>
                  <a:pt x="48" y="211"/>
                </a:cubicBezTo>
                <a:cubicBezTo>
                  <a:pt x="51" y="210"/>
                  <a:pt x="51" y="209"/>
                  <a:pt x="53" y="208"/>
                </a:cubicBezTo>
                <a:cubicBezTo>
                  <a:pt x="55" y="208"/>
                  <a:pt x="58" y="208"/>
                  <a:pt x="60" y="208"/>
                </a:cubicBezTo>
                <a:cubicBezTo>
                  <a:pt x="64" y="208"/>
                  <a:pt x="68" y="208"/>
                  <a:pt x="73" y="208"/>
                </a:cubicBezTo>
                <a:cubicBezTo>
                  <a:pt x="74" y="213"/>
                  <a:pt x="61" y="217"/>
                  <a:pt x="58" y="220"/>
                </a:cubicBezTo>
                <a:cubicBezTo>
                  <a:pt x="55" y="222"/>
                  <a:pt x="52" y="226"/>
                  <a:pt x="54" y="229"/>
                </a:cubicBezTo>
                <a:cubicBezTo>
                  <a:pt x="55" y="232"/>
                  <a:pt x="60" y="233"/>
                  <a:pt x="61" y="235"/>
                </a:cubicBezTo>
                <a:cubicBezTo>
                  <a:pt x="62" y="237"/>
                  <a:pt x="63" y="239"/>
                  <a:pt x="63" y="241"/>
                </a:cubicBezTo>
                <a:cubicBezTo>
                  <a:pt x="65" y="244"/>
                  <a:pt x="63" y="248"/>
                  <a:pt x="64" y="252"/>
                </a:cubicBezTo>
                <a:cubicBezTo>
                  <a:pt x="65" y="253"/>
                  <a:pt x="66" y="256"/>
                  <a:pt x="66" y="256"/>
                </a:cubicBezTo>
                <a:cubicBezTo>
                  <a:pt x="68" y="257"/>
                  <a:pt x="69" y="256"/>
                  <a:pt x="70" y="257"/>
                </a:cubicBezTo>
                <a:cubicBezTo>
                  <a:pt x="71" y="258"/>
                  <a:pt x="72" y="259"/>
                  <a:pt x="72" y="261"/>
                </a:cubicBezTo>
                <a:cubicBezTo>
                  <a:pt x="72" y="265"/>
                  <a:pt x="70" y="264"/>
                  <a:pt x="67" y="265"/>
                </a:cubicBezTo>
                <a:cubicBezTo>
                  <a:pt x="66" y="266"/>
                  <a:pt x="65" y="268"/>
                  <a:pt x="64" y="269"/>
                </a:cubicBezTo>
                <a:cubicBezTo>
                  <a:pt x="62" y="270"/>
                  <a:pt x="60" y="270"/>
                  <a:pt x="59" y="273"/>
                </a:cubicBezTo>
                <a:cubicBezTo>
                  <a:pt x="58" y="277"/>
                  <a:pt x="64" y="286"/>
                  <a:pt x="66" y="288"/>
                </a:cubicBezTo>
                <a:cubicBezTo>
                  <a:pt x="68" y="290"/>
                  <a:pt x="69" y="290"/>
                  <a:pt x="70" y="291"/>
                </a:cubicBezTo>
                <a:cubicBezTo>
                  <a:pt x="70" y="292"/>
                  <a:pt x="72" y="296"/>
                  <a:pt x="72" y="297"/>
                </a:cubicBezTo>
                <a:cubicBezTo>
                  <a:pt x="72" y="303"/>
                  <a:pt x="60" y="299"/>
                  <a:pt x="57" y="299"/>
                </a:cubicBezTo>
                <a:cubicBezTo>
                  <a:pt x="52" y="299"/>
                  <a:pt x="50" y="298"/>
                  <a:pt x="49" y="293"/>
                </a:cubicBezTo>
                <a:cubicBezTo>
                  <a:pt x="48" y="291"/>
                  <a:pt x="49" y="289"/>
                  <a:pt x="49" y="287"/>
                </a:cubicBezTo>
                <a:cubicBezTo>
                  <a:pt x="48" y="285"/>
                  <a:pt x="47" y="284"/>
                  <a:pt x="46" y="283"/>
                </a:cubicBezTo>
                <a:cubicBezTo>
                  <a:pt x="45" y="280"/>
                  <a:pt x="46" y="275"/>
                  <a:pt x="41" y="277"/>
                </a:cubicBezTo>
                <a:cubicBezTo>
                  <a:pt x="35" y="280"/>
                  <a:pt x="37" y="289"/>
                  <a:pt x="39" y="293"/>
                </a:cubicBezTo>
                <a:cubicBezTo>
                  <a:pt x="40" y="295"/>
                  <a:pt x="41" y="297"/>
                  <a:pt x="40" y="299"/>
                </a:cubicBezTo>
                <a:cubicBezTo>
                  <a:pt x="40" y="302"/>
                  <a:pt x="36" y="301"/>
                  <a:pt x="35" y="302"/>
                </a:cubicBezTo>
                <a:cubicBezTo>
                  <a:pt x="34" y="305"/>
                  <a:pt x="37" y="310"/>
                  <a:pt x="40" y="310"/>
                </a:cubicBezTo>
                <a:cubicBezTo>
                  <a:pt x="40" y="314"/>
                  <a:pt x="48" y="315"/>
                  <a:pt x="51" y="315"/>
                </a:cubicBezTo>
                <a:cubicBezTo>
                  <a:pt x="54" y="315"/>
                  <a:pt x="56" y="315"/>
                  <a:pt x="58" y="316"/>
                </a:cubicBezTo>
                <a:cubicBezTo>
                  <a:pt x="60" y="317"/>
                  <a:pt x="60" y="320"/>
                  <a:pt x="62" y="320"/>
                </a:cubicBezTo>
                <a:cubicBezTo>
                  <a:pt x="67" y="322"/>
                  <a:pt x="71" y="321"/>
                  <a:pt x="75" y="326"/>
                </a:cubicBezTo>
                <a:cubicBezTo>
                  <a:pt x="78" y="329"/>
                  <a:pt x="81" y="332"/>
                  <a:pt x="82" y="336"/>
                </a:cubicBezTo>
                <a:cubicBezTo>
                  <a:pt x="85" y="336"/>
                  <a:pt x="85" y="337"/>
                  <a:pt x="86" y="340"/>
                </a:cubicBezTo>
                <a:cubicBezTo>
                  <a:pt x="87" y="343"/>
                  <a:pt x="90" y="347"/>
                  <a:pt x="89" y="350"/>
                </a:cubicBezTo>
                <a:cubicBezTo>
                  <a:pt x="86" y="357"/>
                  <a:pt x="73" y="350"/>
                  <a:pt x="70" y="348"/>
                </a:cubicBezTo>
                <a:cubicBezTo>
                  <a:pt x="67" y="346"/>
                  <a:pt x="68" y="344"/>
                  <a:pt x="63" y="344"/>
                </a:cubicBezTo>
                <a:cubicBezTo>
                  <a:pt x="62" y="344"/>
                  <a:pt x="59" y="344"/>
                  <a:pt x="57" y="344"/>
                </a:cubicBezTo>
                <a:cubicBezTo>
                  <a:pt x="57" y="345"/>
                  <a:pt x="56" y="346"/>
                  <a:pt x="55" y="347"/>
                </a:cubicBezTo>
                <a:cubicBezTo>
                  <a:pt x="55" y="347"/>
                  <a:pt x="53" y="348"/>
                  <a:pt x="52" y="348"/>
                </a:cubicBezTo>
                <a:cubicBezTo>
                  <a:pt x="51" y="349"/>
                  <a:pt x="47" y="351"/>
                  <a:pt x="48" y="353"/>
                </a:cubicBezTo>
                <a:cubicBezTo>
                  <a:pt x="50" y="356"/>
                  <a:pt x="52" y="354"/>
                  <a:pt x="54" y="355"/>
                </a:cubicBezTo>
                <a:cubicBezTo>
                  <a:pt x="56" y="355"/>
                  <a:pt x="57" y="358"/>
                  <a:pt x="59" y="359"/>
                </a:cubicBezTo>
                <a:cubicBezTo>
                  <a:pt x="61" y="360"/>
                  <a:pt x="62" y="361"/>
                  <a:pt x="65" y="361"/>
                </a:cubicBezTo>
                <a:cubicBezTo>
                  <a:pt x="68" y="362"/>
                  <a:pt x="69" y="362"/>
                  <a:pt x="71" y="364"/>
                </a:cubicBezTo>
                <a:cubicBezTo>
                  <a:pt x="73" y="365"/>
                  <a:pt x="74" y="366"/>
                  <a:pt x="75" y="367"/>
                </a:cubicBezTo>
                <a:cubicBezTo>
                  <a:pt x="77" y="368"/>
                  <a:pt x="78" y="370"/>
                  <a:pt x="79" y="371"/>
                </a:cubicBezTo>
                <a:cubicBezTo>
                  <a:pt x="80" y="371"/>
                  <a:pt x="81" y="371"/>
                  <a:pt x="82" y="371"/>
                </a:cubicBezTo>
                <a:cubicBezTo>
                  <a:pt x="83" y="371"/>
                  <a:pt x="84" y="374"/>
                  <a:pt x="84" y="375"/>
                </a:cubicBezTo>
                <a:cubicBezTo>
                  <a:pt x="86" y="380"/>
                  <a:pt x="82" y="386"/>
                  <a:pt x="89" y="387"/>
                </a:cubicBezTo>
                <a:cubicBezTo>
                  <a:pt x="94" y="388"/>
                  <a:pt x="96" y="382"/>
                  <a:pt x="101" y="384"/>
                </a:cubicBezTo>
                <a:cubicBezTo>
                  <a:pt x="104" y="385"/>
                  <a:pt x="108" y="392"/>
                  <a:pt x="108" y="396"/>
                </a:cubicBezTo>
                <a:cubicBezTo>
                  <a:pt x="107" y="400"/>
                  <a:pt x="102" y="405"/>
                  <a:pt x="98" y="402"/>
                </a:cubicBezTo>
                <a:cubicBezTo>
                  <a:pt x="98" y="402"/>
                  <a:pt x="98" y="401"/>
                  <a:pt x="98" y="400"/>
                </a:cubicBezTo>
                <a:cubicBezTo>
                  <a:pt x="97" y="399"/>
                  <a:pt x="95" y="401"/>
                  <a:pt x="94" y="400"/>
                </a:cubicBezTo>
                <a:cubicBezTo>
                  <a:pt x="93" y="400"/>
                  <a:pt x="93" y="399"/>
                  <a:pt x="93" y="398"/>
                </a:cubicBezTo>
                <a:cubicBezTo>
                  <a:pt x="91" y="397"/>
                  <a:pt x="90" y="397"/>
                  <a:pt x="88" y="398"/>
                </a:cubicBezTo>
                <a:cubicBezTo>
                  <a:pt x="85" y="399"/>
                  <a:pt x="86" y="401"/>
                  <a:pt x="85" y="403"/>
                </a:cubicBezTo>
                <a:cubicBezTo>
                  <a:pt x="84" y="406"/>
                  <a:pt x="82" y="404"/>
                  <a:pt x="85" y="407"/>
                </a:cubicBezTo>
                <a:cubicBezTo>
                  <a:pt x="88" y="410"/>
                  <a:pt x="92" y="412"/>
                  <a:pt x="96" y="412"/>
                </a:cubicBezTo>
                <a:cubicBezTo>
                  <a:pt x="105" y="412"/>
                  <a:pt x="114" y="411"/>
                  <a:pt x="123" y="412"/>
                </a:cubicBezTo>
                <a:cubicBezTo>
                  <a:pt x="125" y="412"/>
                  <a:pt x="128" y="412"/>
                  <a:pt x="130" y="413"/>
                </a:cubicBezTo>
                <a:cubicBezTo>
                  <a:pt x="133" y="413"/>
                  <a:pt x="137" y="412"/>
                  <a:pt x="140" y="413"/>
                </a:cubicBezTo>
                <a:cubicBezTo>
                  <a:pt x="142" y="414"/>
                  <a:pt x="144" y="416"/>
                  <a:pt x="146" y="416"/>
                </a:cubicBezTo>
                <a:cubicBezTo>
                  <a:pt x="147" y="417"/>
                  <a:pt x="149" y="416"/>
                  <a:pt x="150" y="416"/>
                </a:cubicBezTo>
                <a:cubicBezTo>
                  <a:pt x="149" y="422"/>
                  <a:pt x="139" y="415"/>
                  <a:pt x="139" y="423"/>
                </a:cubicBezTo>
                <a:cubicBezTo>
                  <a:pt x="138" y="423"/>
                  <a:pt x="138" y="424"/>
                  <a:pt x="137" y="424"/>
                </a:cubicBezTo>
                <a:cubicBezTo>
                  <a:pt x="135" y="425"/>
                  <a:pt x="134" y="425"/>
                  <a:pt x="132" y="425"/>
                </a:cubicBezTo>
                <a:cubicBezTo>
                  <a:pt x="129" y="426"/>
                  <a:pt x="126" y="425"/>
                  <a:pt x="124" y="425"/>
                </a:cubicBezTo>
                <a:cubicBezTo>
                  <a:pt x="121" y="426"/>
                  <a:pt x="121" y="428"/>
                  <a:pt x="118" y="429"/>
                </a:cubicBezTo>
                <a:cubicBezTo>
                  <a:pt x="112" y="432"/>
                  <a:pt x="106" y="425"/>
                  <a:pt x="101" y="427"/>
                </a:cubicBezTo>
                <a:cubicBezTo>
                  <a:pt x="98" y="428"/>
                  <a:pt x="96" y="431"/>
                  <a:pt x="96" y="433"/>
                </a:cubicBezTo>
                <a:cubicBezTo>
                  <a:pt x="97" y="439"/>
                  <a:pt x="102" y="438"/>
                  <a:pt x="106" y="438"/>
                </a:cubicBezTo>
                <a:cubicBezTo>
                  <a:pt x="113" y="438"/>
                  <a:pt x="119" y="440"/>
                  <a:pt x="125" y="439"/>
                </a:cubicBezTo>
                <a:cubicBezTo>
                  <a:pt x="127" y="438"/>
                  <a:pt x="134" y="436"/>
                  <a:pt x="134" y="440"/>
                </a:cubicBezTo>
                <a:cubicBezTo>
                  <a:pt x="133" y="442"/>
                  <a:pt x="130" y="442"/>
                  <a:pt x="128" y="444"/>
                </a:cubicBezTo>
                <a:cubicBezTo>
                  <a:pt x="130" y="448"/>
                  <a:pt x="143" y="452"/>
                  <a:pt x="147" y="448"/>
                </a:cubicBezTo>
                <a:cubicBezTo>
                  <a:pt x="150" y="444"/>
                  <a:pt x="144" y="435"/>
                  <a:pt x="149" y="433"/>
                </a:cubicBezTo>
                <a:cubicBezTo>
                  <a:pt x="150" y="432"/>
                  <a:pt x="156" y="433"/>
                  <a:pt x="157" y="434"/>
                </a:cubicBezTo>
                <a:cubicBezTo>
                  <a:pt x="159" y="434"/>
                  <a:pt x="160" y="436"/>
                  <a:pt x="162" y="436"/>
                </a:cubicBezTo>
                <a:cubicBezTo>
                  <a:pt x="164" y="436"/>
                  <a:pt x="165" y="435"/>
                  <a:pt x="166" y="436"/>
                </a:cubicBezTo>
                <a:cubicBezTo>
                  <a:pt x="170" y="438"/>
                  <a:pt x="169" y="443"/>
                  <a:pt x="174" y="443"/>
                </a:cubicBezTo>
                <a:cubicBezTo>
                  <a:pt x="176" y="443"/>
                  <a:pt x="180" y="441"/>
                  <a:pt x="181" y="439"/>
                </a:cubicBezTo>
                <a:cubicBezTo>
                  <a:pt x="183" y="439"/>
                  <a:pt x="186" y="441"/>
                  <a:pt x="187" y="443"/>
                </a:cubicBezTo>
                <a:cubicBezTo>
                  <a:pt x="190" y="445"/>
                  <a:pt x="189" y="446"/>
                  <a:pt x="190" y="449"/>
                </a:cubicBezTo>
                <a:cubicBezTo>
                  <a:pt x="191" y="456"/>
                  <a:pt x="195" y="458"/>
                  <a:pt x="200" y="462"/>
                </a:cubicBezTo>
                <a:cubicBezTo>
                  <a:pt x="202" y="463"/>
                  <a:pt x="204" y="464"/>
                  <a:pt x="206" y="466"/>
                </a:cubicBezTo>
                <a:cubicBezTo>
                  <a:pt x="207" y="467"/>
                  <a:pt x="207" y="468"/>
                  <a:pt x="208" y="470"/>
                </a:cubicBezTo>
                <a:cubicBezTo>
                  <a:pt x="211" y="475"/>
                  <a:pt x="213" y="481"/>
                  <a:pt x="217" y="486"/>
                </a:cubicBezTo>
                <a:cubicBezTo>
                  <a:pt x="221" y="492"/>
                  <a:pt x="225" y="494"/>
                  <a:pt x="232" y="495"/>
                </a:cubicBezTo>
                <a:cubicBezTo>
                  <a:pt x="236" y="495"/>
                  <a:pt x="240" y="495"/>
                  <a:pt x="243" y="495"/>
                </a:cubicBezTo>
                <a:cubicBezTo>
                  <a:pt x="248" y="494"/>
                  <a:pt x="250" y="491"/>
                  <a:pt x="254" y="489"/>
                </a:cubicBezTo>
                <a:cubicBezTo>
                  <a:pt x="257" y="487"/>
                  <a:pt x="259" y="485"/>
                  <a:pt x="262" y="483"/>
                </a:cubicBezTo>
                <a:cubicBezTo>
                  <a:pt x="265" y="481"/>
                  <a:pt x="269" y="479"/>
                  <a:pt x="272" y="477"/>
                </a:cubicBezTo>
                <a:cubicBezTo>
                  <a:pt x="274" y="476"/>
                  <a:pt x="272" y="474"/>
                  <a:pt x="275" y="475"/>
                </a:cubicBezTo>
                <a:cubicBezTo>
                  <a:pt x="277" y="475"/>
                  <a:pt x="279" y="480"/>
                  <a:pt x="282" y="477"/>
                </a:cubicBezTo>
                <a:cubicBezTo>
                  <a:pt x="286" y="475"/>
                  <a:pt x="283" y="463"/>
                  <a:pt x="283" y="459"/>
                </a:cubicBezTo>
                <a:cubicBezTo>
                  <a:pt x="284" y="452"/>
                  <a:pt x="288" y="444"/>
                  <a:pt x="291" y="438"/>
                </a:cubicBezTo>
                <a:cubicBezTo>
                  <a:pt x="293" y="433"/>
                  <a:pt x="295" y="431"/>
                  <a:pt x="300" y="433"/>
                </a:cubicBezTo>
                <a:cubicBezTo>
                  <a:pt x="304" y="435"/>
                  <a:pt x="307" y="435"/>
                  <a:pt x="311" y="435"/>
                </a:cubicBezTo>
                <a:cubicBezTo>
                  <a:pt x="309" y="435"/>
                  <a:pt x="307" y="434"/>
                  <a:pt x="307" y="432"/>
                </a:cubicBezTo>
                <a:cubicBezTo>
                  <a:pt x="312" y="431"/>
                  <a:pt x="313" y="433"/>
                  <a:pt x="316" y="436"/>
                </a:cubicBezTo>
                <a:cubicBezTo>
                  <a:pt x="319" y="438"/>
                  <a:pt x="323" y="439"/>
                  <a:pt x="327" y="440"/>
                </a:cubicBezTo>
                <a:cubicBezTo>
                  <a:pt x="333" y="441"/>
                  <a:pt x="339" y="444"/>
                  <a:pt x="345" y="445"/>
                </a:cubicBezTo>
                <a:cubicBezTo>
                  <a:pt x="349" y="447"/>
                  <a:pt x="351" y="449"/>
                  <a:pt x="355" y="451"/>
                </a:cubicBezTo>
                <a:cubicBezTo>
                  <a:pt x="359" y="453"/>
                  <a:pt x="362" y="454"/>
                  <a:pt x="365" y="457"/>
                </a:cubicBezTo>
                <a:cubicBezTo>
                  <a:pt x="368" y="459"/>
                  <a:pt x="368" y="461"/>
                  <a:pt x="369" y="464"/>
                </a:cubicBezTo>
                <a:cubicBezTo>
                  <a:pt x="369" y="464"/>
                  <a:pt x="371" y="466"/>
                  <a:pt x="371" y="467"/>
                </a:cubicBezTo>
                <a:cubicBezTo>
                  <a:pt x="371" y="467"/>
                  <a:pt x="371" y="468"/>
                  <a:pt x="371" y="468"/>
                </a:cubicBezTo>
                <a:cubicBezTo>
                  <a:pt x="371" y="470"/>
                  <a:pt x="372" y="470"/>
                  <a:pt x="373" y="471"/>
                </a:cubicBezTo>
                <a:cubicBezTo>
                  <a:pt x="372" y="470"/>
                  <a:pt x="375" y="474"/>
                  <a:pt x="374" y="473"/>
                </a:cubicBezTo>
                <a:cubicBezTo>
                  <a:pt x="375" y="475"/>
                  <a:pt x="377" y="474"/>
                  <a:pt x="378" y="476"/>
                </a:cubicBezTo>
                <a:cubicBezTo>
                  <a:pt x="378" y="476"/>
                  <a:pt x="378" y="477"/>
                  <a:pt x="379" y="478"/>
                </a:cubicBezTo>
                <a:cubicBezTo>
                  <a:pt x="379" y="479"/>
                  <a:pt x="380" y="480"/>
                  <a:pt x="381" y="481"/>
                </a:cubicBezTo>
                <a:cubicBezTo>
                  <a:pt x="383" y="483"/>
                  <a:pt x="384" y="484"/>
                  <a:pt x="385" y="486"/>
                </a:cubicBezTo>
                <a:cubicBezTo>
                  <a:pt x="387" y="487"/>
                  <a:pt x="390" y="489"/>
                  <a:pt x="392" y="491"/>
                </a:cubicBezTo>
                <a:cubicBezTo>
                  <a:pt x="394" y="493"/>
                  <a:pt x="394" y="496"/>
                  <a:pt x="398" y="497"/>
                </a:cubicBezTo>
                <a:cubicBezTo>
                  <a:pt x="403" y="499"/>
                  <a:pt x="408" y="501"/>
                  <a:pt x="413" y="502"/>
                </a:cubicBezTo>
                <a:cubicBezTo>
                  <a:pt x="417" y="504"/>
                  <a:pt x="419" y="504"/>
                  <a:pt x="424" y="503"/>
                </a:cubicBezTo>
                <a:cubicBezTo>
                  <a:pt x="429" y="502"/>
                  <a:pt x="433" y="500"/>
                  <a:pt x="438" y="500"/>
                </a:cubicBezTo>
                <a:cubicBezTo>
                  <a:pt x="447" y="500"/>
                  <a:pt x="456" y="500"/>
                  <a:pt x="465" y="500"/>
                </a:cubicBezTo>
                <a:cubicBezTo>
                  <a:pt x="472" y="500"/>
                  <a:pt x="479" y="501"/>
                  <a:pt x="486" y="500"/>
                </a:cubicBezTo>
                <a:cubicBezTo>
                  <a:pt x="490" y="500"/>
                  <a:pt x="490" y="498"/>
                  <a:pt x="491" y="495"/>
                </a:cubicBezTo>
                <a:cubicBezTo>
                  <a:pt x="492" y="493"/>
                  <a:pt x="491" y="493"/>
                  <a:pt x="492" y="491"/>
                </a:cubicBezTo>
                <a:cubicBezTo>
                  <a:pt x="492" y="490"/>
                  <a:pt x="495" y="489"/>
                  <a:pt x="496" y="488"/>
                </a:cubicBezTo>
                <a:cubicBezTo>
                  <a:pt x="498" y="485"/>
                  <a:pt x="500" y="483"/>
                  <a:pt x="501" y="480"/>
                </a:cubicBezTo>
                <a:cubicBezTo>
                  <a:pt x="503" y="478"/>
                  <a:pt x="502" y="479"/>
                  <a:pt x="504" y="477"/>
                </a:cubicBezTo>
                <a:cubicBezTo>
                  <a:pt x="505" y="476"/>
                  <a:pt x="507" y="474"/>
                  <a:pt x="508" y="473"/>
                </a:cubicBezTo>
                <a:cubicBezTo>
                  <a:pt x="512" y="470"/>
                  <a:pt x="519" y="473"/>
                  <a:pt x="520" y="465"/>
                </a:cubicBezTo>
                <a:cubicBezTo>
                  <a:pt x="520" y="463"/>
                  <a:pt x="519" y="459"/>
                  <a:pt x="521" y="457"/>
                </a:cubicBezTo>
                <a:cubicBezTo>
                  <a:pt x="522" y="455"/>
                  <a:pt x="523" y="455"/>
                  <a:pt x="525" y="454"/>
                </a:cubicBezTo>
                <a:cubicBezTo>
                  <a:pt x="527" y="453"/>
                  <a:pt x="526" y="452"/>
                  <a:pt x="528" y="451"/>
                </a:cubicBezTo>
                <a:cubicBezTo>
                  <a:pt x="531" y="450"/>
                  <a:pt x="535" y="452"/>
                  <a:pt x="537" y="454"/>
                </a:cubicBezTo>
                <a:cubicBezTo>
                  <a:pt x="539" y="455"/>
                  <a:pt x="540" y="456"/>
                  <a:pt x="542" y="456"/>
                </a:cubicBezTo>
                <a:cubicBezTo>
                  <a:pt x="544" y="457"/>
                  <a:pt x="546" y="456"/>
                  <a:pt x="547" y="456"/>
                </a:cubicBezTo>
                <a:cubicBezTo>
                  <a:pt x="550" y="457"/>
                  <a:pt x="551" y="459"/>
                  <a:pt x="554" y="461"/>
                </a:cubicBezTo>
                <a:cubicBezTo>
                  <a:pt x="558" y="464"/>
                  <a:pt x="561" y="464"/>
                  <a:pt x="565" y="466"/>
                </a:cubicBezTo>
                <a:cubicBezTo>
                  <a:pt x="565" y="466"/>
                  <a:pt x="568" y="467"/>
                  <a:pt x="568" y="467"/>
                </a:cubicBezTo>
                <a:cubicBezTo>
                  <a:pt x="570" y="468"/>
                  <a:pt x="571" y="468"/>
                  <a:pt x="573" y="469"/>
                </a:cubicBezTo>
                <a:cubicBezTo>
                  <a:pt x="574" y="469"/>
                  <a:pt x="575" y="470"/>
                  <a:pt x="576" y="470"/>
                </a:cubicBezTo>
                <a:cubicBezTo>
                  <a:pt x="579" y="471"/>
                  <a:pt x="582" y="470"/>
                  <a:pt x="585" y="470"/>
                </a:cubicBezTo>
                <a:cubicBezTo>
                  <a:pt x="588" y="470"/>
                  <a:pt x="589" y="470"/>
                  <a:pt x="591" y="468"/>
                </a:cubicBezTo>
                <a:cubicBezTo>
                  <a:pt x="592" y="467"/>
                  <a:pt x="591" y="465"/>
                  <a:pt x="592" y="464"/>
                </a:cubicBezTo>
                <a:cubicBezTo>
                  <a:pt x="593" y="462"/>
                  <a:pt x="594" y="463"/>
                  <a:pt x="595" y="462"/>
                </a:cubicBezTo>
                <a:cubicBezTo>
                  <a:pt x="598" y="462"/>
                  <a:pt x="600" y="461"/>
                  <a:pt x="602" y="459"/>
                </a:cubicBezTo>
                <a:cubicBezTo>
                  <a:pt x="605" y="458"/>
                  <a:pt x="607" y="457"/>
                  <a:pt x="610" y="456"/>
                </a:cubicBezTo>
                <a:cubicBezTo>
                  <a:pt x="614" y="455"/>
                  <a:pt x="621" y="451"/>
                  <a:pt x="624" y="457"/>
                </a:cubicBezTo>
                <a:cubicBezTo>
                  <a:pt x="625" y="460"/>
                  <a:pt x="623" y="462"/>
                  <a:pt x="621" y="464"/>
                </a:cubicBezTo>
                <a:cubicBezTo>
                  <a:pt x="619" y="467"/>
                  <a:pt x="619" y="470"/>
                  <a:pt x="616" y="472"/>
                </a:cubicBezTo>
                <a:cubicBezTo>
                  <a:pt x="612" y="474"/>
                  <a:pt x="608" y="475"/>
                  <a:pt x="605" y="477"/>
                </a:cubicBezTo>
                <a:cubicBezTo>
                  <a:pt x="601" y="479"/>
                  <a:pt x="601" y="480"/>
                  <a:pt x="601" y="484"/>
                </a:cubicBezTo>
                <a:cubicBezTo>
                  <a:pt x="601" y="491"/>
                  <a:pt x="605" y="495"/>
                  <a:pt x="608" y="500"/>
                </a:cubicBezTo>
                <a:cubicBezTo>
                  <a:pt x="609" y="503"/>
                  <a:pt x="611" y="507"/>
                  <a:pt x="613" y="510"/>
                </a:cubicBezTo>
                <a:cubicBezTo>
                  <a:pt x="614" y="512"/>
                  <a:pt x="614" y="515"/>
                  <a:pt x="617" y="517"/>
                </a:cubicBezTo>
                <a:cubicBezTo>
                  <a:pt x="619" y="518"/>
                  <a:pt x="624" y="518"/>
                  <a:pt x="627" y="518"/>
                </a:cubicBezTo>
                <a:cubicBezTo>
                  <a:pt x="631" y="518"/>
                  <a:pt x="632" y="514"/>
                  <a:pt x="634" y="511"/>
                </a:cubicBezTo>
                <a:cubicBezTo>
                  <a:pt x="636" y="508"/>
                  <a:pt x="637" y="504"/>
                  <a:pt x="640" y="503"/>
                </a:cubicBezTo>
                <a:cubicBezTo>
                  <a:pt x="643" y="502"/>
                  <a:pt x="646" y="503"/>
                  <a:pt x="648" y="503"/>
                </a:cubicBezTo>
                <a:cubicBezTo>
                  <a:pt x="650" y="502"/>
                  <a:pt x="654" y="502"/>
                  <a:pt x="655" y="500"/>
                </a:cubicBezTo>
                <a:cubicBezTo>
                  <a:pt x="657" y="497"/>
                  <a:pt x="652" y="493"/>
                  <a:pt x="651" y="490"/>
                </a:cubicBezTo>
                <a:cubicBezTo>
                  <a:pt x="650" y="488"/>
                  <a:pt x="650" y="483"/>
                  <a:pt x="651" y="481"/>
                </a:cubicBezTo>
                <a:cubicBezTo>
                  <a:pt x="651" y="477"/>
                  <a:pt x="654" y="475"/>
                  <a:pt x="655" y="472"/>
                </a:cubicBezTo>
                <a:cubicBezTo>
                  <a:pt x="657" y="469"/>
                  <a:pt x="657" y="466"/>
                  <a:pt x="661" y="464"/>
                </a:cubicBezTo>
                <a:cubicBezTo>
                  <a:pt x="663" y="463"/>
                  <a:pt x="666" y="462"/>
                  <a:pt x="669" y="462"/>
                </a:cubicBezTo>
                <a:cubicBezTo>
                  <a:pt x="672" y="462"/>
                  <a:pt x="675" y="462"/>
                  <a:pt x="678" y="462"/>
                </a:cubicBezTo>
                <a:cubicBezTo>
                  <a:pt x="679" y="463"/>
                  <a:pt x="680" y="464"/>
                  <a:pt x="682" y="464"/>
                </a:cubicBezTo>
                <a:cubicBezTo>
                  <a:pt x="683" y="465"/>
                  <a:pt x="685" y="464"/>
                  <a:pt x="686" y="464"/>
                </a:cubicBezTo>
                <a:cubicBezTo>
                  <a:pt x="689" y="465"/>
                  <a:pt x="691" y="465"/>
                  <a:pt x="694" y="466"/>
                </a:cubicBezTo>
                <a:cubicBezTo>
                  <a:pt x="696" y="466"/>
                  <a:pt x="698" y="467"/>
                  <a:pt x="701" y="467"/>
                </a:cubicBezTo>
                <a:cubicBezTo>
                  <a:pt x="703" y="467"/>
                  <a:pt x="706" y="467"/>
                  <a:pt x="708" y="467"/>
                </a:cubicBezTo>
                <a:cubicBezTo>
                  <a:pt x="714" y="467"/>
                  <a:pt x="719" y="465"/>
                  <a:pt x="724" y="464"/>
                </a:cubicBezTo>
                <a:cubicBezTo>
                  <a:pt x="730" y="464"/>
                  <a:pt x="735" y="460"/>
                  <a:pt x="741" y="459"/>
                </a:cubicBezTo>
                <a:cubicBezTo>
                  <a:pt x="744" y="457"/>
                  <a:pt x="749" y="457"/>
                  <a:pt x="752" y="456"/>
                </a:cubicBezTo>
                <a:cubicBezTo>
                  <a:pt x="756" y="455"/>
                  <a:pt x="759" y="453"/>
                  <a:pt x="764" y="454"/>
                </a:cubicBezTo>
                <a:cubicBezTo>
                  <a:pt x="767" y="454"/>
                  <a:pt x="771" y="457"/>
                  <a:pt x="774" y="459"/>
                </a:cubicBezTo>
                <a:cubicBezTo>
                  <a:pt x="780" y="462"/>
                  <a:pt x="786" y="466"/>
                  <a:pt x="793" y="467"/>
                </a:cubicBezTo>
                <a:cubicBezTo>
                  <a:pt x="799" y="468"/>
                  <a:pt x="806" y="468"/>
                  <a:pt x="813" y="468"/>
                </a:cubicBezTo>
                <a:cubicBezTo>
                  <a:pt x="824" y="468"/>
                  <a:pt x="834" y="467"/>
                  <a:pt x="845" y="467"/>
                </a:cubicBezTo>
                <a:cubicBezTo>
                  <a:pt x="850" y="467"/>
                  <a:pt x="852" y="466"/>
                  <a:pt x="857" y="465"/>
                </a:cubicBezTo>
                <a:cubicBezTo>
                  <a:pt x="859" y="464"/>
                  <a:pt x="861" y="463"/>
                  <a:pt x="863" y="462"/>
                </a:cubicBezTo>
                <a:cubicBezTo>
                  <a:pt x="865" y="462"/>
                  <a:pt x="866" y="462"/>
                  <a:pt x="868" y="462"/>
                </a:cubicBezTo>
                <a:cubicBezTo>
                  <a:pt x="869" y="462"/>
                  <a:pt x="871" y="461"/>
                  <a:pt x="872" y="460"/>
                </a:cubicBezTo>
                <a:cubicBezTo>
                  <a:pt x="873" y="459"/>
                  <a:pt x="874" y="459"/>
                  <a:pt x="875" y="459"/>
                </a:cubicBezTo>
                <a:cubicBezTo>
                  <a:pt x="878" y="458"/>
                  <a:pt x="880" y="456"/>
                  <a:pt x="882" y="455"/>
                </a:cubicBezTo>
                <a:cubicBezTo>
                  <a:pt x="886" y="452"/>
                  <a:pt x="888" y="449"/>
                  <a:pt x="893" y="449"/>
                </a:cubicBezTo>
                <a:cubicBezTo>
                  <a:pt x="901" y="449"/>
                  <a:pt x="909" y="449"/>
                  <a:pt x="917" y="448"/>
                </a:cubicBezTo>
                <a:cubicBezTo>
                  <a:pt x="925" y="448"/>
                  <a:pt x="937" y="447"/>
                  <a:pt x="945" y="448"/>
                </a:cubicBezTo>
                <a:cubicBezTo>
                  <a:pt x="947" y="449"/>
                  <a:pt x="948" y="450"/>
                  <a:pt x="950" y="451"/>
                </a:cubicBezTo>
                <a:cubicBezTo>
                  <a:pt x="952" y="452"/>
                  <a:pt x="954" y="451"/>
                  <a:pt x="957" y="451"/>
                </a:cubicBezTo>
                <a:cubicBezTo>
                  <a:pt x="959" y="451"/>
                  <a:pt x="961" y="451"/>
                  <a:pt x="962" y="451"/>
                </a:cubicBezTo>
                <a:cubicBezTo>
                  <a:pt x="963" y="449"/>
                  <a:pt x="964" y="449"/>
                  <a:pt x="965" y="449"/>
                </a:cubicBezTo>
                <a:cubicBezTo>
                  <a:pt x="964" y="450"/>
                  <a:pt x="963" y="450"/>
                  <a:pt x="962" y="451"/>
                </a:cubicBezTo>
                <a:cubicBezTo>
                  <a:pt x="962" y="452"/>
                  <a:pt x="962" y="455"/>
                  <a:pt x="963" y="456"/>
                </a:cubicBezTo>
                <a:cubicBezTo>
                  <a:pt x="970" y="455"/>
                  <a:pt x="976" y="450"/>
                  <a:pt x="983" y="447"/>
                </a:cubicBezTo>
                <a:cubicBezTo>
                  <a:pt x="985" y="446"/>
                  <a:pt x="988" y="445"/>
                  <a:pt x="990" y="444"/>
                </a:cubicBezTo>
                <a:cubicBezTo>
                  <a:pt x="992" y="443"/>
                  <a:pt x="994" y="441"/>
                  <a:pt x="996" y="441"/>
                </a:cubicBezTo>
                <a:cubicBezTo>
                  <a:pt x="1001" y="440"/>
                  <a:pt x="999" y="442"/>
                  <a:pt x="1001" y="445"/>
                </a:cubicBezTo>
                <a:cubicBezTo>
                  <a:pt x="1003" y="448"/>
                  <a:pt x="1008" y="448"/>
                  <a:pt x="1011" y="449"/>
                </a:cubicBezTo>
                <a:cubicBezTo>
                  <a:pt x="1013" y="449"/>
                  <a:pt x="1016" y="450"/>
                  <a:pt x="1018" y="449"/>
                </a:cubicBezTo>
                <a:cubicBezTo>
                  <a:pt x="1021" y="448"/>
                  <a:pt x="1026" y="444"/>
                  <a:pt x="1026" y="441"/>
                </a:cubicBezTo>
                <a:cubicBezTo>
                  <a:pt x="1029" y="441"/>
                  <a:pt x="1032" y="439"/>
                  <a:pt x="1035" y="437"/>
                </a:cubicBezTo>
                <a:cubicBezTo>
                  <a:pt x="1038" y="436"/>
                  <a:pt x="1039" y="435"/>
                  <a:pt x="1043" y="435"/>
                </a:cubicBezTo>
                <a:cubicBezTo>
                  <a:pt x="1050" y="435"/>
                  <a:pt x="1057" y="435"/>
                  <a:pt x="1064" y="435"/>
                </a:cubicBezTo>
                <a:cubicBezTo>
                  <a:pt x="1068" y="435"/>
                  <a:pt x="1074" y="435"/>
                  <a:pt x="1079" y="436"/>
                </a:cubicBezTo>
                <a:cubicBezTo>
                  <a:pt x="1081" y="436"/>
                  <a:pt x="1082" y="438"/>
                  <a:pt x="1084" y="439"/>
                </a:cubicBezTo>
                <a:cubicBezTo>
                  <a:pt x="1087" y="441"/>
                  <a:pt x="1089" y="441"/>
                  <a:pt x="1092" y="441"/>
                </a:cubicBezTo>
                <a:cubicBezTo>
                  <a:pt x="1098" y="440"/>
                  <a:pt x="1103" y="441"/>
                  <a:pt x="1109" y="441"/>
                </a:cubicBezTo>
                <a:cubicBezTo>
                  <a:pt x="1113" y="441"/>
                  <a:pt x="1118" y="440"/>
                  <a:pt x="1122" y="441"/>
                </a:cubicBezTo>
                <a:cubicBezTo>
                  <a:pt x="1128" y="442"/>
                  <a:pt x="1130" y="447"/>
                  <a:pt x="1132" y="452"/>
                </a:cubicBezTo>
                <a:cubicBezTo>
                  <a:pt x="1135" y="457"/>
                  <a:pt x="1137" y="469"/>
                  <a:pt x="1144" y="468"/>
                </a:cubicBezTo>
                <a:cubicBezTo>
                  <a:pt x="1149" y="467"/>
                  <a:pt x="1151" y="462"/>
                  <a:pt x="1154" y="459"/>
                </a:cubicBezTo>
                <a:cubicBezTo>
                  <a:pt x="1157" y="457"/>
                  <a:pt x="1159" y="455"/>
                  <a:pt x="1162" y="453"/>
                </a:cubicBezTo>
                <a:cubicBezTo>
                  <a:pt x="1167" y="451"/>
                  <a:pt x="1171" y="453"/>
                  <a:pt x="1170" y="445"/>
                </a:cubicBezTo>
              </a:path>
            </a:pathLst>
          </a:custGeom>
          <a:solidFill>
            <a:schemeClr val="bg1">
              <a:lumMod val="6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7" name="Freeform 198"/>
          <p:cNvSpPr>
            <a:spLocks/>
          </p:cNvSpPr>
          <p:nvPr/>
        </p:nvSpPr>
        <p:spPr bwMode="auto">
          <a:xfrm>
            <a:off x="4438400" y="1550368"/>
            <a:ext cx="1103231" cy="2414056"/>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8" name="Freeform 199"/>
          <p:cNvSpPr>
            <a:spLocks/>
          </p:cNvSpPr>
          <p:nvPr/>
        </p:nvSpPr>
        <p:spPr bwMode="auto">
          <a:xfrm>
            <a:off x="5035758" y="3574046"/>
            <a:ext cx="90143" cy="162449"/>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69" name="Freeform 200"/>
          <p:cNvSpPr>
            <a:spLocks noEditPoints="1"/>
          </p:cNvSpPr>
          <p:nvPr/>
        </p:nvSpPr>
        <p:spPr bwMode="auto">
          <a:xfrm>
            <a:off x="5225460" y="1317399"/>
            <a:ext cx="959273" cy="1980860"/>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0" name="Freeform 201"/>
          <p:cNvSpPr>
            <a:spLocks noEditPoints="1"/>
          </p:cNvSpPr>
          <p:nvPr/>
        </p:nvSpPr>
        <p:spPr bwMode="auto">
          <a:xfrm>
            <a:off x="2849476" y="3512339"/>
            <a:ext cx="721136" cy="121269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1" name="Freeform 202"/>
          <p:cNvSpPr>
            <a:spLocks/>
          </p:cNvSpPr>
          <p:nvPr/>
        </p:nvSpPr>
        <p:spPr bwMode="auto">
          <a:xfrm>
            <a:off x="2907329" y="3898944"/>
            <a:ext cx="34980" cy="50371"/>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2" name="Freeform 203"/>
          <p:cNvSpPr>
            <a:spLocks/>
          </p:cNvSpPr>
          <p:nvPr/>
        </p:nvSpPr>
        <p:spPr bwMode="auto">
          <a:xfrm>
            <a:off x="2935583" y="3941756"/>
            <a:ext cx="37671" cy="73038"/>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3" name="Freeform 204"/>
          <p:cNvSpPr>
            <a:spLocks/>
          </p:cNvSpPr>
          <p:nvPr/>
        </p:nvSpPr>
        <p:spPr bwMode="auto">
          <a:xfrm>
            <a:off x="2962491" y="3954353"/>
            <a:ext cx="30944" cy="47853"/>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4" name="Freeform 205"/>
          <p:cNvSpPr>
            <a:spLocks/>
          </p:cNvSpPr>
          <p:nvPr/>
        </p:nvSpPr>
        <p:spPr bwMode="auto">
          <a:xfrm>
            <a:off x="2872350" y="3926645"/>
            <a:ext cx="39017" cy="51631"/>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5" name="Freeform 206"/>
          <p:cNvSpPr>
            <a:spLocks/>
          </p:cNvSpPr>
          <p:nvPr/>
        </p:nvSpPr>
        <p:spPr bwMode="auto">
          <a:xfrm>
            <a:off x="2888493" y="3896422"/>
            <a:ext cx="12109" cy="18890"/>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6" name="Freeform 207"/>
          <p:cNvSpPr>
            <a:spLocks/>
          </p:cNvSpPr>
          <p:nvPr/>
        </p:nvSpPr>
        <p:spPr bwMode="auto">
          <a:xfrm>
            <a:off x="2830640" y="3818351"/>
            <a:ext cx="49780" cy="31483"/>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7" name="Freeform 208"/>
          <p:cNvSpPr>
            <a:spLocks/>
          </p:cNvSpPr>
          <p:nvPr/>
        </p:nvSpPr>
        <p:spPr bwMode="auto">
          <a:xfrm>
            <a:off x="2899257" y="3780567"/>
            <a:ext cx="6727" cy="7556"/>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8" name="Freeform 209"/>
          <p:cNvSpPr>
            <a:spLocks/>
          </p:cNvSpPr>
          <p:nvPr/>
        </p:nvSpPr>
        <p:spPr bwMode="auto">
          <a:xfrm>
            <a:off x="2780862" y="3765460"/>
            <a:ext cx="18836" cy="21409"/>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79" name="Freeform 210"/>
          <p:cNvSpPr>
            <a:spLocks/>
          </p:cNvSpPr>
          <p:nvPr/>
        </p:nvSpPr>
        <p:spPr bwMode="auto">
          <a:xfrm>
            <a:off x="2775480" y="3796939"/>
            <a:ext cx="5381" cy="5037"/>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0" name="Freeform 211"/>
          <p:cNvSpPr>
            <a:spLocks/>
          </p:cNvSpPr>
          <p:nvPr/>
        </p:nvSpPr>
        <p:spPr bwMode="auto">
          <a:xfrm>
            <a:off x="2784897" y="3668491"/>
            <a:ext cx="36326" cy="95706"/>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1" name="Freeform 212"/>
          <p:cNvSpPr>
            <a:spLocks/>
          </p:cNvSpPr>
          <p:nvPr/>
        </p:nvSpPr>
        <p:spPr bwMode="auto">
          <a:xfrm>
            <a:off x="2891185" y="3581603"/>
            <a:ext cx="14800" cy="13853"/>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2" name="Freeform 213"/>
          <p:cNvSpPr>
            <a:spLocks/>
          </p:cNvSpPr>
          <p:nvPr/>
        </p:nvSpPr>
        <p:spPr bwMode="auto">
          <a:xfrm>
            <a:off x="2817187" y="3543822"/>
            <a:ext cx="84760" cy="117114"/>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3" name="Freeform 214"/>
          <p:cNvSpPr>
            <a:spLocks/>
          </p:cNvSpPr>
          <p:nvPr/>
        </p:nvSpPr>
        <p:spPr bwMode="auto">
          <a:xfrm>
            <a:off x="3133357" y="3439301"/>
            <a:ext cx="59197" cy="42816"/>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4" name="Freeform 215"/>
          <p:cNvSpPr>
            <a:spLocks/>
          </p:cNvSpPr>
          <p:nvPr/>
        </p:nvSpPr>
        <p:spPr bwMode="auto">
          <a:xfrm>
            <a:off x="3157574" y="3430489"/>
            <a:ext cx="21526" cy="21409"/>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5" name="Freeform 216"/>
          <p:cNvSpPr>
            <a:spLocks/>
          </p:cNvSpPr>
          <p:nvPr/>
        </p:nvSpPr>
        <p:spPr bwMode="auto">
          <a:xfrm>
            <a:off x="3166993" y="3405304"/>
            <a:ext cx="20181" cy="22667"/>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6" name="Freeform 217"/>
          <p:cNvSpPr>
            <a:spLocks/>
          </p:cNvSpPr>
          <p:nvPr/>
        </p:nvSpPr>
        <p:spPr bwMode="auto">
          <a:xfrm>
            <a:off x="3189864" y="3415378"/>
            <a:ext cx="30944" cy="21409"/>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7" name="Freeform 218"/>
          <p:cNvSpPr>
            <a:spLocks/>
          </p:cNvSpPr>
          <p:nvPr/>
        </p:nvSpPr>
        <p:spPr bwMode="auto">
          <a:xfrm>
            <a:off x="3197937" y="3445597"/>
            <a:ext cx="14800" cy="8816"/>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8" name="Freeform 219"/>
          <p:cNvSpPr>
            <a:spLocks/>
          </p:cNvSpPr>
          <p:nvPr/>
        </p:nvSpPr>
        <p:spPr bwMode="auto">
          <a:xfrm>
            <a:off x="3133358" y="3478338"/>
            <a:ext cx="25563" cy="25186"/>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89" name="Freeform 220"/>
          <p:cNvSpPr>
            <a:spLocks/>
          </p:cNvSpPr>
          <p:nvPr/>
        </p:nvSpPr>
        <p:spPr bwMode="auto">
          <a:xfrm>
            <a:off x="3168337" y="3485895"/>
            <a:ext cx="12109" cy="21409"/>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0" name="Freeform 221"/>
          <p:cNvSpPr>
            <a:spLocks/>
          </p:cNvSpPr>
          <p:nvPr/>
        </p:nvSpPr>
        <p:spPr bwMode="auto">
          <a:xfrm>
            <a:off x="3331131" y="3195003"/>
            <a:ext cx="24217" cy="47853"/>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1" name="Freeform 222"/>
          <p:cNvSpPr>
            <a:spLocks/>
          </p:cNvSpPr>
          <p:nvPr/>
        </p:nvSpPr>
        <p:spPr bwMode="auto">
          <a:xfrm>
            <a:off x="3358040" y="3216407"/>
            <a:ext cx="9419" cy="10074"/>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2" name="Freeform 223"/>
          <p:cNvSpPr>
            <a:spLocks/>
          </p:cNvSpPr>
          <p:nvPr/>
        </p:nvSpPr>
        <p:spPr bwMode="auto">
          <a:xfrm>
            <a:off x="3288079" y="3202554"/>
            <a:ext cx="69962" cy="137262"/>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3" name="Freeform 224"/>
          <p:cNvSpPr>
            <a:spLocks/>
          </p:cNvSpPr>
          <p:nvPr/>
        </p:nvSpPr>
        <p:spPr bwMode="auto">
          <a:xfrm>
            <a:off x="3354003" y="3178631"/>
            <a:ext cx="17490" cy="31483"/>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4" name="Line 87"/>
          <p:cNvSpPr>
            <a:spLocks noChangeShapeType="1"/>
          </p:cNvSpPr>
          <p:nvPr/>
        </p:nvSpPr>
        <p:spPr bwMode="auto">
          <a:xfrm>
            <a:off x="2776825" y="3798197"/>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5" name="Line 88"/>
          <p:cNvSpPr>
            <a:spLocks noChangeShapeType="1"/>
          </p:cNvSpPr>
          <p:nvPr/>
        </p:nvSpPr>
        <p:spPr bwMode="auto">
          <a:xfrm>
            <a:off x="2776825" y="3798197"/>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6" name="Freeform 227"/>
          <p:cNvSpPr>
            <a:spLocks/>
          </p:cNvSpPr>
          <p:nvPr/>
        </p:nvSpPr>
        <p:spPr bwMode="auto">
          <a:xfrm>
            <a:off x="2737809" y="4018574"/>
            <a:ext cx="223336" cy="176300"/>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7" name="Freeform 228"/>
          <p:cNvSpPr>
            <a:spLocks/>
          </p:cNvSpPr>
          <p:nvPr/>
        </p:nvSpPr>
        <p:spPr bwMode="auto">
          <a:xfrm>
            <a:off x="3018999" y="4139465"/>
            <a:ext cx="39017" cy="42816"/>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8" name="Freeform 229"/>
          <p:cNvSpPr>
            <a:spLocks/>
          </p:cNvSpPr>
          <p:nvPr/>
        </p:nvSpPr>
        <p:spPr bwMode="auto">
          <a:xfrm>
            <a:off x="3284043" y="4634369"/>
            <a:ext cx="60543" cy="23927"/>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99" name="Freeform 230"/>
          <p:cNvSpPr>
            <a:spLocks/>
          </p:cNvSpPr>
          <p:nvPr/>
        </p:nvSpPr>
        <p:spPr bwMode="auto">
          <a:xfrm>
            <a:off x="2554834" y="5595207"/>
            <a:ext cx="309442" cy="564161"/>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0" name="Freeform 231"/>
          <p:cNvSpPr>
            <a:spLocks noEditPoints="1"/>
          </p:cNvSpPr>
          <p:nvPr/>
        </p:nvSpPr>
        <p:spPr bwMode="auto">
          <a:xfrm>
            <a:off x="2554834" y="5415124"/>
            <a:ext cx="1159736" cy="843724"/>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1" name="Freeform 232"/>
          <p:cNvSpPr>
            <a:spLocks/>
          </p:cNvSpPr>
          <p:nvPr/>
        </p:nvSpPr>
        <p:spPr bwMode="auto">
          <a:xfrm>
            <a:off x="3565230" y="5853356"/>
            <a:ext cx="100906" cy="74298"/>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2" name="Freeform 233"/>
          <p:cNvSpPr>
            <a:spLocks/>
          </p:cNvSpPr>
          <p:nvPr/>
        </p:nvSpPr>
        <p:spPr bwMode="auto">
          <a:xfrm>
            <a:off x="3689008" y="5838249"/>
            <a:ext cx="48434" cy="32741"/>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3" name="Freeform 234"/>
          <p:cNvSpPr>
            <a:spLocks/>
          </p:cNvSpPr>
          <p:nvPr/>
        </p:nvSpPr>
        <p:spPr bwMode="auto">
          <a:xfrm>
            <a:off x="3464326" y="5944028"/>
            <a:ext cx="40362" cy="30223"/>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4" name="Freeform 235"/>
          <p:cNvSpPr>
            <a:spLocks/>
          </p:cNvSpPr>
          <p:nvPr/>
        </p:nvSpPr>
        <p:spPr bwMode="auto">
          <a:xfrm>
            <a:off x="3758969" y="4207467"/>
            <a:ext cx="341732" cy="360156"/>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ndParaRPr>
          </a:p>
        </p:txBody>
      </p:sp>
      <p:sp>
        <p:nvSpPr>
          <p:cNvPr id="105" name="Freeform 236"/>
          <p:cNvSpPr>
            <a:spLocks/>
          </p:cNvSpPr>
          <p:nvPr/>
        </p:nvSpPr>
        <p:spPr bwMode="auto">
          <a:xfrm>
            <a:off x="3880055" y="4249026"/>
            <a:ext cx="18836" cy="23927"/>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6" name="Freeform 237"/>
          <p:cNvSpPr>
            <a:spLocks/>
          </p:cNvSpPr>
          <p:nvPr/>
        </p:nvSpPr>
        <p:spPr bwMode="auto">
          <a:xfrm>
            <a:off x="3900237" y="4230134"/>
            <a:ext cx="12109" cy="10074"/>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7" name="Freeform 238"/>
          <p:cNvSpPr>
            <a:spLocks/>
          </p:cNvSpPr>
          <p:nvPr/>
        </p:nvSpPr>
        <p:spPr bwMode="auto">
          <a:xfrm>
            <a:off x="3920419" y="4216281"/>
            <a:ext cx="22873" cy="11334"/>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8" name="Freeform 239"/>
          <p:cNvSpPr>
            <a:spLocks/>
          </p:cNvSpPr>
          <p:nvPr/>
        </p:nvSpPr>
        <p:spPr bwMode="auto">
          <a:xfrm>
            <a:off x="3964815" y="4207471"/>
            <a:ext cx="24217" cy="6297"/>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09" name="Freeform 240"/>
          <p:cNvSpPr>
            <a:spLocks/>
          </p:cNvSpPr>
          <p:nvPr/>
        </p:nvSpPr>
        <p:spPr bwMode="auto">
          <a:xfrm>
            <a:off x="4006523" y="4203692"/>
            <a:ext cx="17490" cy="3779"/>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0" name="Freeform 241"/>
          <p:cNvSpPr>
            <a:spLocks/>
          </p:cNvSpPr>
          <p:nvPr/>
        </p:nvSpPr>
        <p:spPr bwMode="auto">
          <a:xfrm>
            <a:off x="2803733" y="2910403"/>
            <a:ext cx="96869" cy="86891"/>
          </a:xfrm>
          <a:custGeom>
            <a:avLst/>
            <a:gdLst/>
            <a:ahLst/>
            <a:cxnLst>
              <a:cxn ang="0">
                <a:pos x="50" y="10"/>
              </a:cxn>
              <a:cxn ang="0">
                <a:pos x="48" y="3"/>
              </a:cxn>
              <a:cxn ang="0">
                <a:pos x="43" y="2"/>
              </a:cxn>
              <a:cxn ang="0">
                <a:pos x="42" y="6"/>
              </a:cxn>
              <a:cxn ang="0">
                <a:pos x="39" y="13"/>
              </a:cxn>
              <a:cxn ang="0">
                <a:pos x="38" y="17"/>
              </a:cxn>
              <a:cxn ang="0">
                <a:pos x="35" y="14"/>
              </a:cxn>
              <a:cxn ang="0">
                <a:pos x="31" y="8"/>
              </a:cxn>
              <a:cxn ang="0">
                <a:pos x="32" y="19"/>
              </a:cxn>
              <a:cxn ang="0">
                <a:pos x="24" y="14"/>
              </a:cxn>
              <a:cxn ang="0">
                <a:pos x="20" y="18"/>
              </a:cxn>
              <a:cxn ang="0">
                <a:pos x="13" y="18"/>
              </a:cxn>
              <a:cxn ang="0">
                <a:pos x="10" y="24"/>
              </a:cxn>
              <a:cxn ang="0">
                <a:pos x="6" y="19"/>
              </a:cxn>
              <a:cxn ang="0">
                <a:pos x="7" y="31"/>
              </a:cxn>
              <a:cxn ang="0">
                <a:pos x="4" y="33"/>
              </a:cxn>
              <a:cxn ang="0">
                <a:pos x="0" y="38"/>
              </a:cxn>
              <a:cxn ang="0">
                <a:pos x="2" y="43"/>
              </a:cxn>
              <a:cxn ang="0">
                <a:pos x="4" y="47"/>
              </a:cxn>
              <a:cxn ang="0">
                <a:pos x="7" y="47"/>
              </a:cxn>
              <a:cxn ang="0">
                <a:pos x="12" y="50"/>
              </a:cxn>
              <a:cxn ang="0">
                <a:pos x="21" y="50"/>
              </a:cxn>
              <a:cxn ang="0">
                <a:pos x="23" y="52"/>
              </a:cxn>
              <a:cxn ang="0">
                <a:pos x="31" y="54"/>
              </a:cxn>
              <a:cxn ang="0">
                <a:pos x="33" y="58"/>
              </a:cxn>
              <a:cxn ang="0">
                <a:pos x="42" y="54"/>
              </a:cxn>
              <a:cxn ang="0">
                <a:pos x="34" y="50"/>
              </a:cxn>
              <a:cxn ang="0">
                <a:pos x="40" y="45"/>
              </a:cxn>
              <a:cxn ang="0">
                <a:pos x="39" y="37"/>
              </a:cxn>
              <a:cxn ang="0">
                <a:pos x="40" y="34"/>
              </a:cxn>
              <a:cxn ang="0">
                <a:pos x="44" y="34"/>
              </a:cxn>
              <a:cxn ang="0">
                <a:pos x="45" y="33"/>
              </a:cxn>
              <a:cxn ang="0">
                <a:pos x="49" y="33"/>
              </a:cxn>
              <a:cxn ang="0">
                <a:pos x="61" y="30"/>
              </a:cxn>
              <a:cxn ang="0">
                <a:pos x="55" y="18"/>
              </a:cxn>
              <a:cxn ang="0">
                <a:pos x="57" y="11"/>
              </a:cxn>
              <a:cxn ang="0">
                <a:pos x="52" y="10"/>
              </a:cxn>
              <a:cxn ang="0">
                <a:pos x="52" y="9"/>
              </a:cxn>
              <a:cxn ang="0">
                <a:pos x="50" y="10"/>
              </a:cxn>
            </a:cxnLst>
            <a:rect l="0" t="0" r="r" b="b"/>
            <a:pathLst>
              <a:path w="61" h="59">
                <a:moveTo>
                  <a:pt x="50" y="10"/>
                </a:moveTo>
                <a:cubicBezTo>
                  <a:pt x="50" y="7"/>
                  <a:pt x="50" y="5"/>
                  <a:pt x="48" y="3"/>
                </a:cubicBezTo>
                <a:cubicBezTo>
                  <a:pt x="47" y="2"/>
                  <a:pt x="45" y="0"/>
                  <a:pt x="43" y="2"/>
                </a:cubicBezTo>
                <a:cubicBezTo>
                  <a:pt x="43" y="2"/>
                  <a:pt x="43" y="5"/>
                  <a:pt x="42" y="6"/>
                </a:cubicBezTo>
                <a:cubicBezTo>
                  <a:pt x="41" y="8"/>
                  <a:pt x="39" y="10"/>
                  <a:pt x="39" y="13"/>
                </a:cubicBezTo>
                <a:cubicBezTo>
                  <a:pt x="37" y="13"/>
                  <a:pt x="36" y="16"/>
                  <a:pt x="38" y="17"/>
                </a:cubicBezTo>
                <a:cubicBezTo>
                  <a:pt x="41" y="15"/>
                  <a:pt x="35" y="9"/>
                  <a:pt x="35" y="14"/>
                </a:cubicBezTo>
                <a:cubicBezTo>
                  <a:pt x="35" y="11"/>
                  <a:pt x="33" y="9"/>
                  <a:pt x="31" y="8"/>
                </a:cubicBezTo>
                <a:cubicBezTo>
                  <a:pt x="29" y="11"/>
                  <a:pt x="33" y="16"/>
                  <a:pt x="32" y="19"/>
                </a:cubicBezTo>
                <a:cubicBezTo>
                  <a:pt x="29" y="19"/>
                  <a:pt x="27" y="14"/>
                  <a:pt x="24" y="14"/>
                </a:cubicBezTo>
                <a:cubicBezTo>
                  <a:pt x="21" y="14"/>
                  <a:pt x="20" y="15"/>
                  <a:pt x="20" y="18"/>
                </a:cubicBezTo>
                <a:cubicBezTo>
                  <a:pt x="18" y="19"/>
                  <a:pt x="15" y="18"/>
                  <a:pt x="13" y="18"/>
                </a:cubicBezTo>
                <a:cubicBezTo>
                  <a:pt x="13" y="19"/>
                  <a:pt x="12" y="24"/>
                  <a:pt x="10" y="24"/>
                </a:cubicBezTo>
                <a:cubicBezTo>
                  <a:pt x="9" y="22"/>
                  <a:pt x="8" y="19"/>
                  <a:pt x="6" y="19"/>
                </a:cubicBezTo>
                <a:cubicBezTo>
                  <a:pt x="5" y="23"/>
                  <a:pt x="8" y="27"/>
                  <a:pt x="7" y="31"/>
                </a:cubicBezTo>
                <a:cubicBezTo>
                  <a:pt x="5" y="31"/>
                  <a:pt x="5" y="32"/>
                  <a:pt x="4" y="33"/>
                </a:cubicBezTo>
                <a:cubicBezTo>
                  <a:pt x="2" y="35"/>
                  <a:pt x="0" y="36"/>
                  <a:pt x="0" y="38"/>
                </a:cubicBezTo>
                <a:cubicBezTo>
                  <a:pt x="0" y="41"/>
                  <a:pt x="1" y="41"/>
                  <a:pt x="2" y="43"/>
                </a:cubicBezTo>
                <a:cubicBezTo>
                  <a:pt x="3" y="44"/>
                  <a:pt x="3" y="46"/>
                  <a:pt x="4" y="47"/>
                </a:cubicBezTo>
                <a:cubicBezTo>
                  <a:pt x="5" y="48"/>
                  <a:pt x="6" y="47"/>
                  <a:pt x="7" y="47"/>
                </a:cubicBezTo>
                <a:cubicBezTo>
                  <a:pt x="10" y="48"/>
                  <a:pt x="8" y="50"/>
                  <a:pt x="12" y="50"/>
                </a:cubicBezTo>
                <a:cubicBezTo>
                  <a:pt x="14" y="50"/>
                  <a:pt x="19" y="49"/>
                  <a:pt x="21" y="50"/>
                </a:cubicBezTo>
                <a:cubicBezTo>
                  <a:pt x="22" y="50"/>
                  <a:pt x="22" y="52"/>
                  <a:pt x="23" y="52"/>
                </a:cubicBezTo>
                <a:cubicBezTo>
                  <a:pt x="25" y="53"/>
                  <a:pt x="29" y="52"/>
                  <a:pt x="31" y="54"/>
                </a:cubicBezTo>
                <a:cubicBezTo>
                  <a:pt x="32" y="54"/>
                  <a:pt x="33" y="56"/>
                  <a:pt x="33" y="58"/>
                </a:cubicBezTo>
                <a:cubicBezTo>
                  <a:pt x="36" y="59"/>
                  <a:pt x="40" y="56"/>
                  <a:pt x="42" y="54"/>
                </a:cubicBezTo>
                <a:cubicBezTo>
                  <a:pt x="39" y="54"/>
                  <a:pt x="36" y="51"/>
                  <a:pt x="34" y="50"/>
                </a:cubicBezTo>
                <a:cubicBezTo>
                  <a:pt x="36" y="49"/>
                  <a:pt x="39" y="48"/>
                  <a:pt x="40" y="45"/>
                </a:cubicBezTo>
                <a:cubicBezTo>
                  <a:pt x="47" y="45"/>
                  <a:pt x="39" y="40"/>
                  <a:pt x="39" y="37"/>
                </a:cubicBezTo>
                <a:cubicBezTo>
                  <a:pt x="39" y="36"/>
                  <a:pt x="40" y="34"/>
                  <a:pt x="40" y="34"/>
                </a:cubicBezTo>
                <a:cubicBezTo>
                  <a:pt x="42" y="33"/>
                  <a:pt x="42" y="34"/>
                  <a:pt x="44" y="34"/>
                </a:cubicBezTo>
                <a:cubicBezTo>
                  <a:pt x="45" y="34"/>
                  <a:pt x="45" y="33"/>
                  <a:pt x="45" y="33"/>
                </a:cubicBezTo>
                <a:cubicBezTo>
                  <a:pt x="46" y="32"/>
                  <a:pt x="47" y="33"/>
                  <a:pt x="49" y="33"/>
                </a:cubicBezTo>
                <a:cubicBezTo>
                  <a:pt x="52" y="33"/>
                  <a:pt x="61" y="35"/>
                  <a:pt x="61" y="30"/>
                </a:cubicBezTo>
                <a:cubicBezTo>
                  <a:pt x="60" y="25"/>
                  <a:pt x="55" y="23"/>
                  <a:pt x="55" y="18"/>
                </a:cubicBezTo>
                <a:cubicBezTo>
                  <a:pt x="55" y="15"/>
                  <a:pt x="57" y="13"/>
                  <a:pt x="57" y="11"/>
                </a:cubicBezTo>
                <a:cubicBezTo>
                  <a:pt x="55" y="10"/>
                  <a:pt x="54" y="11"/>
                  <a:pt x="52" y="10"/>
                </a:cubicBezTo>
                <a:cubicBezTo>
                  <a:pt x="52" y="10"/>
                  <a:pt x="52" y="9"/>
                  <a:pt x="52" y="9"/>
                </a:cubicBezTo>
                <a:lnTo>
                  <a:pt x="50" y="1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1" name="Freeform 242"/>
          <p:cNvSpPr>
            <a:spLocks/>
          </p:cNvSpPr>
          <p:nvPr/>
        </p:nvSpPr>
        <p:spPr bwMode="auto">
          <a:xfrm>
            <a:off x="2840061" y="3002327"/>
            <a:ext cx="26909" cy="25186"/>
          </a:xfrm>
          <a:custGeom>
            <a:avLst/>
            <a:gdLst/>
            <a:ahLst/>
            <a:cxnLst>
              <a:cxn ang="0">
                <a:pos x="13" y="6"/>
              </a:cxn>
              <a:cxn ang="0">
                <a:pos x="6" y="2"/>
              </a:cxn>
              <a:cxn ang="0">
                <a:pos x="1" y="5"/>
              </a:cxn>
              <a:cxn ang="0">
                <a:pos x="4" y="10"/>
              </a:cxn>
              <a:cxn ang="0">
                <a:pos x="6" y="13"/>
              </a:cxn>
              <a:cxn ang="0">
                <a:pos x="16" y="17"/>
              </a:cxn>
              <a:cxn ang="0">
                <a:pos x="16" y="10"/>
              </a:cxn>
              <a:cxn ang="0">
                <a:pos x="13" y="6"/>
              </a:cxn>
            </a:cxnLst>
            <a:rect l="0" t="0" r="r" b="b"/>
            <a:pathLst>
              <a:path w="17" h="17">
                <a:moveTo>
                  <a:pt x="13" y="6"/>
                </a:moveTo>
                <a:cubicBezTo>
                  <a:pt x="10" y="6"/>
                  <a:pt x="8" y="3"/>
                  <a:pt x="6" y="2"/>
                </a:cubicBezTo>
                <a:cubicBezTo>
                  <a:pt x="3" y="0"/>
                  <a:pt x="0" y="0"/>
                  <a:pt x="1" y="5"/>
                </a:cubicBezTo>
                <a:cubicBezTo>
                  <a:pt x="1" y="8"/>
                  <a:pt x="2" y="7"/>
                  <a:pt x="4" y="10"/>
                </a:cubicBezTo>
                <a:cubicBezTo>
                  <a:pt x="5" y="11"/>
                  <a:pt x="5" y="12"/>
                  <a:pt x="6" y="13"/>
                </a:cubicBezTo>
                <a:cubicBezTo>
                  <a:pt x="7" y="15"/>
                  <a:pt x="14" y="17"/>
                  <a:pt x="16" y="17"/>
                </a:cubicBezTo>
                <a:cubicBezTo>
                  <a:pt x="16" y="15"/>
                  <a:pt x="17" y="12"/>
                  <a:pt x="16" y="10"/>
                </a:cubicBezTo>
                <a:lnTo>
                  <a:pt x="13" y="6"/>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2" name="Freeform 243"/>
          <p:cNvSpPr>
            <a:spLocks/>
          </p:cNvSpPr>
          <p:nvPr/>
        </p:nvSpPr>
        <p:spPr bwMode="auto">
          <a:xfrm>
            <a:off x="2837370" y="3043888"/>
            <a:ext cx="24217" cy="40297"/>
          </a:xfrm>
          <a:custGeom>
            <a:avLst/>
            <a:gdLst/>
            <a:ahLst/>
            <a:cxnLst>
              <a:cxn ang="0">
                <a:pos x="11" y="4"/>
              </a:cxn>
              <a:cxn ang="0">
                <a:pos x="2" y="2"/>
              </a:cxn>
              <a:cxn ang="0">
                <a:pos x="2" y="9"/>
              </a:cxn>
              <a:cxn ang="0">
                <a:pos x="9" y="16"/>
              </a:cxn>
              <a:cxn ang="0">
                <a:pos x="7" y="21"/>
              </a:cxn>
              <a:cxn ang="0">
                <a:pos x="9" y="26"/>
              </a:cxn>
              <a:cxn ang="0">
                <a:pos x="12" y="27"/>
              </a:cxn>
              <a:cxn ang="0">
                <a:pos x="12" y="16"/>
              </a:cxn>
              <a:cxn ang="0">
                <a:pos x="13" y="10"/>
              </a:cxn>
              <a:cxn ang="0">
                <a:pos x="11" y="4"/>
              </a:cxn>
            </a:cxnLst>
            <a:rect l="0" t="0" r="r" b="b"/>
            <a:pathLst>
              <a:path w="15" h="27">
                <a:moveTo>
                  <a:pt x="11" y="4"/>
                </a:moveTo>
                <a:cubicBezTo>
                  <a:pt x="9" y="3"/>
                  <a:pt x="3" y="0"/>
                  <a:pt x="2" y="2"/>
                </a:cubicBezTo>
                <a:cubicBezTo>
                  <a:pt x="0" y="3"/>
                  <a:pt x="1" y="7"/>
                  <a:pt x="2" y="9"/>
                </a:cubicBezTo>
                <a:cubicBezTo>
                  <a:pt x="3" y="12"/>
                  <a:pt x="8" y="13"/>
                  <a:pt x="9" y="16"/>
                </a:cubicBezTo>
                <a:cubicBezTo>
                  <a:pt x="9" y="18"/>
                  <a:pt x="8" y="19"/>
                  <a:pt x="7" y="21"/>
                </a:cubicBezTo>
                <a:cubicBezTo>
                  <a:pt x="7" y="22"/>
                  <a:pt x="7" y="25"/>
                  <a:pt x="9" y="26"/>
                </a:cubicBezTo>
                <a:cubicBezTo>
                  <a:pt x="9" y="26"/>
                  <a:pt x="12" y="27"/>
                  <a:pt x="12" y="27"/>
                </a:cubicBezTo>
                <a:cubicBezTo>
                  <a:pt x="15" y="26"/>
                  <a:pt x="13" y="18"/>
                  <a:pt x="12" y="16"/>
                </a:cubicBezTo>
                <a:cubicBezTo>
                  <a:pt x="12" y="15"/>
                  <a:pt x="12" y="12"/>
                  <a:pt x="13" y="10"/>
                </a:cubicBezTo>
                <a:lnTo>
                  <a:pt x="11" y="4"/>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3" name="Freeform 244"/>
          <p:cNvSpPr>
            <a:spLocks noEditPoints="1"/>
          </p:cNvSpPr>
          <p:nvPr/>
        </p:nvSpPr>
        <p:spPr bwMode="auto">
          <a:xfrm>
            <a:off x="4174700" y="3610567"/>
            <a:ext cx="254282" cy="439493"/>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4" name="Freeform 245"/>
          <p:cNvSpPr>
            <a:spLocks/>
          </p:cNvSpPr>
          <p:nvPr/>
        </p:nvSpPr>
        <p:spPr bwMode="auto">
          <a:xfrm>
            <a:off x="4424943" y="3828421"/>
            <a:ext cx="153376" cy="238006"/>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5" name="Freeform 246"/>
          <p:cNvSpPr>
            <a:spLocks/>
          </p:cNvSpPr>
          <p:nvPr/>
        </p:nvSpPr>
        <p:spPr bwMode="auto">
          <a:xfrm>
            <a:off x="4739768" y="3961904"/>
            <a:ext cx="47090" cy="46594"/>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6" name="Freeform 247"/>
          <p:cNvSpPr>
            <a:spLocks/>
          </p:cNvSpPr>
          <p:nvPr/>
        </p:nvSpPr>
        <p:spPr bwMode="auto">
          <a:xfrm>
            <a:off x="3989034" y="4012277"/>
            <a:ext cx="785716" cy="979726"/>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ndParaRPr>
          </a:p>
        </p:txBody>
      </p:sp>
      <p:sp>
        <p:nvSpPr>
          <p:cNvPr id="117" name="Freeform 248"/>
          <p:cNvSpPr>
            <a:spLocks/>
          </p:cNvSpPr>
          <p:nvPr/>
        </p:nvSpPr>
        <p:spPr bwMode="auto">
          <a:xfrm>
            <a:off x="4192189" y="3990873"/>
            <a:ext cx="20181" cy="49113"/>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8" name="Freeform 249"/>
          <p:cNvSpPr>
            <a:spLocks/>
          </p:cNvSpPr>
          <p:nvPr/>
        </p:nvSpPr>
        <p:spPr bwMode="auto">
          <a:xfrm>
            <a:off x="4206989" y="4033685"/>
            <a:ext cx="14800" cy="13853"/>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19" name="Freeform 250"/>
          <p:cNvSpPr>
            <a:spLocks/>
          </p:cNvSpPr>
          <p:nvPr/>
        </p:nvSpPr>
        <p:spPr bwMode="auto">
          <a:xfrm>
            <a:off x="4198916" y="4048798"/>
            <a:ext cx="6727" cy="6297"/>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0" name="Freeform 251"/>
          <p:cNvSpPr>
            <a:spLocks/>
          </p:cNvSpPr>
          <p:nvPr/>
        </p:nvSpPr>
        <p:spPr bwMode="auto">
          <a:xfrm>
            <a:off x="4224479" y="4063908"/>
            <a:ext cx="6727" cy="7556"/>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1" name="Freeform 252"/>
          <p:cNvSpPr>
            <a:spLocks/>
          </p:cNvSpPr>
          <p:nvPr/>
        </p:nvSpPr>
        <p:spPr bwMode="auto">
          <a:xfrm>
            <a:off x="4053613" y="4188577"/>
            <a:ext cx="14800" cy="7556"/>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2" name="Freeform 253"/>
          <p:cNvSpPr>
            <a:spLocks/>
          </p:cNvSpPr>
          <p:nvPr/>
        </p:nvSpPr>
        <p:spPr bwMode="auto">
          <a:xfrm>
            <a:off x="4073795" y="4179767"/>
            <a:ext cx="22873" cy="3779"/>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3" name="Freeform 254"/>
          <p:cNvSpPr>
            <a:spLocks/>
          </p:cNvSpPr>
          <p:nvPr/>
        </p:nvSpPr>
        <p:spPr bwMode="auto">
          <a:xfrm>
            <a:off x="4118191" y="4170951"/>
            <a:ext cx="14800" cy="2519"/>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4" name="Freeform 255"/>
          <p:cNvSpPr>
            <a:spLocks/>
          </p:cNvSpPr>
          <p:nvPr/>
        </p:nvSpPr>
        <p:spPr bwMode="auto">
          <a:xfrm>
            <a:off x="4100701" y="4174726"/>
            <a:ext cx="14800" cy="1260"/>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5" name="Freeform 256"/>
          <p:cNvSpPr>
            <a:spLocks/>
          </p:cNvSpPr>
          <p:nvPr/>
        </p:nvSpPr>
        <p:spPr bwMode="auto">
          <a:xfrm>
            <a:off x="4139718" y="4164654"/>
            <a:ext cx="20181" cy="6297"/>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6" name="Freeform 257"/>
          <p:cNvSpPr>
            <a:spLocks/>
          </p:cNvSpPr>
          <p:nvPr/>
        </p:nvSpPr>
        <p:spPr bwMode="auto">
          <a:xfrm>
            <a:off x="4165280" y="4164654"/>
            <a:ext cx="16144" cy="2519"/>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7" name="Line 120"/>
          <p:cNvSpPr>
            <a:spLocks noChangeShapeType="1"/>
          </p:cNvSpPr>
          <p:nvPr/>
        </p:nvSpPr>
        <p:spPr bwMode="auto">
          <a:xfrm>
            <a:off x="4219096" y="4228874"/>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8" name="Line 121"/>
          <p:cNvSpPr>
            <a:spLocks noChangeShapeType="1"/>
          </p:cNvSpPr>
          <p:nvPr/>
        </p:nvSpPr>
        <p:spPr bwMode="auto">
          <a:xfrm>
            <a:off x="4219096" y="4228874"/>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29" name="Line 122"/>
          <p:cNvSpPr>
            <a:spLocks noChangeShapeType="1"/>
          </p:cNvSpPr>
          <p:nvPr/>
        </p:nvSpPr>
        <p:spPr bwMode="auto">
          <a:xfrm>
            <a:off x="4185461" y="4188577"/>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0" name="Line 123"/>
          <p:cNvSpPr>
            <a:spLocks noChangeShapeType="1"/>
          </p:cNvSpPr>
          <p:nvPr/>
        </p:nvSpPr>
        <p:spPr bwMode="auto">
          <a:xfrm>
            <a:off x="4185461" y="4188577"/>
            <a:ext cx="1346" cy="1260"/>
          </a:xfrm>
          <a:prstGeom prst="line">
            <a:avLst/>
          </a:pr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1" name="Freeform 262"/>
          <p:cNvSpPr>
            <a:spLocks/>
          </p:cNvSpPr>
          <p:nvPr/>
        </p:nvSpPr>
        <p:spPr bwMode="auto">
          <a:xfrm>
            <a:off x="4550065" y="4070204"/>
            <a:ext cx="48434" cy="20148"/>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2" name="Freeform 263"/>
          <p:cNvSpPr>
            <a:spLocks/>
          </p:cNvSpPr>
          <p:nvPr/>
        </p:nvSpPr>
        <p:spPr bwMode="auto">
          <a:xfrm>
            <a:off x="6211638" y="6389816"/>
            <a:ext cx="201810" cy="105781"/>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3" name="Freeform 264"/>
          <p:cNvSpPr>
            <a:spLocks/>
          </p:cNvSpPr>
          <p:nvPr/>
        </p:nvSpPr>
        <p:spPr bwMode="auto">
          <a:xfrm>
            <a:off x="5339820" y="1142363"/>
            <a:ext cx="157413" cy="90669"/>
          </a:xfrm>
          <a:custGeom>
            <a:avLst/>
            <a:gdLst/>
            <a:ahLst/>
            <a:cxnLst>
              <a:cxn ang="0">
                <a:pos x="30" y="33"/>
              </a:cxn>
              <a:cxn ang="0">
                <a:pos x="25" y="40"/>
              </a:cxn>
              <a:cxn ang="0">
                <a:pos x="8" y="58"/>
              </a:cxn>
              <a:cxn ang="0">
                <a:pos x="21" y="56"/>
              </a:cxn>
              <a:cxn ang="0">
                <a:pos x="48" y="48"/>
              </a:cxn>
              <a:cxn ang="0">
                <a:pos x="53" y="49"/>
              </a:cxn>
              <a:cxn ang="0">
                <a:pos x="62" y="46"/>
              </a:cxn>
              <a:cxn ang="0">
                <a:pos x="66" y="38"/>
              </a:cxn>
              <a:cxn ang="0">
                <a:pos x="78" y="26"/>
              </a:cxn>
              <a:cxn ang="0">
                <a:pos x="95" y="2"/>
              </a:cxn>
              <a:cxn ang="0">
                <a:pos x="83" y="1"/>
              </a:cxn>
              <a:cxn ang="0">
                <a:pos x="80" y="8"/>
              </a:cxn>
              <a:cxn ang="0">
                <a:pos x="72" y="5"/>
              </a:cxn>
              <a:cxn ang="0">
                <a:pos x="65" y="19"/>
              </a:cxn>
              <a:cxn ang="0">
                <a:pos x="50" y="11"/>
              </a:cxn>
              <a:cxn ang="0">
                <a:pos x="49" y="24"/>
              </a:cxn>
              <a:cxn ang="0">
                <a:pos x="42" y="27"/>
              </a:cxn>
              <a:cxn ang="0">
                <a:pos x="39" y="19"/>
              </a:cxn>
              <a:cxn ang="0">
                <a:pos x="30" y="30"/>
              </a:cxn>
              <a:cxn ang="0">
                <a:pos x="13" y="29"/>
              </a:cxn>
              <a:cxn ang="0">
                <a:pos x="6" y="26"/>
              </a:cxn>
              <a:cxn ang="0">
                <a:pos x="13" y="33"/>
              </a:cxn>
              <a:cxn ang="0">
                <a:pos x="30" y="33"/>
              </a:cxn>
            </a:cxnLst>
            <a:rect l="0" t="0" r="r" b="b"/>
            <a:pathLst>
              <a:path w="99" h="61">
                <a:moveTo>
                  <a:pt x="30" y="33"/>
                </a:moveTo>
                <a:cubicBezTo>
                  <a:pt x="27" y="35"/>
                  <a:pt x="26" y="37"/>
                  <a:pt x="25" y="40"/>
                </a:cubicBezTo>
                <a:cubicBezTo>
                  <a:pt x="20" y="47"/>
                  <a:pt x="14" y="52"/>
                  <a:pt x="8" y="58"/>
                </a:cubicBezTo>
                <a:cubicBezTo>
                  <a:pt x="12" y="61"/>
                  <a:pt x="17" y="58"/>
                  <a:pt x="21" y="56"/>
                </a:cubicBezTo>
                <a:cubicBezTo>
                  <a:pt x="30" y="52"/>
                  <a:pt x="37" y="45"/>
                  <a:pt x="48" y="48"/>
                </a:cubicBezTo>
                <a:cubicBezTo>
                  <a:pt x="50" y="49"/>
                  <a:pt x="51" y="50"/>
                  <a:pt x="53" y="49"/>
                </a:cubicBezTo>
                <a:cubicBezTo>
                  <a:pt x="55" y="49"/>
                  <a:pt x="61" y="40"/>
                  <a:pt x="62" y="46"/>
                </a:cubicBezTo>
                <a:cubicBezTo>
                  <a:pt x="64" y="44"/>
                  <a:pt x="64" y="41"/>
                  <a:pt x="66" y="38"/>
                </a:cubicBezTo>
                <a:cubicBezTo>
                  <a:pt x="70" y="34"/>
                  <a:pt x="74" y="30"/>
                  <a:pt x="78" y="26"/>
                </a:cubicBezTo>
                <a:cubicBezTo>
                  <a:pt x="82" y="21"/>
                  <a:pt x="99" y="10"/>
                  <a:pt x="95" y="2"/>
                </a:cubicBezTo>
                <a:cubicBezTo>
                  <a:pt x="91" y="0"/>
                  <a:pt x="87" y="0"/>
                  <a:pt x="83" y="1"/>
                </a:cubicBezTo>
                <a:cubicBezTo>
                  <a:pt x="79" y="4"/>
                  <a:pt x="80" y="5"/>
                  <a:pt x="80" y="8"/>
                </a:cubicBezTo>
                <a:cubicBezTo>
                  <a:pt x="76" y="10"/>
                  <a:pt x="75" y="4"/>
                  <a:pt x="72" y="5"/>
                </a:cubicBezTo>
                <a:cubicBezTo>
                  <a:pt x="70" y="12"/>
                  <a:pt x="74" y="17"/>
                  <a:pt x="65" y="19"/>
                </a:cubicBezTo>
                <a:cubicBezTo>
                  <a:pt x="57" y="20"/>
                  <a:pt x="58" y="10"/>
                  <a:pt x="50" y="11"/>
                </a:cubicBezTo>
                <a:cubicBezTo>
                  <a:pt x="49" y="16"/>
                  <a:pt x="54" y="20"/>
                  <a:pt x="49" y="24"/>
                </a:cubicBezTo>
                <a:cubicBezTo>
                  <a:pt x="48" y="26"/>
                  <a:pt x="45" y="27"/>
                  <a:pt x="42" y="27"/>
                </a:cubicBezTo>
                <a:cubicBezTo>
                  <a:pt x="36" y="25"/>
                  <a:pt x="42" y="22"/>
                  <a:pt x="39" y="19"/>
                </a:cubicBezTo>
                <a:cubicBezTo>
                  <a:pt x="33" y="12"/>
                  <a:pt x="30" y="26"/>
                  <a:pt x="30" y="30"/>
                </a:cubicBezTo>
                <a:cubicBezTo>
                  <a:pt x="25" y="30"/>
                  <a:pt x="18" y="31"/>
                  <a:pt x="13" y="29"/>
                </a:cubicBezTo>
                <a:cubicBezTo>
                  <a:pt x="10" y="29"/>
                  <a:pt x="9" y="26"/>
                  <a:pt x="6" y="26"/>
                </a:cubicBezTo>
                <a:cubicBezTo>
                  <a:pt x="0" y="32"/>
                  <a:pt x="9" y="34"/>
                  <a:pt x="13" y="33"/>
                </a:cubicBezTo>
                <a:lnTo>
                  <a:pt x="30" y="33"/>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4" name="Freeform 265"/>
          <p:cNvSpPr>
            <a:spLocks/>
          </p:cNvSpPr>
          <p:nvPr/>
        </p:nvSpPr>
        <p:spPr bwMode="auto">
          <a:xfrm>
            <a:off x="5384215" y="1238068"/>
            <a:ext cx="55162" cy="40297"/>
          </a:xfrm>
          <a:custGeom>
            <a:avLst/>
            <a:gdLst/>
            <a:ahLst/>
            <a:cxnLst>
              <a:cxn ang="0">
                <a:pos x="31" y="9"/>
              </a:cxn>
              <a:cxn ang="0">
                <a:pos x="30" y="8"/>
              </a:cxn>
              <a:cxn ang="0">
                <a:pos x="15" y="6"/>
              </a:cxn>
              <a:cxn ang="0">
                <a:pos x="1" y="16"/>
              </a:cxn>
              <a:cxn ang="0">
                <a:pos x="19" y="23"/>
              </a:cxn>
              <a:cxn ang="0">
                <a:pos x="22" y="27"/>
              </a:cxn>
              <a:cxn ang="0">
                <a:pos x="31" y="25"/>
              </a:cxn>
              <a:cxn ang="0">
                <a:pos x="24" y="8"/>
              </a:cxn>
              <a:cxn ang="0">
                <a:pos x="31" y="9"/>
              </a:cxn>
            </a:cxnLst>
            <a:rect l="0" t="0" r="r" b="b"/>
            <a:pathLst>
              <a:path w="35" h="27">
                <a:moveTo>
                  <a:pt x="31" y="9"/>
                </a:moveTo>
                <a:cubicBezTo>
                  <a:pt x="31" y="9"/>
                  <a:pt x="30" y="9"/>
                  <a:pt x="30" y="8"/>
                </a:cubicBezTo>
                <a:cubicBezTo>
                  <a:pt x="30" y="1"/>
                  <a:pt x="13" y="0"/>
                  <a:pt x="15" y="6"/>
                </a:cubicBezTo>
                <a:cubicBezTo>
                  <a:pt x="11" y="8"/>
                  <a:pt x="1" y="11"/>
                  <a:pt x="1" y="16"/>
                </a:cubicBezTo>
                <a:cubicBezTo>
                  <a:pt x="0" y="26"/>
                  <a:pt x="14" y="20"/>
                  <a:pt x="19" y="23"/>
                </a:cubicBezTo>
                <a:cubicBezTo>
                  <a:pt x="20" y="23"/>
                  <a:pt x="21" y="26"/>
                  <a:pt x="22" y="27"/>
                </a:cubicBezTo>
                <a:cubicBezTo>
                  <a:pt x="23" y="27"/>
                  <a:pt x="30" y="26"/>
                  <a:pt x="31" y="25"/>
                </a:cubicBezTo>
                <a:cubicBezTo>
                  <a:pt x="35" y="20"/>
                  <a:pt x="27" y="11"/>
                  <a:pt x="24" y="8"/>
                </a:cubicBezTo>
                <a:lnTo>
                  <a:pt x="31" y="9"/>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5" name="Freeform 266"/>
          <p:cNvSpPr>
            <a:spLocks/>
          </p:cNvSpPr>
          <p:nvPr/>
        </p:nvSpPr>
        <p:spPr bwMode="auto">
          <a:xfrm>
            <a:off x="5438032" y="1191470"/>
            <a:ext cx="71307" cy="74298"/>
          </a:xfrm>
          <a:custGeom>
            <a:avLst/>
            <a:gdLst/>
            <a:ahLst/>
            <a:cxnLst>
              <a:cxn ang="0">
                <a:pos x="5" y="18"/>
              </a:cxn>
              <a:cxn ang="0">
                <a:pos x="3" y="19"/>
              </a:cxn>
              <a:cxn ang="0">
                <a:pos x="0" y="27"/>
              </a:cxn>
              <a:cxn ang="0">
                <a:pos x="6" y="32"/>
              </a:cxn>
              <a:cxn ang="0">
                <a:pos x="5" y="44"/>
              </a:cxn>
              <a:cxn ang="0">
                <a:pos x="11" y="48"/>
              </a:cxn>
              <a:cxn ang="0">
                <a:pos x="13" y="50"/>
              </a:cxn>
              <a:cxn ang="0">
                <a:pos x="16" y="48"/>
              </a:cxn>
              <a:cxn ang="0">
                <a:pos x="27" y="39"/>
              </a:cxn>
              <a:cxn ang="0">
                <a:pos x="44" y="31"/>
              </a:cxn>
              <a:cxn ang="0">
                <a:pos x="42" y="22"/>
              </a:cxn>
              <a:cxn ang="0">
                <a:pos x="42" y="13"/>
              </a:cxn>
              <a:cxn ang="0">
                <a:pos x="39" y="5"/>
              </a:cxn>
              <a:cxn ang="0">
                <a:pos x="34" y="4"/>
              </a:cxn>
              <a:cxn ang="0">
                <a:pos x="32" y="4"/>
              </a:cxn>
              <a:cxn ang="0">
                <a:pos x="29" y="1"/>
              </a:cxn>
              <a:cxn ang="0">
                <a:pos x="20" y="18"/>
              </a:cxn>
              <a:cxn ang="0">
                <a:pos x="5" y="17"/>
              </a:cxn>
              <a:cxn ang="0">
                <a:pos x="5" y="18"/>
              </a:cxn>
            </a:cxnLst>
            <a:rect l="0" t="0" r="r" b="b"/>
            <a:pathLst>
              <a:path w="45" h="50">
                <a:moveTo>
                  <a:pt x="5" y="18"/>
                </a:moveTo>
                <a:cubicBezTo>
                  <a:pt x="4" y="18"/>
                  <a:pt x="4" y="18"/>
                  <a:pt x="3" y="19"/>
                </a:cubicBezTo>
                <a:cubicBezTo>
                  <a:pt x="3" y="21"/>
                  <a:pt x="0" y="25"/>
                  <a:pt x="0" y="27"/>
                </a:cubicBezTo>
                <a:cubicBezTo>
                  <a:pt x="1" y="30"/>
                  <a:pt x="5" y="31"/>
                  <a:pt x="6" y="32"/>
                </a:cubicBezTo>
                <a:cubicBezTo>
                  <a:pt x="10" y="37"/>
                  <a:pt x="3" y="38"/>
                  <a:pt x="5" y="44"/>
                </a:cubicBezTo>
                <a:cubicBezTo>
                  <a:pt x="6" y="48"/>
                  <a:pt x="8" y="47"/>
                  <a:pt x="11" y="48"/>
                </a:cubicBezTo>
                <a:cubicBezTo>
                  <a:pt x="12" y="49"/>
                  <a:pt x="12" y="50"/>
                  <a:pt x="13" y="50"/>
                </a:cubicBezTo>
                <a:cubicBezTo>
                  <a:pt x="16" y="50"/>
                  <a:pt x="15" y="50"/>
                  <a:pt x="16" y="48"/>
                </a:cubicBezTo>
                <a:cubicBezTo>
                  <a:pt x="20" y="43"/>
                  <a:pt x="19" y="39"/>
                  <a:pt x="27" y="39"/>
                </a:cubicBezTo>
                <a:cubicBezTo>
                  <a:pt x="35" y="39"/>
                  <a:pt x="45" y="43"/>
                  <a:pt x="44" y="31"/>
                </a:cubicBezTo>
                <a:cubicBezTo>
                  <a:pt x="44" y="27"/>
                  <a:pt x="43" y="25"/>
                  <a:pt x="42" y="22"/>
                </a:cubicBezTo>
                <a:cubicBezTo>
                  <a:pt x="42" y="19"/>
                  <a:pt x="42" y="16"/>
                  <a:pt x="42" y="13"/>
                </a:cubicBezTo>
                <a:cubicBezTo>
                  <a:pt x="42" y="9"/>
                  <a:pt x="42" y="7"/>
                  <a:pt x="39" y="5"/>
                </a:cubicBezTo>
                <a:cubicBezTo>
                  <a:pt x="37" y="4"/>
                  <a:pt x="35" y="4"/>
                  <a:pt x="34" y="4"/>
                </a:cubicBezTo>
                <a:cubicBezTo>
                  <a:pt x="33" y="4"/>
                  <a:pt x="32" y="4"/>
                  <a:pt x="32" y="4"/>
                </a:cubicBezTo>
                <a:cubicBezTo>
                  <a:pt x="31" y="3"/>
                  <a:pt x="30" y="2"/>
                  <a:pt x="29" y="1"/>
                </a:cubicBezTo>
                <a:cubicBezTo>
                  <a:pt x="22" y="0"/>
                  <a:pt x="19" y="12"/>
                  <a:pt x="20" y="18"/>
                </a:cubicBezTo>
                <a:cubicBezTo>
                  <a:pt x="15" y="19"/>
                  <a:pt x="10" y="17"/>
                  <a:pt x="5" y="17"/>
                </a:cubicBezTo>
                <a:lnTo>
                  <a:pt x="5" y="18"/>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6" name="Freeform 267"/>
          <p:cNvSpPr>
            <a:spLocks/>
          </p:cNvSpPr>
          <p:nvPr/>
        </p:nvSpPr>
        <p:spPr bwMode="auto">
          <a:xfrm>
            <a:off x="5490502" y="1153696"/>
            <a:ext cx="30944" cy="49113"/>
          </a:xfrm>
          <a:custGeom>
            <a:avLst/>
            <a:gdLst/>
            <a:ahLst/>
            <a:cxnLst>
              <a:cxn ang="0">
                <a:pos x="9" y="0"/>
              </a:cxn>
              <a:cxn ang="0">
                <a:pos x="2" y="11"/>
              </a:cxn>
              <a:cxn ang="0">
                <a:pos x="7" y="19"/>
              </a:cxn>
              <a:cxn ang="0">
                <a:pos x="6" y="27"/>
              </a:cxn>
              <a:cxn ang="0">
                <a:pos x="9" y="30"/>
              </a:cxn>
              <a:cxn ang="0">
                <a:pos x="13" y="33"/>
              </a:cxn>
              <a:cxn ang="0">
                <a:pos x="16" y="29"/>
              </a:cxn>
              <a:cxn ang="0">
                <a:pos x="18" y="20"/>
              </a:cxn>
              <a:cxn ang="0">
                <a:pos x="13" y="3"/>
              </a:cxn>
              <a:cxn ang="0">
                <a:pos x="9" y="0"/>
              </a:cxn>
            </a:cxnLst>
            <a:rect l="0" t="0" r="r" b="b"/>
            <a:pathLst>
              <a:path w="20" h="33">
                <a:moveTo>
                  <a:pt x="9" y="0"/>
                </a:moveTo>
                <a:cubicBezTo>
                  <a:pt x="5" y="2"/>
                  <a:pt x="0" y="5"/>
                  <a:pt x="2" y="11"/>
                </a:cubicBezTo>
                <a:cubicBezTo>
                  <a:pt x="2" y="14"/>
                  <a:pt x="6" y="15"/>
                  <a:pt x="7" y="19"/>
                </a:cubicBezTo>
                <a:cubicBezTo>
                  <a:pt x="7" y="21"/>
                  <a:pt x="6" y="24"/>
                  <a:pt x="6" y="27"/>
                </a:cubicBezTo>
                <a:cubicBezTo>
                  <a:pt x="6" y="28"/>
                  <a:pt x="7" y="29"/>
                  <a:pt x="9" y="30"/>
                </a:cubicBezTo>
                <a:cubicBezTo>
                  <a:pt x="9" y="29"/>
                  <a:pt x="14" y="33"/>
                  <a:pt x="13" y="33"/>
                </a:cubicBezTo>
                <a:cubicBezTo>
                  <a:pt x="17" y="33"/>
                  <a:pt x="16" y="32"/>
                  <a:pt x="16" y="29"/>
                </a:cubicBezTo>
                <a:cubicBezTo>
                  <a:pt x="16" y="25"/>
                  <a:pt x="17" y="23"/>
                  <a:pt x="18" y="20"/>
                </a:cubicBezTo>
                <a:cubicBezTo>
                  <a:pt x="20" y="12"/>
                  <a:pt x="15" y="9"/>
                  <a:pt x="13" y="3"/>
                </a:cubicBezTo>
                <a:lnTo>
                  <a:pt x="9"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7" name="Freeform 268"/>
          <p:cNvSpPr>
            <a:spLocks/>
          </p:cNvSpPr>
          <p:nvPr/>
        </p:nvSpPr>
        <p:spPr bwMode="auto">
          <a:xfrm>
            <a:off x="5221422" y="1269551"/>
            <a:ext cx="61889" cy="68001"/>
          </a:xfrm>
          <a:custGeom>
            <a:avLst/>
            <a:gdLst/>
            <a:ahLst/>
            <a:cxnLst>
              <a:cxn ang="0">
                <a:pos x="35" y="15"/>
              </a:cxn>
              <a:cxn ang="0">
                <a:pos x="25" y="3"/>
              </a:cxn>
              <a:cxn ang="0">
                <a:pos x="8" y="12"/>
              </a:cxn>
              <a:cxn ang="0">
                <a:pos x="3" y="26"/>
              </a:cxn>
              <a:cxn ang="0">
                <a:pos x="1" y="35"/>
              </a:cxn>
              <a:cxn ang="0">
                <a:pos x="15" y="35"/>
              </a:cxn>
              <a:cxn ang="0">
                <a:pos x="23" y="45"/>
              </a:cxn>
              <a:cxn ang="0">
                <a:pos x="37" y="25"/>
              </a:cxn>
              <a:cxn ang="0">
                <a:pos x="35" y="8"/>
              </a:cxn>
              <a:cxn ang="0">
                <a:pos x="35" y="15"/>
              </a:cxn>
            </a:cxnLst>
            <a:rect l="0" t="0" r="r" b="b"/>
            <a:pathLst>
              <a:path w="39" h="46">
                <a:moveTo>
                  <a:pt x="35" y="15"/>
                </a:moveTo>
                <a:cubicBezTo>
                  <a:pt x="33" y="11"/>
                  <a:pt x="30" y="5"/>
                  <a:pt x="25" y="3"/>
                </a:cubicBezTo>
                <a:cubicBezTo>
                  <a:pt x="18" y="0"/>
                  <a:pt x="12" y="8"/>
                  <a:pt x="8" y="12"/>
                </a:cubicBezTo>
                <a:cubicBezTo>
                  <a:pt x="4" y="17"/>
                  <a:pt x="4" y="20"/>
                  <a:pt x="3" y="26"/>
                </a:cubicBezTo>
                <a:cubicBezTo>
                  <a:pt x="2" y="29"/>
                  <a:pt x="0" y="31"/>
                  <a:pt x="1" y="35"/>
                </a:cubicBezTo>
                <a:cubicBezTo>
                  <a:pt x="5" y="35"/>
                  <a:pt x="12" y="33"/>
                  <a:pt x="15" y="35"/>
                </a:cubicBezTo>
                <a:cubicBezTo>
                  <a:pt x="20" y="38"/>
                  <a:pt x="16" y="45"/>
                  <a:pt x="23" y="45"/>
                </a:cubicBezTo>
                <a:cubicBezTo>
                  <a:pt x="32" y="46"/>
                  <a:pt x="36" y="32"/>
                  <a:pt x="37" y="25"/>
                </a:cubicBezTo>
                <a:cubicBezTo>
                  <a:pt x="37" y="19"/>
                  <a:pt x="39" y="13"/>
                  <a:pt x="35" y="8"/>
                </a:cubicBezTo>
                <a:lnTo>
                  <a:pt x="35" y="1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8" name="Freeform 269"/>
          <p:cNvSpPr>
            <a:spLocks/>
          </p:cNvSpPr>
          <p:nvPr/>
        </p:nvSpPr>
        <p:spPr bwMode="auto">
          <a:xfrm>
            <a:off x="5302147" y="1264514"/>
            <a:ext cx="78033" cy="68001"/>
          </a:xfrm>
          <a:custGeom>
            <a:avLst/>
            <a:gdLst/>
            <a:ahLst/>
            <a:cxnLst>
              <a:cxn ang="0">
                <a:pos x="9" y="0"/>
              </a:cxn>
              <a:cxn ang="0">
                <a:pos x="1" y="10"/>
              </a:cxn>
              <a:cxn ang="0">
                <a:pos x="4" y="18"/>
              </a:cxn>
              <a:cxn ang="0">
                <a:pos x="8" y="22"/>
              </a:cxn>
              <a:cxn ang="0">
                <a:pos x="9" y="36"/>
              </a:cxn>
              <a:cxn ang="0">
                <a:pos x="20" y="38"/>
              </a:cxn>
              <a:cxn ang="0">
                <a:pos x="39" y="41"/>
              </a:cxn>
              <a:cxn ang="0">
                <a:pos x="44" y="46"/>
              </a:cxn>
              <a:cxn ang="0">
                <a:pos x="48" y="40"/>
              </a:cxn>
              <a:cxn ang="0">
                <a:pos x="34" y="17"/>
              </a:cxn>
              <a:cxn ang="0">
                <a:pos x="30" y="16"/>
              </a:cxn>
              <a:cxn ang="0">
                <a:pos x="24" y="11"/>
              </a:cxn>
              <a:cxn ang="0">
                <a:pos x="12" y="2"/>
              </a:cxn>
              <a:cxn ang="0">
                <a:pos x="9" y="0"/>
              </a:cxn>
            </a:cxnLst>
            <a:rect l="0" t="0" r="r" b="b"/>
            <a:pathLst>
              <a:path w="49" h="46">
                <a:moveTo>
                  <a:pt x="9" y="0"/>
                </a:moveTo>
                <a:cubicBezTo>
                  <a:pt x="3" y="0"/>
                  <a:pt x="0" y="3"/>
                  <a:pt x="1" y="10"/>
                </a:cubicBezTo>
                <a:cubicBezTo>
                  <a:pt x="1" y="12"/>
                  <a:pt x="3" y="17"/>
                  <a:pt x="4" y="18"/>
                </a:cubicBezTo>
                <a:cubicBezTo>
                  <a:pt x="6" y="20"/>
                  <a:pt x="7" y="20"/>
                  <a:pt x="8" y="22"/>
                </a:cubicBezTo>
                <a:cubicBezTo>
                  <a:pt x="10" y="27"/>
                  <a:pt x="8" y="31"/>
                  <a:pt x="9" y="36"/>
                </a:cubicBezTo>
                <a:cubicBezTo>
                  <a:pt x="11" y="40"/>
                  <a:pt x="16" y="38"/>
                  <a:pt x="20" y="38"/>
                </a:cubicBezTo>
                <a:cubicBezTo>
                  <a:pt x="25" y="38"/>
                  <a:pt x="35" y="38"/>
                  <a:pt x="39" y="41"/>
                </a:cubicBezTo>
                <a:cubicBezTo>
                  <a:pt x="41" y="43"/>
                  <a:pt x="40" y="46"/>
                  <a:pt x="44" y="46"/>
                </a:cubicBezTo>
                <a:cubicBezTo>
                  <a:pt x="48" y="46"/>
                  <a:pt x="48" y="43"/>
                  <a:pt x="48" y="40"/>
                </a:cubicBezTo>
                <a:cubicBezTo>
                  <a:pt x="49" y="30"/>
                  <a:pt x="44" y="20"/>
                  <a:pt x="34" y="17"/>
                </a:cubicBezTo>
                <a:cubicBezTo>
                  <a:pt x="32" y="17"/>
                  <a:pt x="32" y="17"/>
                  <a:pt x="30" y="16"/>
                </a:cubicBezTo>
                <a:cubicBezTo>
                  <a:pt x="28" y="15"/>
                  <a:pt x="26" y="12"/>
                  <a:pt x="24" y="11"/>
                </a:cubicBezTo>
                <a:cubicBezTo>
                  <a:pt x="21" y="8"/>
                  <a:pt x="12" y="6"/>
                  <a:pt x="12" y="2"/>
                </a:cubicBezTo>
                <a:lnTo>
                  <a:pt x="9"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39" name="Freeform 270"/>
          <p:cNvSpPr>
            <a:spLocks/>
          </p:cNvSpPr>
          <p:nvPr/>
        </p:nvSpPr>
        <p:spPr bwMode="auto">
          <a:xfrm>
            <a:off x="5241602" y="1338808"/>
            <a:ext cx="32290" cy="17630"/>
          </a:xfrm>
          <a:custGeom>
            <a:avLst/>
            <a:gdLst/>
            <a:ahLst/>
            <a:cxnLst>
              <a:cxn ang="0">
                <a:pos x="14" y="0"/>
              </a:cxn>
              <a:cxn ang="0">
                <a:pos x="6" y="9"/>
              </a:cxn>
              <a:cxn ang="0">
                <a:pos x="18" y="11"/>
              </a:cxn>
              <a:cxn ang="0">
                <a:pos x="18" y="0"/>
              </a:cxn>
              <a:cxn ang="0">
                <a:pos x="14" y="0"/>
              </a:cxn>
            </a:cxnLst>
            <a:rect l="0" t="0" r="r" b="b"/>
            <a:pathLst>
              <a:path w="20" h="12">
                <a:moveTo>
                  <a:pt x="14" y="0"/>
                </a:moveTo>
                <a:cubicBezTo>
                  <a:pt x="9" y="0"/>
                  <a:pt x="0" y="1"/>
                  <a:pt x="6" y="9"/>
                </a:cubicBezTo>
                <a:cubicBezTo>
                  <a:pt x="8" y="11"/>
                  <a:pt x="15" y="12"/>
                  <a:pt x="18" y="11"/>
                </a:cubicBezTo>
                <a:cubicBezTo>
                  <a:pt x="20" y="9"/>
                  <a:pt x="20" y="3"/>
                  <a:pt x="18" y="0"/>
                </a:cubicBezTo>
                <a:lnTo>
                  <a:pt x="14"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0" name="Freeform 271"/>
          <p:cNvSpPr>
            <a:spLocks/>
          </p:cNvSpPr>
          <p:nvPr/>
        </p:nvSpPr>
        <p:spPr bwMode="auto">
          <a:xfrm>
            <a:off x="5144733" y="1270807"/>
            <a:ext cx="51126" cy="61706"/>
          </a:xfrm>
          <a:custGeom>
            <a:avLst/>
            <a:gdLst/>
            <a:ahLst/>
            <a:cxnLst>
              <a:cxn ang="0">
                <a:pos x="32" y="22"/>
              </a:cxn>
              <a:cxn ang="0">
                <a:pos x="29" y="9"/>
              </a:cxn>
              <a:cxn ang="0">
                <a:pos x="15" y="11"/>
              </a:cxn>
              <a:cxn ang="0">
                <a:pos x="13" y="7"/>
              </a:cxn>
              <a:cxn ang="0">
                <a:pos x="8" y="3"/>
              </a:cxn>
              <a:cxn ang="0">
                <a:pos x="2" y="4"/>
              </a:cxn>
              <a:cxn ang="0">
                <a:pos x="2" y="17"/>
              </a:cxn>
              <a:cxn ang="0">
                <a:pos x="6" y="23"/>
              </a:cxn>
              <a:cxn ang="0">
                <a:pos x="12" y="25"/>
              </a:cxn>
              <a:cxn ang="0">
                <a:pos x="9" y="41"/>
              </a:cxn>
              <a:cxn ang="0">
                <a:pos x="22" y="33"/>
              </a:cxn>
              <a:cxn ang="0">
                <a:pos x="26" y="22"/>
              </a:cxn>
              <a:cxn ang="0">
                <a:pos x="32" y="22"/>
              </a:cxn>
            </a:cxnLst>
            <a:rect l="0" t="0" r="r" b="b"/>
            <a:pathLst>
              <a:path w="32" h="42">
                <a:moveTo>
                  <a:pt x="32" y="22"/>
                </a:moveTo>
                <a:cubicBezTo>
                  <a:pt x="28" y="22"/>
                  <a:pt x="32" y="11"/>
                  <a:pt x="29" y="9"/>
                </a:cubicBezTo>
                <a:cubicBezTo>
                  <a:pt x="27" y="7"/>
                  <a:pt x="17" y="14"/>
                  <a:pt x="15" y="11"/>
                </a:cubicBezTo>
                <a:cubicBezTo>
                  <a:pt x="14" y="10"/>
                  <a:pt x="14" y="8"/>
                  <a:pt x="13" y="7"/>
                </a:cubicBezTo>
                <a:cubicBezTo>
                  <a:pt x="11" y="5"/>
                  <a:pt x="10" y="4"/>
                  <a:pt x="8" y="3"/>
                </a:cubicBezTo>
                <a:cubicBezTo>
                  <a:pt x="4" y="1"/>
                  <a:pt x="3" y="0"/>
                  <a:pt x="2" y="4"/>
                </a:cubicBezTo>
                <a:cubicBezTo>
                  <a:pt x="0" y="7"/>
                  <a:pt x="1" y="14"/>
                  <a:pt x="2" y="17"/>
                </a:cubicBezTo>
                <a:cubicBezTo>
                  <a:pt x="3" y="19"/>
                  <a:pt x="4" y="21"/>
                  <a:pt x="6" y="23"/>
                </a:cubicBezTo>
                <a:cubicBezTo>
                  <a:pt x="8" y="23"/>
                  <a:pt x="10" y="24"/>
                  <a:pt x="12" y="25"/>
                </a:cubicBezTo>
                <a:cubicBezTo>
                  <a:pt x="15" y="31"/>
                  <a:pt x="7" y="35"/>
                  <a:pt x="9" y="41"/>
                </a:cubicBezTo>
                <a:cubicBezTo>
                  <a:pt x="12" y="42"/>
                  <a:pt x="21" y="36"/>
                  <a:pt x="22" y="33"/>
                </a:cubicBezTo>
                <a:cubicBezTo>
                  <a:pt x="28" y="25"/>
                  <a:pt x="29" y="30"/>
                  <a:pt x="26" y="22"/>
                </a:cubicBezTo>
                <a:lnTo>
                  <a:pt x="32" y="2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1" name="Freeform 272"/>
          <p:cNvSpPr>
            <a:spLocks/>
          </p:cNvSpPr>
          <p:nvPr/>
        </p:nvSpPr>
        <p:spPr bwMode="auto">
          <a:xfrm>
            <a:off x="4177390" y="2632097"/>
            <a:ext cx="84760" cy="45334"/>
          </a:xfrm>
          <a:custGeom>
            <a:avLst/>
            <a:gdLst/>
            <a:ahLst/>
            <a:cxnLst>
              <a:cxn ang="0">
                <a:pos x="33" y="0"/>
              </a:cxn>
              <a:cxn ang="0">
                <a:pos x="18" y="7"/>
              </a:cxn>
              <a:cxn ang="0">
                <a:pos x="14" y="11"/>
              </a:cxn>
              <a:cxn ang="0">
                <a:pos x="11" y="13"/>
              </a:cxn>
              <a:cxn ang="0">
                <a:pos x="6" y="15"/>
              </a:cxn>
              <a:cxn ang="0">
                <a:pos x="3" y="29"/>
              </a:cxn>
              <a:cxn ang="0">
                <a:pos x="11" y="29"/>
              </a:cxn>
              <a:cxn ang="0">
                <a:pos x="19" y="25"/>
              </a:cxn>
              <a:cxn ang="0">
                <a:pos x="26" y="25"/>
              </a:cxn>
              <a:cxn ang="0">
                <a:pos x="31" y="26"/>
              </a:cxn>
              <a:cxn ang="0">
                <a:pos x="39" y="23"/>
              </a:cxn>
              <a:cxn ang="0">
                <a:pos x="44" y="20"/>
              </a:cxn>
              <a:cxn ang="0">
                <a:pos x="50" y="19"/>
              </a:cxn>
              <a:cxn ang="0">
                <a:pos x="53" y="15"/>
              </a:cxn>
              <a:cxn ang="0">
                <a:pos x="54" y="13"/>
              </a:cxn>
              <a:cxn ang="0">
                <a:pos x="46" y="10"/>
              </a:cxn>
              <a:cxn ang="0">
                <a:pos x="41" y="9"/>
              </a:cxn>
              <a:cxn ang="0">
                <a:pos x="40" y="4"/>
              </a:cxn>
              <a:cxn ang="0">
                <a:pos x="39" y="1"/>
              </a:cxn>
              <a:cxn ang="0">
                <a:pos x="32" y="2"/>
              </a:cxn>
              <a:cxn ang="0">
                <a:pos x="33" y="0"/>
              </a:cxn>
            </a:cxnLst>
            <a:rect l="0" t="0" r="r" b="b"/>
            <a:pathLst>
              <a:path w="54" h="31">
                <a:moveTo>
                  <a:pt x="33" y="0"/>
                </a:moveTo>
                <a:cubicBezTo>
                  <a:pt x="28" y="0"/>
                  <a:pt x="21" y="4"/>
                  <a:pt x="18" y="7"/>
                </a:cubicBezTo>
                <a:cubicBezTo>
                  <a:pt x="16" y="9"/>
                  <a:pt x="16" y="10"/>
                  <a:pt x="14" y="11"/>
                </a:cubicBezTo>
                <a:cubicBezTo>
                  <a:pt x="13" y="12"/>
                  <a:pt x="12" y="12"/>
                  <a:pt x="11" y="13"/>
                </a:cubicBezTo>
                <a:cubicBezTo>
                  <a:pt x="9" y="14"/>
                  <a:pt x="8" y="15"/>
                  <a:pt x="6" y="15"/>
                </a:cubicBezTo>
                <a:cubicBezTo>
                  <a:pt x="3" y="18"/>
                  <a:pt x="0" y="25"/>
                  <a:pt x="3" y="29"/>
                </a:cubicBezTo>
                <a:cubicBezTo>
                  <a:pt x="5" y="31"/>
                  <a:pt x="8" y="30"/>
                  <a:pt x="11" y="29"/>
                </a:cubicBezTo>
                <a:cubicBezTo>
                  <a:pt x="14" y="27"/>
                  <a:pt x="15" y="25"/>
                  <a:pt x="19" y="25"/>
                </a:cubicBezTo>
                <a:cubicBezTo>
                  <a:pt x="21" y="24"/>
                  <a:pt x="24" y="24"/>
                  <a:pt x="26" y="25"/>
                </a:cubicBezTo>
                <a:cubicBezTo>
                  <a:pt x="28" y="25"/>
                  <a:pt x="29" y="26"/>
                  <a:pt x="31" y="26"/>
                </a:cubicBezTo>
                <a:cubicBezTo>
                  <a:pt x="34" y="26"/>
                  <a:pt x="37" y="25"/>
                  <a:pt x="39" y="23"/>
                </a:cubicBezTo>
                <a:cubicBezTo>
                  <a:pt x="41" y="22"/>
                  <a:pt x="42" y="21"/>
                  <a:pt x="44" y="20"/>
                </a:cubicBezTo>
                <a:cubicBezTo>
                  <a:pt x="46" y="20"/>
                  <a:pt x="48" y="20"/>
                  <a:pt x="50" y="19"/>
                </a:cubicBezTo>
                <a:cubicBezTo>
                  <a:pt x="52" y="18"/>
                  <a:pt x="52" y="17"/>
                  <a:pt x="53" y="15"/>
                </a:cubicBezTo>
                <a:cubicBezTo>
                  <a:pt x="54" y="14"/>
                  <a:pt x="54" y="14"/>
                  <a:pt x="54" y="13"/>
                </a:cubicBezTo>
                <a:cubicBezTo>
                  <a:pt x="51" y="11"/>
                  <a:pt x="49" y="10"/>
                  <a:pt x="46" y="10"/>
                </a:cubicBezTo>
                <a:cubicBezTo>
                  <a:pt x="44" y="9"/>
                  <a:pt x="43" y="9"/>
                  <a:pt x="41" y="9"/>
                </a:cubicBezTo>
                <a:cubicBezTo>
                  <a:pt x="41" y="8"/>
                  <a:pt x="40" y="6"/>
                  <a:pt x="40" y="4"/>
                </a:cubicBezTo>
                <a:cubicBezTo>
                  <a:pt x="40" y="3"/>
                  <a:pt x="40" y="2"/>
                  <a:pt x="39" y="1"/>
                </a:cubicBezTo>
                <a:cubicBezTo>
                  <a:pt x="38" y="1"/>
                  <a:pt x="34" y="2"/>
                  <a:pt x="32" y="2"/>
                </a:cubicBezTo>
                <a:lnTo>
                  <a:pt x="33" y="0"/>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2" name="Freeform 273"/>
          <p:cNvSpPr>
            <a:spLocks/>
          </p:cNvSpPr>
          <p:nvPr/>
        </p:nvSpPr>
        <p:spPr bwMode="auto">
          <a:xfrm>
            <a:off x="4185461" y="2599355"/>
            <a:ext cx="49780" cy="26446"/>
          </a:xfrm>
          <a:custGeom>
            <a:avLst/>
            <a:gdLst/>
            <a:ahLst/>
            <a:cxnLst>
              <a:cxn ang="0">
                <a:pos x="23" y="2"/>
              </a:cxn>
              <a:cxn ang="0">
                <a:pos x="9" y="7"/>
              </a:cxn>
              <a:cxn ang="0">
                <a:pos x="3" y="12"/>
              </a:cxn>
              <a:cxn ang="0">
                <a:pos x="1" y="16"/>
              </a:cxn>
              <a:cxn ang="0">
                <a:pos x="9" y="17"/>
              </a:cxn>
              <a:cxn ang="0">
                <a:pos x="24" y="15"/>
              </a:cxn>
              <a:cxn ang="0">
                <a:pos x="28" y="13"/>
              </a:cxn>
              <a:cxn ang="0">
                <a:pos x="26" y="0"/>
              </a:cxn>
              <a:cxn ang="0">
                <a:pos x="23" y="2"/>
              </a:cxn>
            </a:cxnLst>
            <a:rect l="0" t="0" r="r" b="b"/>
            <a:pathLst>
              <a:path w="32" h="18">
                <a:moveTo>
                  <a:pt x="23" y="2"/>
                </a:moveTo>
                <a:cubicBezTo>
                  <a:pt x="19" y="2"/>
                  <a:pt x="13" y="5"/>
                  <a:pt x="9" y="7"/>
                </a:cubicBezTo>
                <a:cubicBezTo>
                  <a:pt x="5" y="8"/>
                  <a:pt x="5" y="10"/>
                  <a:pt x="3" y="12"/>
                </a:cubicBezTo>
                <a:cubicBezTo>
                  <a:pt x="2" y="13"/>
                  <a:pt x="0" y="14"/>
                  <a:pt x="1" y="16"/>
                </a:cubicBezTo>
                <a:cubicBezTo>
                  <a:pt x="2" y="18"/>
                  <a:pt x="6" y="17"/>
                  <a:pt x="9" y="17"/>
                </a:cubicBezTo>
                <a:cubicBezTo>
                  <a:pt x="14" y="17"/>
                  <a:pt x="19" y="17"/>
                  <a:pt x="24" y="15"/>
                </a:cubicBezTo>
                <a:cubicBezTo>
                  <a:pt x="25" y="14"/>
                  <a:pt x="27" y="14"/>
                  <a:pt x="28" y="13"/>
                </a:cubicBezTo>
                <a:cubicBezTo>
                  <a:pt x="32" y="9"/>
                  <a:pt x="29" y="3"/>
                  <a:pt x="26" y="0"/>
                </a:cubicBezTo>
                <a:lnTo>
                  <a:pt x="23"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3" name="Freeform 274"/>
          <p:cNvSpPr>
            <a:spLocks/>
          </p:cNvSpPr>
          <p:nvPr/>
        </p:nvSpPr>
        <p:spPr bwMode="auto">
          <a:xfrm>
            <a:off x="4142409" y="2661065"/>
            <a:ext cx="34980" cy="31483"/>
          </a:xfrm>
          <a:custGeom>
            <a:avLst/>
            <a:gdLst/>
            <a:ahLst/>
            <a:cxnLst>
              <a:cxn ang="0">
                <a:pos x="16" y="5"/>
              </a:cxn>
              <a:cxn ang="0">
                <a:pos x="7" y="4"/>
              </a:cxn>
              <a:cxn ang="0">
                <a:pos x="0" y="12"/>
              </a:cxn>
              <a:cxn ang="0">
                <a:pos x="7" y="19"/>
              </a:cxn>
              <a:cxn ang="0">
                <a:pos x="10" y="20"/>
              </a:cxn>
              <a:cxn ang="0">
                <a:pos x="17" y="18"/>
              </a:cxn>
              <a:cxn ang="0">
                <a:pos x="21" y="13"/>
              </a:cxn>
              <a:cxn ang="0">
                <a:pos x="14" y="0"/>
              </a:cxn>
              <a:cxn ang="0">
                <a:pos x="16" y="5"/>
              </a:cxn>
            </a:cxnLst>
            <a:rect l="0" t="0" r="r" b="b"/>
            <a:pathLst>
              <a:path w="22" h="21">
                <a:moveTo>
                  <a:pt x="16" y="5"/>
                </a:moveTo>
                <a:cubicBezTo>
                  <a:pt x="13" y="3"/>
                  <a:pt x="10" y="2"/>
                  <a:pt x="7" y="4"/>
                </a:cubicBezTo>
                <a:cubicBezTo>
                  <a:pt x="4" y="5"/>
                  <a:pt x="1" y="9"/>
                  <a:pt x="0" y="12"/>
                </a:cubicBezTo>
                <a:cubicBezTo>
                  <a:pt x="0" y="15"/>
                  <a:pt x="4" y="18"/>
                  <a:pt x="7" y="19"/>
                </a:cubicBezTo>
                <a:cubicBezTo>
                  <a:pt x="8" y="19"/>
                  <a:pt x="9" y="20"/>
                  <a:pt x="10" y="20"/>
                </a:cubicBezTo>
                <a:cubicBezTo>
                  <a:pt x="13" y="21"/>
                  <a:pt x="15" y="19"/>
                  <a:pt x="17" y="18"/>
                </a:cubicBezTo>
                <a:cubicBezTo>
                  <a:pt x="19" y="16"/>
                  <a:pt x="21" y="16"/>
                  <a:pt x="21" y="13"/>
                </a:cubicBezTo>
                <a:cubicBezTo>
                  <a:pt x="22" y="8"/>
                  <a:pt x="19" y="3"/>
                  <a:pt x="14" y="0"/>
                </a:cubicBezTo>
                <a:lnTo>
                  <a:pt x="16" y="5"/>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4" name="Freeform 275"/>
          <p:cNvSpPr>
            <a:spLocks noEditPoints="1"/>
          </p:cNvSpPr>
          <p:nvPr/>
        </p:nvSpPr>
        <p:spPr bwMode="auto">
          <a:xfrm>
            <a:off x="5019614" y="1282143"/>
            <a:ext cx="158757" cy="163707"/>
          </a:xfrm>
          <a:custGeom>
            <a:avLst/>
            <a:gdLst/>
            <a:ahLst/>
            <a:cxnLst>
              <a:cxn ang="0">
                <a:pos x="39" y="61"/>
              </a:cxn>
              <a:cxn ang="0">
                <a:pos x="38" y="59"/>
              </a:cxn>
              <a:cxn ang="0">
                <a:pos x="29" y="68"/>
              </a:cxn>
              <a:cxn ang="0">
                <a:pos x="15" y="70"/>
              </a:cxn>
              <a:cxn ang="0">
                <a:pos x="18" y="80"/>
              </a:cxn>
              <a:cxn ang="0">
                <a:pos x="3" y="82"/>
              </a:cxn>
              <a:cxn ang="0">
                <a:pos x="0" y="93"/>
              </a:cxn>
              <a:cxn ang="0">
                <a:pos x="5" y="102"/>
              </a:cxn>
              <a:cxn ang="0">
                <a:pos x="22" y="104"/>
              </a:cxn>
              <a:cxn ang="0">
                <a:pos x="26" y="109"/>
              </a:cxn>
              <a:cxn ang="0">
                <a:pos x="27" y="105"/>
              </a:cxn>
              <a:cxn ang="0">
                <a:pos x="31" y="96"/>
              </a:cxn>
              <a:cxn ang="0">
                <a:pos x="40" y="92"/>
              </a:cxn>
              <a:cxn ang="0">
                <a:pos x="39" y="61"/>
              </a:cxn>
              <a:cxn ang="0">
                <a:pos x="96" y="40"/>
              </a:cxn>
              <a:cxn ang="0">
                <a:pos x="87" y="36"/>
              </a:cxn>
              <a:cxn ang="0">
                <a:pos x="82" y="35"/>
              </a:cxn>
              <a:cxn ang="0">
                <a:pos x="78" y="32"/>
              </a:cxn>
              <a:cxn ang="0">
                <a:pos x="72" y="30"/>
              </a:cxn>
              <a:cxn ang="0">
                <a:pos x="69" y="30"/>
              </a:cxn>
              <a:cxn ang="0">
                <a:pos x="67" y="29"/>
              </a:cxn>
              <a:cxn ang="0">
                <a:pos x="68" y="29"/>
              </a:cxn>
              <a:cxn ang="0">
                <a:pos x="67" y="29"/>
              </a:cxn>
              <a:cxn ang="0">
                <a:pos x="64" y="25"/>
              </a:cxn>
              <a:cxn ang="0">
                <a:pos x="56" y="15"/>
              </a:cxn>
              <a:cxn ang="0">
                <a:pos x="57" y="2"/>
              </a:cxn>
              <a:cxn ang="0">
                <a:pos x="49" y="1"/>
              </a:cxn>
              <a:cxn ang="0">
                <a:pos x="45" y="7"/>
              </a:cxn>
              <a:cxn ang="0">
                <a:pos x="46" y="11"/>
              </a:cxn>
              <a:cxn ang="0">
                <a:pos x="46" y="18"/>
              </a:cxn>
              <a:cxn ang="0">
                <a:pos x="41" y="23"/>
              </a:cxn>
              <a:cxn ang="0">
                <a:pos x="37" y="24"/>
              </a:cxn>
              <a:cxn ang="0">
                <a:pos x="38" y="37"/>
              </a:cxn>
              <a:cxn ang="0">
                <a:pos x="38" y="59"/>
              </a:cxn>
              <a:cxn ang="0">
                <a:pos x="39" y="58"/>
              </a:cxn>
              <a:cxn ang="0">
                <a:pos x="43" y="62"/>
              </a:cxn>
              <a:cxn ang="0">
                <a:pos x="47" y="65"/>
              </a:cxn>
              <a:cxn ang="0">
                <a:pos x="50" y="67"/>
              </a:cxn>
              <a:cxn ang="0">
                <a:pos x="53" y="71"/>
              </a:cxn>
              <a:cxn ang="0">
                <a:pos x="56" y="71"/>
              </a:cxn>
              <a:cxn ang="0">
                <a:pos x="58" y="71"/>
              </a:cxn>
              <a:cxn ang="0">
                <a:pos x="59" y="72"/>
              </a:cxn>
              <a:cxn ang="0">
                <a:pos x="73" y="68"/>
              </a:cxn>
              <a:cxn ang="0">
                <a:pos x="81" y="57"/>
              </a:cxn>
              <a:cxn ang="0">
                <a:pos x="82" y="51"/>
              </a:cxn>
              <a:cxn ang="0">
                <a:pos x="94" y="46"/>
              </a:cxn>
              <a:cxn ang="0">
                <a:pos x="99" y="43"/>
              </a:cxn>
              <a:cxn ang="0">
                <a:pos x="96" y="40"/>
              </a:cxn>
            </a:cxnLst>
            <a:rect l="0" t="0" r="r" b="b"/>
            <a:pathLst>
              <a:path w="100" h="110">
                <a:moveTo>
                  <a:pt x="39" y="61"/>
                </a:moveTo>
                <a:cubicBezTo>
                  <a:pt x="39" y="61"/>
                  <a:pt x="38" y="60"/>
                  <a:pt x="38" y="59"/>
                </a:cubicBezTo>
                <a:cubicBezTo>
                  <a:pt x="29" y="68"/>
                  <a:pt x="29" y="68"/>
                  <a:pt x="29" y="68"/>
                </a:cubicBezTo>
                <a:cubicBezTo>
                  <a:pt x="29" y="62"/>
                  <a:pt x="17" y="67"/>
                  <a:pt x="15" y="70"/>
                </a:cubicBezTo>
                <a:cubicBezTo>
                  <a:pt x="13" y="73"/>
                  <a:pt x="16" y="78"/>
                  <a:pt x="18" y="80"/>
                </a:cubicBezTo>
                <a:cubicBezTo>
                  <a:pt x="14" y="84"/>
                  <a:pt x="8" y="79"/>
                  <a:pt x="3" y="82"/>
                </a:cubicBezTo>
                <a:cubicBezTo>
                  <a:pt x="0" y="83"/>
                  <a:pt x="0" y="89"/>
                  <a:pt x="0" y="93"/>
                </a:cubicBezTo>
                <a:cubicBezTo>
                  <a:pt x="0" y="98"/>
                  <a:pt x="0" y="100"/>
                  <a:pt x="5" y="102"/>
                </a:cubicBezTo>
                <a:cubicBezTo>
                  <a:pt x="11" y="104"/>
                  <a:pt x="18" y="102"/>
                  <a:pt x="22" y="104"/>
                </a:cubicBezTo>
                <a:cubicBezTo>
                  <a:pt x="22" y="106"/>
                  <a:pt x="23" y="110"/>
                  <a:pt x="26" y="109"/>
                </a:cubicBezTo>
                <a:cubicBezTo>
                  <a:pt x="26" y="109"/>
                  <a:pt x="26" y="105"/>
                  <a:pt x="27" y="105"/>
                </a:cubicBezTo>
                <a:cubicBezTo>
                  <a:pt x="27" y="102"/>
                  <a:pt x="29" y="99"/>
                  <a:pt x="31" y="96"/>
                </a:cubicBezTo>
                <a:cubicBezTo>
                  <a:pt x="34" y="93"/>
                  <a:pt x="35" y="93"/>
                  <a:pt x="40" y="92"/>
                </a:cubicBezTo>
                <a:cubicBezTo>
                  <a:pt x="41" y="81"/>
                  <a:pt x="44" y="72"/>
                  <a:pt x="39" y="61"/>
                </a:cubicBezTo>
                <a:moveTo>
                  <a:pt x="96" y="40"/>
                </a:moveTo>
                <a:cubicBezTo>
                  <a:pt x="93" y="38"/>
                  <a:pt x="90" y="37"/>
                  <a:pt x="87" y="36"/>
                </a:cubicBezTo>
                <a:cubicBezTo>
                  <a:pt x="85" y="36"/>
                  <a:pt x="83" y="36"/>
                  <a:pt x="82" y="35"/>
                </a:cubicBezTo>
                <a:cubicBezTo>
                  <a:pt x="81" y="35"/>
                  <a:pt x="79" y="33"/>
                  <a:pt x="78" y="32"/>
                </a:cubicBezTo>
                <a:cubicBezTo>
                  <a:pt x="76" y="31"/>
                  <a:pt x="75" y="30"/>
                  <a:pt x="72" y="30"/>
                </a:cubicBezTo>
                <a:cubicBezTo>
                  <a:pt x="71" y="30"/>
                  <a:pt x="70" y="31"/>
                  <a:pt x="69" y="30"/>
                </a:cubicBezTo>
                <a:cubicBezTo>
                  <a:pt x="68" y="30"/>
                  <a:pt x="68" y="30"/>
                  <a:pt x="67" y="29"/>
                </a:cubicBezTo>
                <a:cubicBezTo>
                  <a:pt x="68" y="29"/>
                  <a:pt x="68" y="29"/>
                  <a:pt x="68" y="29"/>
                </a:cubicBezTo>
                <a:cubicBezTo>
                  <a:pt x="67" y="29"/>
                  <a:pt x="67" y="29"/>
                  <a:pt x="67" y="29"/>
                </a:cubicBezTo>
                <a:cubicBezTo>
                  <a:pt x="66" y="28"/>
                  <a:pt x="65" y="26"/>
                  <a:pt x="64" y="25"/>
                </a:cubicBezTo>
                <a:cubicBezTo>
                  <a:pt x="61" y="22"/>
                  <a:pt x="58" y="19"/>
                  <a:pt x="56" y="15"/>
                </a:cubicBezTo>
                <a:cubicBezTo>
                  <a:pt x="54" y="11"/>
                  <a:pt x="57" y="6"/>
                  <a:pt x="57" y="2"/>
                </a:cubicBezTo>
                <a:cubicBezTo>
                  <a:pt x="56" y="0"/>
                  <a:pt x="51" y="0"/>
                  <a:pt x="49" y="1"/>
                </a:cubicBezTo>
                <a:cubicBezTo>
                  <a:pt x="46" y="2"/>
                  <a:pt x="45" y="4"/>
                  <a:pt x="45" y="7"/>
                </a:cubicBezTo>
                <a:cubicBezTo>
                  <a:pt x="45" y="8"/>
                  <a:pt x="45" y="10"/>
                  <a:pt x="46" y="11"/>
                </a:cubicBezTo>
                <a:cubicBezTo>
                  <a:pt x="46" y="14"/>
                  <a:pt x="48" y="15"/>
                  <a:pt x="46" y="18"/>
                </a:cubicBezTo>
                <a:cubicBezTo>
                  <a:pt x="46" y="19"/>
                  <a:pt x="43" y="22"/>
                  <a:pt x="41" y="23"/>
                </a:cubicBezTo>
                <a:cubicBezTo>
                  <a:pt x="40" y="24"/>
                  <a:pt x="39" y="23"/>
                  <a:pt x="37" y="24"/>
                </a:cubicBezTo>
                <a:cubicBezTo>
                  <a:pt x="35" y="27"/>
                  <a:pt x="36" y="34"/>
                  <a:pt x="38" y="37"/>
                </a:cubicBezTo>
                <a:cubicBezTo>
                  <a:pt x="29" y="41"/>
                  <a:pt x="34" y="52"/>
                  <a:pt x="38" y="59"/>
                </a:cubicBezTo>
                <a:cubicBezTo>
                  <a:pt x="39" y="58"/>
                  <a:pt x="39" y="58"/>
                  <a:pt x="39" y="58"/>
                </a:cubicBezTo>
                <a:cubicBezTo>
                  <a:pt x="40" y="59"/>
                  <a:pt x="41" y="60"/>
                  <a:pt x="43" y="62"/>
                </a:cubicBezTo>
                <a:cubicBezTo>
                  <a:pt x="44" y="63"/>
                  <a:pt x="45" y="64"/>
                  <a:pt x="47" y="65"/>
                </a:cubicBezTo>
                <a:cubicBezTo>
                  <a:pt x="48" y="65"/>
                  <a:pt x="49" y="65"/>
                  <a:pt x="50" y="67"/>
                </a:cubicBezTo>
                <a:cubicBezTo>
                  <a:pt x="51" y="68"/>
                  <a:pt x="53" y="70"/>
                  <a:pt x="53" y="71"/>
                </a:cubicBezTo>
                <a:cubicBezTo>
                  <a:pt x="54" y="71"/>
                  <a:pt x="55" y="71"/>
                  <a:pt x="56" y="71"/>
                </a:cubicBezTo>
                <a:cubicBezTo>
                  <a:pt x="57" y="71"/>
                  <a:pt x="57" y="71"/>
                  <a:pt x="58" y="71"/>
                </a:cubicBezTo>
                <a:cubicBezTo>
                  <a:pt x="59" y="71"/>
                  <a:pt x="59" y="72"/>
                  <a:pt x="59" y="72"/>
                </a:cubicBezTo>
                <a:cubicBezTo>
                  <a:pt x="65" y="74"/>
                  <a:pt x="68" y="72"/>
                  <a:pt x="73" y="68"/>
                </a:cubicBezTo>
                <a:cubicBezTo>
                  <a:pt x="76" y="65"/>
                  <a:pt x="79" y="61"/>
                  <a:pt x="81" y="57"/>
                </a:cubicBezTo>
                <a:cubicBezTo>
                  <a:pt x="83" y="55"/>
                  <a:pt x="82" y="54"/>
                  <a:pt x="82" y="51"/>
                </a:cubicBezTo>
                <a:cubicBezTo>
                  <a:pt x="86" y="49"/>
                  <a:pt x="90" y="48"/>
                  <a:pt x="94" y="46"/>
                </a:cubicBezTo>
                <a:cubicBezTo>
                  <a:pt x="95" y="45"/>
                  <a:pt x="98" y="44"/>
                  <a:pt x="99" y="43"/>
                </a:cubicBezTo>
                <a:cubicBezTo>
                  <a:pt x="100" y="41"/>
                  <a:pt x="97" y="40"/>
                  <a:pt x="96" y="40"/>
                </a:cubicBezTo>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5" name="Freeform 276"/>
          <p:cNvSpPr>
            <a:spLocks noEditPoints="1"/>
          </p:cNvSpPr>
          <p:nvPr/>
        </p:nvSpPr>
        <p:spPr bwMode="auto">
          <a:xfrm>
            <a:off x="3876020" y="1054212"/>
            <a:ext cx="2264313" cy="2522355"/>
          </a:xfrm>
          <a:custGeom>
            <a:avLst/>
            <a:gdLst/>
            <a:ahLst/>
            <a:cxnLst>
              <a:cxn ang="0">
                <a:pos x="1352" y="75"/>
              </a:cxn>
              <a:cxn ang="0">
                <a:pos x="1254" y="97"/>
              </a:cxn>
              <a:cxn ang="0">
                <a:pos x="1215" y="46"/>
              </a:cxn>
              <a:cxn ang="0">
                <a:pos x="1183" y="71"/>
              </a:cxn>
              <a:cxn ang="0">
                <a:pos x="1101" y="166"/>
              </a:cxn>
              <a:cxn ang="0">
                <a:pos x="1114" y="16"/>
              </a:cxn>
              <a:cxn ang="0">
                <a:pos x="1066" y="82"/>
              </a:cxn>
              <a:cxn ang="0">
                <a:pos x="988" y="172"/>
              </a:cxn>
              <a:cxn ang="0">
                <a:pos x="855" y="247"/>
              </a:cxn>
              <a:cxn ang="0">
                <a:pos x="779" y="240"/>
              </a:cxn>
              <a:cxn ang="0">
                <a:pos x="723" y="294"/>
              </a:cxn>
              <a:cxn ang="0">
                <a:pos x="676" y="334"/>
              </a:cxn>
              <a:cxn ang="0">
                <a:pos x="682" y="368"/>
              </a:cxn>
              <a:cxn ang="0">
                <a:pos x="594" y="355"/>
              </a:cxn>
              <a:cxn ang="0">
                <a:pos x="571" y="378"/>
              </a:cxn>
              <a:cxn ang="0">
                <a:pos x="539" y="409"/>
              </a:cxn>
              <a:cxn ang="0">
                <a:pos x="476" y="472"/>
              </a:cxn>
              <a:cxn ang="0">
                <a:pos x="535" y="461"/>
              </a:cxn>
              <a:cxn ang="0">
                <a:pos x="652" y="435"/>
              </a:cxn>
              <a:cxn ang="0">
                <a:pos x="591" y="478"/>
              </a:cxn>
              <a:cxn ang="0">
                <a:pos x="568" y="557"/>
              </a:cxn>
              <a:cxn ang="0">
                <a:pos x="499" y="629"/>
              </a:cxn>
              <a:cxn ang="0">
                <a:pos x="447" y="712"/>
              </a:cxn>
              <a:cxn ang="0">
                <a:pos x="429" y="788"/>
              </a:cxn>
              <a:cxn ang="0">
                <a:pos x="368" y="906"/>
              </a:cxn>
              <a:cxn ang="0">
                <a:pos x="355" y="948"/>
              </a:cxn>
              <a:cxn ang="0">
                <a:pos x="285" y="1042"/>
              </a:cxn>
              <a:cxn ang="0">
                <a:pos x="326" y="1063"/>
              </a:cxn>
              <a:cxn ang="0">
                <a:pos x="324" y="1087"/>
              </a:cxn>
              <a:cxn ang="0">
                <a:pos x="247" y="1099"/>
              </a:cxn>
              <a:cxn ang="0">
                <a:pos x="193" y="1128"/>
              </a:cxn>
              <a:cxn ang="0">
                <a:pos x="170" y="1142"/>
              </a:cxn>
              <a:cxn ang="0">
                <a:pos x="177" y="1172"/>
              </a:cxn>
              <a:cxn ang="0">
                <a:pos x="77" y="1210"/>
              </a:cxn>
              <a:cxn ang="0">
                <a:pos x="98" y="1233"/>
              </a:cxn>
              <a:cxn ang="0">
                <a:pos x="62" y="1256"/>
              </a:cxn>
              <a:cxn ang="0">
                <a:pos x="66" y="1277"/>
              </a:cxn>
              <a:cxn ang="0">
                <a:pos x="29" y="1343"/>
              </a:cxn>
              <a:cxn ang="0">
                <a:pos x="40" y="1371"/>
              </a:cxn>
              <a:cxn ang="0">
                <a:pos x="21" y="1424"/>
              </a:cxn>
              <a:cxn ang="0">
                <a:pos x="37" y="1490"/>
              </a:cxn>
              <a:cxn ang="0">
                <a:pos x="47" y="1580"/>
              </a:cxn>
              <a:cxn ang="0">
                <a:pos x="69" y="1646"/>
              </a:cxn>
              <a:cxn ang="0">
                <a:pos x="207" y="1675"/>
              </a:cxn>
              <a:cxn ang="0">
                <a:pos x="315" y="1549"/>
              </a:cxn>
              <a:cxn ang="0">
                <a:pos x="357" y="1589"/>
              </a:cxn>
              <a:cxn ang="0">
                <a:pos x="433" y="1431"/>
              </a:cxn>
              <a:cxn ang="0">
                <a:pos x="410" y="1221"/>
              </a:cxn>
              <a:cxn ang="0">
                <a:pos x="444" y="1021"/>
              </a:cxn>
              <a:cxn ang="0">
                <a:pos x="529" y="825"/>
              </a:cxn>
              <a:cxn ang="0">
                <a:pos x="624" y="594"/>
              </a:cxn>
              <a:cxn ang="0">
                <a:pos x="735" y="459"/>
              </a:cxn>
              <a:cxn ang="0">
                <a:pos x="869" y="334"/>
              </a:cxn>
              <a:cxn ang="0">
                <a:pos x="982" y="393"/>
              </a:cxn>
              <a:cxn ang="0">
                <a:pos x="1100" y="388"/>
              </a:cxn>
              <a:cxn ang="0">
                <a:pos x="1145" y="252"/>
              </a:cxn>
              <a:cxn ang="0">
                <a:pos x="1261" y="192"/>
              </a:cxn>
              <a:cxn ang="0">
                <a:pos x="1316" y="340"/>
              </a:cxn>
              <a:cxn ang="0">
                <a:pos x="1375" y="252"/>
              </a:cxn>
              <a:cxn ang="0">
                <a:pos x="1383" y="212"/>
              </a:cxn>
              <a:cxn ang="0">
                <a:pos x="1340" y="204"/>
              </a:cxn>
            </a:cxnLst>
            <a:rect l="0" t="0" r="r" b="b"/>
            <a:pathLst>
              <a:path w="1429" h="1701">
                <a:moveTo>
                  <a:pt x="1115" y="33"/>
                </a:moveTo>
                <a:cubicBezTo>
                  <a:pt x="1116" y="33"/>
                  <a:pt x="1117" y="33"/>
                  <a:pt x="1118" y="33"/>
                </a:cubicBezTo>
                <a:cubicBezTo>
                  <a:pt x="1117" y="32"/>
                  <a:pt x="1116" y="32"/>
                  <a:pt x="1115" y="33"/>
                </a:cubicBezTo>
                <a:moveTo>
                  <a:pt x="272" y="1065"/>
                </a:moveTo>
                <a:cubicBezTo>
                  <a:pt x="272" y="1065"/>
                  <a:pt x="272" y="1065"/>
                  <a:pt x="272" y="1065"/>
                </a:cubicBezTo>
                <a:cubicBezTo>
                  <a:pt x="271" y="1066"/>
                  <a:pt x="270" y="1066"/>
                  <a:pt x="270" y="1067"/>
                </a:cubicBezTo>
                <a:cubicBezTo>
                  <a:pt x="271" y="1067"/>
                  <a:pt x="272" y="1066"/>
                  <a:pt x="272" y="1065"/>
                </a:cubicBezTo>
                <a:moveTo>
                  <a:pt x="422" y="1463"/>
                </a:moveTo>
                <a:cubicBezTo>
                  <a:pt x="423" y="1463"/>
                  <a:pt x="424" y="1463"/>
                  <a:pt x="425" y="1463"/>
                </a:cubicBezTo>
                <a:cubicBezTo>
                  <a:pt x="424" y="1461"/>
                  <a:pt x="423" y="1462"/>
                  <a:pt x="422" y="1463"/>
                </a:cubicBezTo>
                <a:moveTo>
                  <a:pt x="1418" y="124"/>
                </a:moveTo>
                <a:cubicBezTo>
                  <a:pt x="1416" y="126"/>
                  <a:pt x="1415" y="124"/>
                  <a:pt x="1414" y="123"/>
                </a:cubicBezTo>
                <a:cubicBezTo>
                  <a:pt x="1411" y="121"/>
                  <a:pt x="1408" y="119"/>
                  <a:pt x="1405" y="118"/>
                </a:cubicBezTo>
                <a:cubicBezTo>
                  <a:pt x="1403" y="117"/>
                  <a:pt x="1401" y="115"/>
                  <a:pt x="1400" y="113"/>
                </a:cubicBezTo>
                <a:cubicBezTo>
                  <a:pt x="1399" y="111"/>
                  <a:pt x="1401" y="108"/>
                  <a:pt x="1398" y="106"/>
                </a:cubicBezTo>
                <a:cubicBezTo>
                  <a:pt x="1391" y="110"/>
                  <a:pt x="1379" y="109"/>
                  <a:pt x="1370" y="108"/>
                </a:cubicBezTo>
                <a:cubicBezTo>
                  <a:pt x="1370" y="104"/>
                  <a:pt x="1378" y="103"/>
                  <a:pt x="1380" y="101"/>
                </a:cubicBezTo>
                <a:cubicBezTo>
                  <a:pt x="1385" y="97"/>
                  <a:pt x="1382" y="94"/>
                  <a:pt x="1378" y="90"/>
                </a:cubicBezTo>
                <a:cubicBezTo>
                  <a:pt x="1376" y="87"/>
                  <a:pt x="1375" y="80"/>
                  <a:pt x="1371" y="79"/>
                </a:cubicBezTo>
                <a:cubicBezTo>
                  <a:pt x="1368" y="77"/>
                  <a:pt x="1366" y="80"/>
                  <a:pt x="1365" y="82"/>
                </a:cubicBezTo>
                <a:cubicBezTo>
                  <a:pt x="1361" y="85"/>
                  <a:pt x="1357" y="89"/>
                  <a:pt x="1353" y="91"/>
                </a:cubicBezTo>
                <a:cubicBezTo>
                  <a:pt x="1355" y="86"/>
                  <a:pt x="1358" y="77"/>
                  <a:pt x="1352" y="75"/>
                </a:cubicBezTo>
                <a:cubicBezTo>
                  <a:pt x="1348" y="74"/>
                  <a:pt x="1343" y="75"/>
                  <a:pt x="1341" y="77"/>
                </a:cubicBezTo>
                <a:cubicBezTo>
                  <a:pt x="1338" y="79"/>
                  <a:pt x="1337" y="83"/>
                  <a:pt x="1335" y="85"/>
                </a:cubicBezTo>
                <a:cubicBezTo>
                  <a:pt x="1332" y="87"/>
                  <a:pt x="1335" y="87"/>
                  <a:pt x="1332" y="85"/>
                </a:cubicBezTo>
                <a:cubicBezTo>
                  <a:pt x="1329" y="84"/>
                  <a:pt x="1328" y="80"/>
                  <a:pt x="1328" y="77"/>
                </a:cubicBezTo>
                <a:cubicBezTo>
                  <a:pt x="1328" y="74"/>
                  <a:pt x="1329" y="75"/>
                  <a:pt x="1330" y="72"/>
                </a:cubicBezTo>
                <a:cubicBezTo>
                  <a:pt x="1331" y="69"/>
                  <a:pt x="1331" y="65"/>
                  <a:pt x="1330" y="62"/>
                </a:cubicBezTo>
                <a:cubicBezTo>
                  <a:pt x="1328" y="58"/>
                  <a:pt x="1324" y="57"/>
                  <a:pt x="1320" y="56"/>
                </a:cubicBezTo>
                <a:cubicBezTo>
                  <a:pt x="1317" y="54"/>
                  <a:pt x="1312" y="49"/>
                  <a:pt x="1308" y="51"/>
                </a:cubicBezTo>
                <a:cubicBezTo>
                  <a:pt x="1308" y="53"/>
                  <a:pt x="1305" y="55"/>
                  <a:pt x="1304" y="56"/>
                </a:cubicBezTo>
                <a:cubicBezTo>
                  <a:pt x="1301" y="59"/>
                  <a:pt x="1299" y="62"/>
                  <a:pt x="1296" y="65"/>
                </a:cubicBezTo>
                <a:cubicBezTo>
                  <a:pt x="1291" y="70"/>
                  <a:pt x="1289" y="75"/>
                  <a:pt x="1289" y="82"/>
                </a:cubicBezTo>
                <a:cubicBezTo>
                  <a:pt x="1289" y="88"/>
                  <a:pt x="1289" y="94"/>
                  <a:pt x="1289" y="99"/>
                </a:cubicBezTo>
                <a:cubicBezTo>
                  <a:pt x="1289" y="106"/>
                  <a:pt x="1286" y="111"/>
                  <a:pt x="1285" y="118"/>
                </a:cubicBezTo>
                <a:cubicBezTo>
                  <a:pt x="1281" y="111"/>
                  <a:pt x="1276" y="115"/>
                  <a:pt x="1270" y="118"/>
                </a:cubicBezTo>
                <a:cubicBezTo>
                  <a:pt x="1268" y="119"/>
                  <a:pt x="1265" y="120"/>
                  <a:pt x="1263" y="121"/>
                </a:cubicBezTo>
                <a:cubicBezTo>
                  <a:pt x="1260" y="122"/>
                  <a:pt x="1247" y="123"/>
                  <a:pt x="1245" y="120"/>
                </a:cubicBezTo>
                <a:cubicBezTo>
                  <a:pt x="1248" y="117"/>
                  <a:pt x="1252" y="118"/>
                  <a:pt x="1255" y="115"/>
                </a:cubicBezTo>
                <a:cubicBezTo>
                  <a:pt x="1257" y="114"/>
                  <a:pt x="1257" y="112"/>
                  <a:pt x="1259" y="110"/>
                </a:cubicBezTo>
                <a:cubicBezTo>
                  <a:pt x="1261" y="107"/>
                  <a:pt x="1265" y="105"/>
                  <a:pt x="1268" y="103"/>
                </a:cubicBezTo>
                <a:cubicBezTo>
                  <a:pt x="1274" y="99"/>
                  <a:pt x="1279" y="95"/>
                  <a:pt x="1283" y="89"/>
                </a:cubicBezTo>
                <a:cubicBezTo>
                  <a:pt x="1278" y="93"/>
                  <a:pt x="1272" y="93"/>
                  <a:pt x="1267" y="94"/>
                </a:cubicBezTo>
                <a:cubicBezTo>
                  <a:pt x="1262" y="95"/>
                  <a:pt x="1259" y="96"/>
                  <a:pt x="1254" y="97"/>
                </a:cubicBezTo>
                <a:cubicBezTo>
                  <a:pt x="1247" y="97"/>
                  <a:pt x="1239" y="98"/>
                  <a:pt x="1232" y="97"/>
                </a:cubicBezTo>
                <a:cubicBezTo>
                  <a:pt x="1236" y="94"/>
                  <a:pt x="1239" y="90"/>
                  <a:pt x="1243" y="88"/>
                </a:cubicBezTo>
                <a:cubicBezTo>
                  <a:pt x="1248" y="85"/>
                  <a:pt x="1254" y="81"/>
                  <a:pt x="1257" y="76"/>
                </a:cubicBezTo>
                <a:cubicBezTo>
                  <a:pt x="1260" y="71"/>
                  <a:pt x="1259" y="69"/>
                  <a:pt x="1255" y="67"/>
                </a:cubicBezTo>
                <a:cubicBezTo>
                  <a:pt x="1253" y="66"/>
                  <a:pt x="1247" y="66"/>
                  <a:pt x="1249" y="62"/>
                </a:cubicBezTo>
                <a:cubicBezTo>
                  <a:pt x="1249" y="61"/>
                  <a:pt x="1252" y="60"/>
                  <a:pt x="1253" y="60"/>
                </a:cubicBezTo>
                <a:cubicBezTo>
                  <a:pt x="1258" y="60"/>
                  <a:pt x="1261" y="60"/>
                  <a:pt x="1265" y="62"/>
                </a:cubicBezTo>
                <a:cubicBezTo>
                  <a:pt x="1269" y="63"/>
                  <a:pt x="1277" y="63"/>
                  <a:pt x="1279" y="58"/>
                </a:cubicBezTo>
                <a:cubicBezTo>
                  <a:pt x="1279" y="57"/>
                  <a:pt x="1278" y="55"/>
                  <a:pt x="1279" y="54"/>
                </a:cubicBezTo>
                <a:cubicBezTo>
                  <a:pt x="1279" y="52"/>
                  <a:pt x="1282" y="50"/>
                  <a:pt x="1283" y="48"/>
                </a:cubicBezTo>
                <a:cubicBezTo>
                  <a:pt x="1287" y="44"/>
                  <a:pt x="1292" y="41"/>
                  <a:pt x="1290" y="36"/>
                </a:cubicBezTo>
                <a:cubicBezTo>
                  <a:pt x="1287" y="30"/>
                  <a:pt x="1276" y="33"/>
                  <a:pt x="1270" y="33"/>
                </a:cubicBezTo>
                <a:cubicBezTo>
                  <a:pt x="1270" y="29"/>
                  <a:pt x="1272" y="21"/>
                  <a:pt x="1268" y="18"/>
                </a:cubicBezTo>
                <a:cubicBezTo>
                  <a:pt x="1263" y="14"/>
                  <a:pt x="1254" y="21"/>
                  <a:pt x="1250" y="20"/>
                </a:cubicBezTo>
                <a:cubicBezTo>
                  <a:pt x="1249" y="16"/>
                  <a:pt x="1251" y="4"/>
                  <a:pt x="1244" y="6"/>
                </a:cubicBezTo>
                <a:cubicBezTo>
                  <a:pt x="1240" y="8"/>
                  <a:pt x="1239" y="16"/>
                  <a:pt x="1238" y="20"/>
                </a:cubicBezTo>
                <a:cubicBezTo>
                  <a:pt x="1237" y="22"/>
                  <a:pt x="1234" y="32"/>
                  <a:pt x="1231" y="33"/>
                </a:cubicBezTo>
                <a:cubicBezTo>
                  <a:pt x="1227" y="34"/>
                  <a:pt x="1225" y="25"/>
                  <a:pt x="1221" y="25"/>
                </a:cubicBezTo>
                <a:cubicBezTo>
                  <a:pt x="1215" y="24"/>
                  <a:pt x="1217" y="32"/>
                  <a:pt x="1217" y="36"/>
                </a:cubicBezTo>
                <a:cubicBezTo>
                  <a:pt x="1217" y="36"/>
                  <a:pt x="1217" y="36"/>
                  <a:pt x="1217" y="36"/>
                </a:cubicBezTo>
                <a:cubicBezTo>
                  <a:pt x="1216" y="38"/>
                  <a:pt x="1211" y="39"/>
                  <a:pt x="1210" y="42"/>
                </a:cubicBezTo>
                <a:cubicBezTo>
                  <a:pt x="1209" y="47"/>
                  <a:pt x="1213" y="43"/>
                  <a:pt x="1215" y="46"/>
                </a:cubicBezTo>
                <a:cubicBezTo>
                  <a:pt x="1216" y="47"/>
                  <a:pt x="1216" y="49"/>
                  <a:pt x="1217" y="50"/>
                </a:cubicBezTo>
                <a:cubicBezTo>
                  <a:pt x="1218" y="51"/>
                  <a:pt x="1222" y="53"/>
                  <a:pt x="1224" y="53"/>
                </a:cubicBezTo>
                <a:cubicBezTo>
                  <a:pt x="1219" y="52"/>
                  <a:pt x="1219" y="56"/>
                  <a:pt x="1219" y="60"/>
                </a:cubicBezTo>
                <a:cubicBezTo>
                  <a:pt x="1219" y="65"/>
                  <a:pt x="1219" y="67"/>
                  <a:pt x="1216" y="71"/>
                </a:cubicBezTo>
                <a:cubicBezTo>
                  <a:pt x="1211" y="77"/>
                  <a:pt x="1205" y="81"/>
                  <a:pt x="1204" y="90"/>
                </a:cubicBezTo>
                <a:cubicBezTo>
                  <a:pt x="1203" y="94"/>
                  <a:pt x="1204" y="99"/>
                  <a:pt x="1202" y="104"/>
                </a:cubicBezTo>
                <a:cubicBezTo>
                  <a:pt x="1201" y="107"/>
                  <a:pt x="1198" y="108"/>
                  <a:pt x="1197" y="111"/>
                </a:cubicBezTo>
                <a:cubicBezTo>
                  <a:pt x="1197" y="114"/>
                  <a:pt x="1198" y="117"/>
                  <a:pt x="1198" y="119"/>
                </a:cubicBezTo>
                <a:cubicBezTo>
                  <a:pt x="1197" y="121"/>
                  <a:pt x="1194" y="123"/>
                  <a:pt x="1193" y="124"/>
                </a:cubicBezTo>
                <a:cubicBezTo>
                  <a:pt x="1189" y="127"/>
                  <a:pt x="1189" y="128"/>
                  <a:pt x="1187" y="132"/>
                </a:cubicBezTo>
                <a:cubicBezTo>
                  <a:pt x="1185" y="135"/>
                  <a:pt x="1183" y="135"/>
                  <a:pt x="1183" y="139"/>
                </a:cubicBezTo>
                <a:cubicBezTo>
                  <a:pt x="1183" y="140"/>
                  <a:pt x="1183" y="141"/>
                  <a:pt x="1183" y="142"/>
                </a:cubicBezTo>
                <a:cubicBezTo>
                  <a:pt x="1181" y="142"/>
                  <a:pt x="1178" y="142"/>
                  <a:pt x="1176" y="142"/>
                </a:cubicBezTo>
                <a:cubicBezTo>
                  <a:pt x="1176" y="142"/>
                  <a:pt x="1176" y="142"/>
                  <a:pt x="1176" y="142"/>
                </a:cubicBezTo>
                <a:cubicBezTo>
                  <a:pt x="1177" y="138"/>
                  <a:pt x="1180" y="134"/>
                  <a:pt x="1182" y="129"/>
                </a:cubicBezTo>
                <a:cubicBezTo>
                  <a:pt x="1183" y="127"/>
                  <a:pt x="1182" y="125"/>
                  <a:pt x="1183" y="122"/>
                </a:cubicBezTo>
                <a:cubicBezTo>
                  <a:pt x="1184" y="119"/>
                  <a:pt x="1185" y="117"/>
                  <a:pt x="1185" y="113"/>
                </a:cubicBezTo>
                <a:cubicBezTo>
                  <a:pt x="1185" y="109"/>
                  <a:pt x="1185" y="105"/>
                  <a:pt x="1185" y="101"/>
                </a:cubicBezTo>
                <a:cubicBezTo>
                  <a:pt x="1186" y="97"/>
                  <a:pt x="1188" y="92"/>
                  <a:pt x="1187" y="88"/>
                </a:cubicBezTo>
                <a:cubicBezTo>
                  <a:pt x="1187" y="87"/>
                  <a:pt x="1186" y="83"/>
                  <a:pt x="1185" y="83"/>
                </a:cubicBezTo>
                <a:cubicBezTo>
                  <a:pt x="1182" y="81"/>
                  <a:pt x="1178" y="82"/>
                  <a:pt x="1179" y="77"/>
                </a:cubicBezTo>
                <a:cubicBezTo>
                  <a:pt x="1179" y="74"/>
                  <a:pt x="1181" y="73"/>
                  <a:pt x="1183" y="71"/>
                </a:cubicBezTo>
                <a:cubicBezTo>
                  <a:pt x="1187" y="69"/>
                  <a:pt x="1189" y="68"/>
                  <a:pt x="1189" y="63"/>
                </a:cubicBezTo>
                <a:cubicBezTo>
                  <a:pt x="1189" y="60"/>
                  <a:pt x="1189" y="58"/>
                  <a:pt x="1189" y="55"/>
                </a:cubicBezTo>
                <a:cubicBezTo>
                  <a:pt x="1189" y="47"/>
                  <a:pt x="1198" y="40"/>
                  <a:pt x="1193" y="32"/>
                </a:cubicBezTo>
                <a:cubicBezTo>
                  <a:pt x="1191" y="32"/>
                  <a:pt x="1185" y="32"/>
                  <a:pt x="1183" y="32"/>
                </a:cubicBezTo>
                <a:cubicBezTo>
                  <a:pt x="1182" y="33"/>
                  <a:pt x="1181" y="35"/>
                  <a:pt x="1180" y="37"/>
                </a:cubicBezTo>
                <a:cubicBezTo>
                  <a:pt x="1176" y="41"/>
                  <a:pt x="1171" y="45"/>
                  <a:pt x="1167" y="49"/>
                </a:cubicBezTo>
                <a:cubicBezTo>
                  <a:pt x="1161" y="53"/>
                  <a:pt x="1156" y="54"/>
                  <a:pt x="1156" y="61"/>
                </a:cubicBezTo>
                <a:cubicBezTo>
                  <a:pt x="1156" y="66"/>
                  <a:pt x="1156" y="70"/>
                  <a:pt x="1156" y="75"/>
                </a:cubicBezTo>
                <a:cubicBezTo>
                  <a:pt x="1156" y="80"/>
                  <a:pt x="1154" y="83"/>
                  <a:pt x="1151" y="87"/>
                </a:cubicBezTo>
                <a:cubicBezTo>
                  <a:pt x="1147" y="93"/>
                  <a:pt x="1141" y="99"/>
                  <a:pt x="1139" y="106"/>
                </a:cubicBezTo>
                <a:cubicBezTo>
                  <a:pt x="1138" y="113"/>
                  <a:pt x="1141" y="122"/>
                  <a:pt x="1134" y="128"/>
                </a:cubicBezTo>
                <a:cubicBezTo>
                  <a:pt x="1130" y="132"/>
                  <a:pt x="1121" y="131"/>
                  <a:pt x="1118" y="134"/>
                </a:cubicBezTo>
                <a:cubicBezTo>
                  <a:pt x="1117" y="135"/>
                  <a:pt x="1116" y="138"/>
                  <a:pt x="1116" y="139"/>
                </a:cubicBezTo>
                <a:cubicBezTo>
                  <a:pt x="1117" y="141"/>
                  <a:pt x="1119" y="141"/>
                  <a:pt x="1120" y="142"/>
                </a:cubicBezTo>
                <a:cubicBezTo>
                  <a:pt x="1123" y="145"/>
                  <a:pt x="1122" y="147"/>
                  <a:pt x="1119" y="148"/>
                </a:cubicBezTo>
                <a:cubicBezTo>
                  <a:pt x="1117" y="149"/>
                  <a:pt x="1116" y="147"/>
                  <a:pt x="1114" y="149"/>
                </a:cubicBezTo>
                <a:cubicBezTo>
                  <a:pt x="1115" y="148"/>
                  <a:pt x="1112" y="155"/>
                  <a:pt x="1113" y="153"/>
                </a:cubicBezTo>
                <a:cubicBezTo>
                  <a:pt x="1111" y="156"/>
                  <a:pt x="1109" y="160"/>
                  <a:pt x="1108" y="164"/>
                </a:cubicBezTo>
                <a:cubicBezTo>
                  <a:pt x="1107" y="168"/>
                  <a:pt x="1108" y="171"/>
                  <a:pt x="1108" y="175"/>
                </a:cubicBezTo>
                <a:cubicBezTo>
                  <a:pt x="1108" y="175"/>
                  <a:pt x="1107" y="175"/>
                  <a:pt x="1107" y="176"/>
                </a:cubicBezTo>
                <a:cubicBezTo>
                  <a:pt x="1106" y="177"/>
                  <a:pt x="1105" y="178"/>
                  <a:pt x="1103" y="175"/>
                </a:cubicBezTo>
                <a:cubicBezTo>
                  <a:pt x="1101" y="173"/>
                  <a:pt x="1102" y="169"/>
                  <a:pt x="1101" y="166"/>
                </a:cubicBezTo>
                <a:cubicBezTo>
                  <a:pt x="1101" y="165"/>
                  <a:pt x="1100" y="165"/>
                  <a:pt x="1100" y="164"/>
                </a:cubicBezTo>
                <a:cubicBezTo>
                  <a:pt x="1100" y="159"/>
                  <a:pt x="1101" y="159"/>
                  <a:pt x="1095" y="158"/>
                </a:cubicBezTo>
                <a:cubicBezTo>
                  <a:pt x="1094" y="158"/>
                  <a:pt x="1093" y="158"/>
                  <a:pt x="1093" y="158"/>
                </a:cubicBezTo>
                <a:cubicBezTo>
                  <a:pt x="1094" y="154"/>
                  <a:pt x="1096" y="154"/>
                  <a:pt x="1101" y="152"/>
                </a:cubicBezTo>
                <a:cubicBezTo>
                  <a:pt x="1110" y="148"/>
                  <a:pt x="1104" y="137"/>
                  <a:pt x="1106" y="129"/>
                </a:cubicBezTo>
                <a:cubicBezTo>
                  <a:pt x="1107" y="124"/>
                  <a:pt x="1112" y="119"/>
                  <a:pt x="1112" y="114"/>
                </a:cubicBezTo>
                <a:cubicBezTo>
                  <a:pt x="1111" y="111"/>
                  <a:pt x="1110" y="110"/>
                  <a:pt x="1110" y="108"/>
                </a:cubicBezTo>
                <a:cubicBezTo>
                  <a:pt x="1111" y="105"/>
                  <a:pt x="1114" y="101"/>
                  <a:pt x="1117" y="99"/>
                </a:cubicBezTo>
                <a:cubicBezTo>
                  <a:pt x="1119" y="96"/>
                  <a:pt x="1120" y="95"/>
                  <a:pt x="1122" y="92"/>
                </a:cubicBezTo>
                <a:cubicBezTo>
                  <a:pt x="1124" y="89"/>
                  <a:pt x="1126" y="85"/>
                  <a:pt x="1128" y="83"/>
                </a:cubicBezTo>
                <a:cubicBezTo>
                  <a:pt x="1130" y="80"/>
                  <a:pt x="1133" y="80"/>
                  <a:pt x="1134" y="77"/>
                </a:cubicBezTo>
                <a:cubicBezTo>
                  <a:pt x="1135" y="74"/>
                  <a:pt x="1132" y="70"/>
                  <a:pt x="1133" y="67"/>
                </a:cubicBezTo>
                <a:cubicBezTo>
                  <a:pt x="1133" y="62"/>
                  <a:pt x="1137" y="61"/>
                  <a:pt x="1141" y="58"/>
                </a:cubicBezTo>
                <a:cubicBezTo>
                  <a:pt x="1145" y="56"/>
                  <a:pt x="1149" y="47"/>
                  <a:pt x="1142" y="49"/>
                </a:cubicBezTo>
                <a:cubicBezTo>
                  <a:pt x="1141" y="45"/>
                  <a:pt x="1141" y="39"/>
                  <a:pt x="1143" y="36"/>
                </a:cubicBezTo>
                <a:cubicBezTo>
                  <a:pt x="1146" y="31"/>
                  <a:pt x="1155" y="35"/>
                  <a:pt x="1158" y="29"/>
                </a:cubicBezTo>
                <a:cubicBezTo>
                  <a:pt x="1156" y="26"/>
                  <a:pt x="1148" y="26"/>
                  <a:pt x="1145" y="24"/>
                </a:cubicBezTo>
                <a:cubicBezTo>
                  <a:pt x="1141" y="23"/>
                  <a:pt x="1139" y="21"/>
                  <a:pt x="1140" y="18"/>
                </a:cubicBezTo>
                <a:cubicBezTo>
                  <a:pt x="1141" y="16"/>
                  <a:pt x="1142" y="15"/>
                  <a:pt x="1144" y="15"/>
                </a:cubicBezTo>
                <a:cubicBezTo>
                  <a:pt x="1147" y="11"/>
                  <a:pt x="1141" y="0"/>
                  <a:pt x="1136" y="1"/>
                </a:cubicBezTo>
                <a:cubicBezTo>
                  <a:pt x="1135" y="5"/>
                  <a:pt x="1133" y="12"/>
                  <a:pt x="1130" y="15"/>
                </a:cubicBezTo>
                <a:cubicBezTo>
                  <a:pt x="1127" y="18"/>
                  <a:pt x="1118" y="15"/>
                  <a:pt x="1114" y="16"/>
                </a:cubicBezTo>
                <a:cubicBezTo>
                  <a:pt x="1112" y="17"/>
                  <a:pt x="1109" y="19"/>
                  <a:pt x="1111" y="22"/>
                </a:cubicBezTo>
                <a:cubicBezTo>
                  <a:pt x="1113" y="25"/>
                  <a:pt x="1115" y="24"/>
                  <a:pt x="1117" y="24"/>
                </a:cubicBezTo>
                <a:cubicBezTo>
                  <a:pt x="1121" y="25"/>
                  <a:pt x="1123" y="28"/>
                  <a:pt x="1124" y="32"/>
                </a:cubicBezTo>
                <a:cubicBezTo>
                  <a:pt x="1123" y="33"/>
                  <a:pt x="1120" y="33"/>
                  <a:pt x="1118" y="33"/>
                </a:cubicBezTo>
                <a:cubicBezTo>
                  <a:pt x="1121" y="34"/>
                  <a:pt x="1122" y="41"/>
                  <a:pt x="1124" y="44"/>
                </a:cubicBezTo>
                <a:cubicBezTo>
                  <a:pt x="1127" y="51"/>
                  <a:pt x="1125" y="57"/>
                  <a:pt x="1117" y="58"/>
                </a:cubicBezTo>
                <a:cubicBezTo>
                  <a:pt x="1114" y="58"/>
                  <a:pt x="1112" y="58"/>
                  <a:pt x="1111" y="56"/>
                </a:cubicBezTo>
                <a:cubicBezTo>
                  <a:pt x="1109" y="54"/>
                  <a:pt x="1108" y="51"/>
                  <a:pt x="1109" y="49"/>
                </a:cubicBezTo>
                <a:cubicBezTo>
                  <a:pt x="1106" y="47"/>
                  <a:pt x="1103" y="48"/>
                  <a:pt x="1100" y="48"/>
                </a:cubicBezTo>
                <a:cubicBezTo>
                  <a:pt x="1100" y="44"/>
                  <a:pt x="1099" y="38"/>
                  <a:pt x="1096" y="35"/>
                </a:cubicBezTo>
                <a:cubicBezTo>
                  <a:pt x="1092" y="37"/>
                  <a:pt x="1092" y="41"/>
                  <a:pt x="1087" y="39"/>
                </a:cubicBezTo>
                <a:cubicBezTo>
                  <a:pt x="1082" y="36"/>
                  <a:pt x="1083" y="29"/>
                  <a:pt x="1079" y="26"/>
                </a:cubicBezTo>
                <a:cubicBezTo>
                  <a:pt x="1069" y="16"/>
                  <a:pt x="1074" y="39"/>
                  <a:pt x="1075" y="43"/>
                </a:cubicBezTo>
                <a:cubicBezTo>
                  <a:pt x="1075" y="47"/>
                  <a:pt x="1077" y="48"/>
                  <a:pt x="1078" y="52"/>
                </a:cubicBezTo>
                <a:cubicBezTo>
                  <a:pt x="1078" y="57"/>
                  <a:pt x="1077" y="63"/>
                  <a:pt x="1070" y="60"/>
                </a:cubicBezTo>
                <a:cubicBezTo>
                  <a:pt x="1066" y="58"/>
                  <a:pt x="1063" y="50"/>
                  <a:pt x="1058" y="53"/>
                </a:cubicBezTo>
                <a:cubicBezTo>
                  <a:pt x="1053" y="56"/>
                  <a:pt x="1056" y="61"/>
                  <a:pt x="1059" y="64"/>
                </a:cubicBezTo>
                <a:cubicBezTo>
                  <a:pt x="1062" y="68"/>
                  <a:pt x="1068" y="68"/>
                  <a:pt x="1072" y="71"/>
                </a:cubicBezTo>
                <a:cubicBezTo>
                  <a:pt x="1075" y="74"/>
                  <a:pt x="1075" y="77"/>
                  <a:pt x="1076" y="80"/>
                </a:cubicBezTo>
                <a:cubicBezTo>
                  <a:pt x="1078" y="82"/>
                  <a:pt x="1081" y="89"/>
                  <a:pt x="1076" y="91"/>
                </a:cubicBezTo>
                <a:cubicBezTo>
                  <a:pt x="1072" y="92"/>
                  <a:pt x="1074" y="89"/>
                  <a:pt x="1072" y="87"/>
                </a:cubicBezTo>
                <a:cubicBezTo>
                  <a:pt x="1070" y="85"/>
                  <a:pt x="1067" y="86"/>
                  <a:pt x="1066" y="82"/>
                </a:cubicBezTo>
                <a:cubicBezTo>
                  <a:pt x="1063" y="83"/>
                  <a:pt x="1062" y="87"/>
                  <a:pt x="1060" y="90"/>
                </a:cubicBezTo>
                <a:cubicBezTo>
                  <a:pt x="1057" y="93"/>
                  <a:pt x="1050" y="96"/>
                  <a:pt x="1051" y="102"/>
                </a:cubicBezTo>
                <a:cubicBezTo>
                  <a:pt x="1051" y="106"/>
                  <a:pt x="1052" y="107"/>
                  <a:pt x="1055" y="109"/>
                </a:cubicBezTo>
                <a:cubicBezTo>
                  <a:pt x="1058" y="111"/>
                  <a:pt x="1058" y="108"/>
                  <a:pt x="1059" y="112"/>
                </a:cubicBezTo>
                <a:cubicBezTo>
                  <a:pt x="1060" y="115"/>
                  <a:pt x="1060" y="117"/>
                  <a:pt x="1059" y="119"/>
                </a:cubicBezTo>
                <a:cubicBezTo>
                  <a:pt x="1057" y="118"/>
                  <a:pt x="1053" y="117"/>
                  <a:pt x="1051" y="115"/>
                </a:cubicBezTo>
                <a:cubicBezTo>
                  <a:pt x="1047" y="113"/>
                  <a:pt x="1048" y="110"/>
                  <a:pt x="1042" y="110"/>
                </a:cubicBezTo>
                <a:cubicBezTo>
                  <a:pt x="1036" y="110"/>
                  <a:pt x="1034" y="117"/>
                  <a:pt x="1031" y="122"/>
                </a:cubicBezTo>
                <a:cubicBezTo>
                  <a:pt x="1028" y="125"/>
                  <a:pt x="1025" y="129"/>
                  <a:pt x="1022" y="132"/>
                </a:cubicBezTo>
                <a:cubicBezTo>
                  <a:pt x="1020" y="134"/>
                  <a:pt x="1015" y="136"/>
                  <a:pt x="1015" y="139"/>
                </a:cubicBezTo>
                <a:cubicBezTo>
                  <a:pt x="1016" y="139"/>
                  <a:pt x="1016" y="140"/>
                  <a:pt x="1016" y="141"/>
                </a:cubicBezTo>
                <a:cubicBezTo>
                  <a:pt x="1017" y="143"/>
                  <a:pt x="1017" y="144"/>
                  <a:pt x="1016" y="147"/>
                </a:cubicBezTo>
                <a:cubicBezTo>
                  <a:pt x="1013" y="158"/>
                  <a:pt x="1006" y="153"/>
                  <a:pt x="998" y="156"/>
                </a:cubicBezTo>
                <a:cubicBezTo>
                  <a:pt x="997" y="158"/>
                  <a:pt x="1011" y="165"/>
                  <a:pt x="1013" y="169"/>
                </a:cubicBezTo>
                <a:cubicBezTo>
                  <a:pt x="1008" y="171"/>
                  <a:pt x="1000" y="171"/>
                  <a:pt x="1002" y="178"/>
                </a:cubicBezTo>
                <a:cubicBezTo>
                  <a:pt x="1003" y="182"/>
                  <a:pt x="1006" y="188"/>
                  <a:pt x="1008" y="190"/>
                </a:cubicBezTo>
                <a:cubicBezTo>
                  <a:pt x="1010" y="193"/>
                  <a:pt x="1011" y="193"/>
                  <a:pt x="1012" y="194"/>
                </a:cubicBezTo>
                <a:cubicBezTo>
                  <a:pt x="1012" y="194"/>
                  <a:pt x="1011" y="194"/>
                  <a:pt x="1010" y="194"/>
                </a:cubicBezTo>
                <a:cubicBezTo>
                  <a:pt x="1006" y="193"/>
                  <a:pt x="1001" y="192"/>
                  <a:pt x="996" y="192"/>
                </a:cubicBezTo>
                <a:cubicBezTo>
                  <a:pt x="993" y="191"/>
                  <a:pt x="991" y="191"/>
                  <a:pt x="989" y="188"/>
                </a:cubicBezTo>
                <a:cubicBezTo>
                  <a:pt x="987" y="185"/>
                  <a:pt x="986" y="180"/>
                  <a:pt x="987" y="176"/>
                </a:cubicBezTo>
                <a:cubicBezTo>
                  <a:pt x="987" y="175"/>
                  <a:pt x="988" y="173"/>
                  <a:pt x="988" y="172"/>
                </a:cubicBezTo>
                <a:cubicBezTo>
                  <a:pt x="983" y="170"/>
                  <a:pt x="978" y="178"/>
                  <a:pt x="974" y="174"/>
                </a:cubicBezTo>
                <a:cubicBezTo>
                  <a:pt x="968" y="166"/>
                  <a:pt x="984" y="161"/>
                  <a:pt x="982" y="156"/>
                </a:cubicBezTo>
                <a:cubicBezTo>
                  <a:pt x="977" y="154"/>
                  <a:pt x="971" y="155"/>
                  <a:pt x="966" y="155"/>
                </a:cubicBezTo>
                <a:cubicBezTo>
                  <a:pt x="964" y="154"/>
                  <a:pt x="959" y="152"/>
                  <a:pt x="957" y="154"/>
                </a:cubicBezTo>
                <a:cubicBezTo>
                  <a:pt x="955" y="156"/>
                  <a:pt x="958" y="160"/>
                  <a:pt x="956" y="162"/>
                </a:cubicBezTo>
                <a:cubicBezTo>
                  <a:pt x="955" y="164"/>
                  <a:pt x="951" y="163"/>
                  <a:pt x="949" y="162"/>
                </a:cubicBezTo>
                <a:cubicBezTo>
                  <a:pt x="945" y="161"/>
                  <a:pt x="941" y="158"/>
                  <a:pt x="941" y="154"/>
                </a:cubicBezTo>
                <a:cubicBezTo>
                  <a:pt x="942" y="151"/>
                  <a:pt x="945" y="149"/>
                  <a:pt x="943" y="146"/>
                </a:cubicBezTo>
                <a:cubicBezTo>
                  <a:pt x="942" y="145"/>
                  <a:pt x="934" y="145"/>
                  <a:pt x="933" y="145"/>
                </a:cubicBezTo>
                <a:cubicBezTo>
                  <a:pt x="930" y="146"/>
                  <a:pt x="930" y="147"/>
                  <a:pt x="929" y="150"/>
                </a:cubicBezTo>
                <a:cubicBezTo>
                  <a:pt x="929" y="153"/>
                  <a:pt x="929" y="158"/>
                  <a:pt x="929" y="162"/>
                </a:cubicBezTo>
                <a:cubicBezTo>
                  <a:pt x="929" y="176"/>
                  <a:pt x="925" y="188"/>
                  <a:pt x="918" y="200"/>
                </a:cubicBezTo>
                <a:cubicBezTo>
                  <a:pt x="918" y="201"/>
                  <a:pt x="917" y="201"/>
                  <a:pt x="917" y="202"/>
                </a:cubicBezTo>
                <a:cubicBezTo>
                  <a:pt x="915" y="201"/>
                  <a:pt x="913" y="199"/>
                  <a:pt x="912" y="198"/>
                </a:cubicBezTo>
                <a:cubicBezTo>
                  <a:pt x="908" y="193"/>
                  <a:pt x="908" y="188"/>
                  <a:pt x="900" y="187"/>
                </a:cubicBezTo>
                <a:cubicBezTo>
                  <a:pt x="892" y="187"/>
                  <a:pt x="895" y="199"/>
                  <a:pt x="891" y="204"/>
                </a:cubicBezTo>
                <a:cubicBezTo>
                  <a:pt x="889" y="208"/>
                  <a:pt x="885" y="207"/>
                  <a:pt x="881" y="209"/>
                </a:cubicBezTo>
                <a:cubicBezTo>
                  <a:pt x="878" y="211"/>
                  <a:pt x="877" y="211"/>
                  <a:pt x="872" y="212"/>
                </a:cubicBezTo>
                <a:cubicBezTo>
                  <a:pt x="867" y="213"/>
                  <a:pt x="867" y="216"/>
                  <a:pt x="866" y="220"/>
                </a:cubicBezTo>
                <a:cubicBezTo>
                  <a:pt x="865" y="225"/>
                  <a:pt x="860" y="222"/>
                  <a:pt x="857" y="225"/>
                </a:cubicBezTo>
                <a:cubicBezTo>
                  <a:pt x="856" y="226"/>
                  <a:pt x="855" y="235"/>
                  <a:pt x="854" y="237"/>
                </a:cubicBezTo>
                <a:cubicBezTo>
                  <a:pt x="854" y="240"/>
                  <a:pt x="854" y="244"/>
                  <a:pt x="855" y="247"/>
                </a:cubicBezTo>
                <a:cubicBezTo>
                  <a:pt x="856" y="252"/>
                  <a:pt x="860" y="255"/>
                  <a:pt x="858" y="260"/>
                </a:cubicBezTo>
                <a:cubicBezTo>
                  <a:pt x="853" y="262"/>
                  <a:pt x="853" y="255"/>
                  <a:pt x="851" y="253"/>
                </a:cubicBezTo>
                <a:cubicBezTo>
                  <a:pt x="847" y="256"/>
                  <a:pt x="846" y="261"/>
                  <a:pt x="844" y="265"/>
                </a:cubicBezTo>
                <a:cubicBezTo>
                  <a:pt x="843" y="268"/>
                  <a:pt x="841" y="270"/>
                  <a:pt x="839" y="273"/>
                </a:cubicBezTo>
                <a:cubicBezTo>
                  <a:pt x="839" y="268"/>
                  <a:pt x="839" y="263"/>
                  <a:pt x="839" y="257"/>
                </a:cubicBezTo>
                <a:cubicBezTo>
                  <a:pt x="840" y="252"/>
                  <a:pt x="844" y="251"/>
                  <a:pt x="844" y="246"/>
                </a:cubicBezTo>
                <a:cubicBezTo>
                  <a:pt x="845" y="241"/>
                  <a:pt x="840" y="240"/>
                  <a:pt x="839" y="236"/>
                </a:cubicBezTo>
                <a:cubicBezTo>
                  <a:pt x="837" y="232"/>
                  <a:pt x="837" y="227"/>
                  <a:pt x="838" y="223"/>
                </a:cubicBezTo>
                <a:cubicBezTo>
                  <a:pt x="839" y="219"/>
                  <a:pt x="842" y="214"/>
                  <a:pt x="842" y="210"/>
                </a:cubicBezTo>
                <a:cubicBezTo>
                  <a:pt x="842" y="205"/>
                  <a:pt x="837" y="205"/>
                  <a:pt x="833" y="205"/>
                </a:cubicBezTo>
                <a:cubicBezTo>
                  <a:pt x="830" y="205"/>
                  <a:pt x="827" y="204"/>
                  <a:pt x="825" y="206"/>
                </a:cubicBezTo>
                <a:cubicBezTo>
                  <a:pt x="823" y="208"/>
                  <a:pt x="825" y="211"/>
                  <a:pt x="824" y="214"/>
                </a:cubicBezTo>
                <a:cubicBezTo>
                  <a:pt x="822" y="223"/>
                  <a:pt x="815" y="231"/>
                  <a:pt x="815" y="241"/>
                </a:cubicBezTo>
                <a:cubicBezTo>
                  <a:pt x="815" y="245"/>
                  <a:pt x="815" y="249"/>
                  <a:pt x="814" y="253"/>
                </a:cubicBezTo>
                <a:cubicBezTo>
                  <a:pt x="813" y="256"/>
                  <a:pt x="811" y="260"/>
                  <a:pt x="811" y="263"/>
                </a:cubicBezTo>
                <a:cubicBezTo>
                  <a:pt x="806" y="259"/>
                  <a:pt x="804" y="249"/>
                  <a:pt x="807" y="243"/>
                </a:cubicBezTo>
                <a:cubicBezTo>
                  <a:pt x="808" y="240"/>
                  <a:pt x="809" y="240"/>
                  <a:pt x="809" y="237"/>
                </a:cubicBezTo>
                <a:cubicBezTo>
                  <a:pt x="809" y="235"/>
                  <a:pt x="811" y="231"/>
                  <a:pt x="810" y="229"/>
                </a:cubicBezTo>
                <a:cubicBezTo>
                  <a:pt x="809" y="223"/>
                  <a:pt x="798" y="231"/>
                  <a:pt x="794" y="233"/>
                </a:cubicBezTo>
                <a:cubicBezTo>
                  <a:pt x="791" y="234"/>
                  <a:pt x="790" y="235"/>
                  <a:pt x="787" y="235"/>
                </a:cubicBezTo>
                <a:cubicBezTo>
                  <a:pt x="783" y="235"/>
                  <a:pt x="781" y="234"/>
                  <a:pt x="779" y="236"/>
                </a:cubicBezTo>
                <a:cubicBezTo>
                  <a:pt x="779" y="237"/>
                  <a:pt x="779" y="239"/>
                  <a:pt x="779" y="240"/>
                </a:cubicBezTo>
                <a:cubicBezTo>
                  <a:pt x="778" y="241"/>
                  <a:pt x="776" y="241"/>
                  <a:pt x="774" y="242"/>
                </a:cubicBezTo>
                <a:cubicBezTo>
                  <a:pt x="772" y="243"/>
                  <a:pt x="771" y="243"/>
                  <a:pt x="770" y="245"/>
                </a:cubicBezTo>
                <a:cubicBezTo>
                  <a:pt x="767" y="250"/>
                  <a:pt x="767" y="257"/>
                  <a:pt x="770" y="262"/>
                </a:cubicBezTo>
                <a:cubicBezTo>
                  <a:pt x="773" y="267"/>
                  <a:pt x="773" y="269"/>
                  <a:pt x="773" y="274"/>
                </a:cubicBezTo>
                <a:cubicBezTo>
                  <a:pt x="774" y="281"/>
                  <a:pt x="774" y="286"/>
                  <a:pt x="781" y="287"/>
                </a:cubicBezTo>
                <a:cubicBezTo>
                  <a:pt x="783" y="287"/>
                  <a:pt x="787" y="286"/>
                  <a:pt x="788" y="287"/>
                </a:cubicBezTo>
                <a:cubicBezTo>
                  <a:pt x="791" y="288"/>
                  <a:pt x="793" y="294"/>
                  <a:pt x="795" y="297"/>
                </a:cubicBezTo>
                <a:cubicBezTo>
                  <a:pt x="798" y="301"/>
                  <a:pt x="800" y="304"/>
                  <a:pt x="795" y="306"/>
                </a:cubicBezTo>
                <a:cubicBezTo>
                  <a:pt x="793" y="307"/>
                  <a:pt x="790" y="309"/>
                  <a:pt x="789" y="307"/>
                </a:cubicBezTo>
                <a:cubicBezTo>
                  <a:pt x="787" y="306"/>
                  <a:pt x="786" y="298"/>
                  <a:pt x="784" y="296"/>
                </a:cubicBezTo>
                <a:cubicBezTo>
                  <a:pt x="783" y="292"/>
                  <a:pt x="783" y="291"/>
                  <a:pt x="779" y="290"/>
                </a:cubicBezTo>
                <a:cubicBezTo>
                  <a:pt x="777" y="290"/>
                  <a:pt x="776" y="291"/>
                  <a:pt x="774" y="290"/>
                </a:cubicBezTo>
                <a:cubicBezTo>
                  <a:pt x="773" y="289"/>
                  <a:pt x="771" y="286"/>
                  <a:pt x="770" y="285"/>
                </a:cubicBezTo>
                <a:cubicBezTo>
                  <a:pt x="767" y="283"/>
                  <a:pt x="765" y="280"/>
                  <a:pt x="763" y="276"/>
                </a:cubicBezTo>
                <a:cubicBezTo>
                  <a:pt x="763" y="274"/>
                  <a:pt x="764" y="272"/>
                  <a:pt x="763" y="270"/>
                </a:cubicBezTo>
                <a:cubicBezTo>
                  <a:pt x="762" y="265"/>
                  <a:pt x="752" y="262"/>
                  <a:pt x="749" y="267"/>
                </a:cubicBezTo>
                <a:cubicBezTo>
                  <a:pt x="745" y="273"/>
                  <a:pt x="752" y="279"/>
                  <a:pt x="754" y="283"/>
                </a:cubicBezTo>
                <a:cubicBezTo>
                  <a:pt x="755" y="287"/>
                  <a:pt x="756" y="291"/>
                  <a:pt x="755" y="295"/>
                </a:cubicBezTo>
                <a:cubicBezTo>
                  <a:pt x="745" y="298"/>
                  <a:pt x="745" y="286"/>
                  <a:pt x="740" y="281"/>
                </a:cubicBezTo>
                <a:cubicBezTo>
                  <a:pt x="733" y="273"/>
                  <a:pt x="732" y="283"/>
                  <a:pt x="732" y="289"/>
                </a:cubicBezTo>
                <a:cubicBezTo>
                  <a:pt x="730" y="289"/>
                  <a:pt x="727" y="288"/>
                  <a:pt x="725" y="289"/>
                </a:cubicBezTo>
                <a:cubicBezTo>
                  <a:pt x="724" y="290"/>
                  <a:pt x="723" y="293"/>
                  <a:pt x="723" y="294"/>
                </a:cubicBezTo>
                <a:cubicBezTo>
                  <a:pt x="721" y="294"/>
                  <a:pt x="720" y="285"/>
                  <a:pt x="719" y="282"/>
                </a:cubicBezTo>
                <a:cubicBezTo>
                  <a:pt x="718" y="280"/>
                  <a:pt x="715" y="272"/>
                  <a:pt x="713" y="277"/>
                </a:cubicBezTo>
                <a:cubicBezTo>
                  <a:pt x="713" y="271"/>
                  <a:pt x="709" y="266"/>
                  <a:pt x="703" y="264"/>
                </a:cubicBezTo>
                <a:cubicBezTo>
                  <a:pt x="697" y="261"/>
                  <a:pt x="699" y="266"/>
                  <a:pt x="697" y="269"/>
                </a:cubicBezTo>
                <a:cubicBezTo>
                  <a:pt x="695" y="269"/>
                  <a:pt x="692" y="267"/>
                  <a:pt x="690" y="267"/>
                </a:cubicBezTo>
                <a:cubicBezTo>
                  <a:pt x="687" y="268"/>
                  <a:pt x="688" y="271"/>
                  <a:pt x="687" y="272"/>
                </a:cubicBezTo>
                <a:cubicBezTo>
                  <a:pt x="684" y="276"/>
                  <a:pt x="680" y="274"/>
                  <a:pt x="679" y="280"/>
                </a:cubicBezTo>
                <a:cubicBezTo>
                  <a:pt x="681" y="280"/>
                  <a:pt x="684" y="279"/>
                  <a:pt x="687" y="280"/>
                </a:cubicBezTo>
                <a:cubicBezTo>
                  <a:pt x="686" y="281"/>
                  <a:pt x="687" y="282"/>
                  <a:pt x="687" y="283"/>
                </a:cubicBezTo>
                <a:cubicBezTo>
                  <a:pt x="689" y="283"/>
                  <a:pt x="690" y="283"/>
                  <a:pt x="690" y="284"/>
                </a:cubicBezTo>
                <a:cubicBezTo>
                  <a:pt x="686" y="287"/>
                  <a:pt x="674" y="284"/>
                  <a:pt x="671" y="289"/>
                </a:cubicBezTo>
                <a:cubicBezTo>
                  <a:pt x="670" y="290"/>
                  <a:pt x="671" y="294"/>
                  <a:pt x="671" y="296"/>
                </a:cubicBezTo>
                <a:cubicBezTo>
                  <a:pt x="671" y="299"/>
                  <a:pt x="673" y="302"/>
                  <a:pt x="672" y="304"/>
                </a:cubicBezTo>
                <a:cubicBezTo>
                  <a:pt x="672" y="306"/>
                  <a:pt x="672" y="305"/>
                  <a:pt x="671" y="306"/>
                </a:cubicBezTo>
                <a:cubicBezTo>
                  <a:pt x="670" y="306"/>
                  <a:pt x="669" y="307"/>
                  <a:pt x="668" y="307"/>
                </a:cubicBezTo>
                <a:cubicBezTo>
                  <a:pt x="667" y="308"/>
                  <a:pt x="667" y="308"/>
                  <a:pt x="667" y="309"/>
                </a:cubicBezTo>
                <a:cubicBezTo>
                  <a:pt x="664" y="312"/>
                  <a:pt x="665" y="311"/>
                  <a:pt x="664" y="315"/>
                </a:cubicBezTo>
                <a:cubicBezTo>
                  <a:pt x="664" y="319"/>
                  <a:pt x="662" y="325"/>
                  <a:pt x="660" y="327"/>
                </a:cubicBezTo>
                <a:cubicBezTo>
                  <a:pt x="658" y="329"/>
                  <a:pt x="653" y="333"/>
                  <a:pt x="658" y="336"/>
                </a:cubicBezTo>
                <a:cubicBezTo>
                  <a:pt x="659" y="337"/>
                  <a:pt x="661" y="336"/>
                  <a:pt x="663" y="337"/>
                </a:cubicBezTo>
                <a:cubicBezTo>
                  <a:pt x="665" y="338"/>
                  <a:pt x="666" y="341"/>
                  <a:pt x="668" y="343"/>
                </a:cubicBezTo>
                <a:cubicBezTo>
                  <a:pt x="672" y="342"/>
                  <a:pt x="674" y="337"/>
                  <a:pt x="676" y="334"/>
                </a:cubicBezTo>
                <a:cubicBezTo>
                  <a:pt x="678" y="331"/>
                  <a:pt x="681" y="329"/>
                  <a:pt x="684" y="327"/>
                </a:cubicBezTo>
                <a:cubicBezTo>
                  <a:pt x="686" y="327"/>
                  <a:pt x="687" y="325"/>
                  <a:pt x="689" y="326"/>
                </a:cubicBezTo>
                <a:cubicBezTo>
                  <a:pt x="690" y="326"/>
                  <a:pt x="690" y="328"/>
                  <a:pt x="691" y="328"/>
                </a:cubicBezTo>
                <a:cubicBezTo>
                  <a:pt x="693" y="328"/>
                  <a:pt x="694" y="329"/>
                  <a:pt x="694" y="326"/>
                </a:cubicBezTo>
                <a:cubicBezTo>
                  <a:pt x="697" y="325"/>
                  <a:pt x="699" y="326"/>
                  <a:pt x="701" y="325"/>
                </a:cubicBezTo>
                <a:cubicBezTo>
                  <a:pt x="702" y="325"/>
                  <a:pt x="703" y="324"/>
                  <a:pt x="704" y="324"/>
                </a:cubicBezTo>
                <a:cubicBezTo>
                  <a:pt x="705" y="323"/>
                  <a:pt x="707" y="324"/>
                  <a:pt x="708" y="323"/>
                </a:cubicBezTo>
                <a:cubicBezTo>
                  <a:pt x="712" y="322"/>
                  <a:pt x="723" y="306"/>
                  <a:pt x="726" y="318"/>
                </a:cubicBezTo>
                <a:cubicBezTo>
                  <a:pt x="728" y="325"/>
                  <a:pt x="714" y="323"/>
                  <a:pt x="709" y="325"/>
                </a:cubicBezTo>
                <a:cubicBezTo>
                  <a:pt x="706" y="326"/>
                  <a:pt x="703" y="328"/>
                  <a:pt x="702" y="331"/>
                </a:cubicBezTo>
                <a:cubicBezTo>
                  <a:pt x="701" y="334"/>
                  <a:pt x="702" y="336"/>
                  <a:pt x="701" y="339"/>
                </a:cubicBezTo>
                <a:cubicBezTo>
                  <a:pt x="698" y="343"/>
                  <a:pt x="692" y="342"/>
                  <a:pt x="692" y="348"/>
                </a:cubicBezTo>
                <a:cubicBezTo>
                  <a:pt x="692" y="351"/>
                  <a:pt x="694" y="352"/>
                  <a:pt x="692" y="355"/>
                </a:cubicBezTo>
                <a:cubicBezTo>
                  <a:pt x="691" y="355"/>
                  <a:pt x="688" y="355"/>
                  <a:pt x="687" y="356"/>
                </a:cubicBezTo>
                <a:cubicBezTo>
                  <a:pt x="685" y="357"/>
                  <a:pt x="687" y="359"/>
                  <a:pt x="684" y="360"/>
                </a:cubicBezTo>
                <a:cubicBezTo>
                  <a:pt x="682" y="361"/>
                  <a:pt x="677" y="359"/>
                  <a:pt x="675" y="361"/>
                </a:cubicBezTo>
                <a:cubicBezTo>
                  <a:pt x="674" y="361"/>
                  <a:pt x="671" y="365"/>
                  <a:pt x="671" y="366"/>
                </a:cubicBezTo>
                <a:cubicBezTo>
                  <a:pt x="669" y="368"/>
                  <a:pt x="669" y="370"/>
                  <a:pt x="667" y="372"/>
                </a:cubicBezTo>
                <a:cubicBezTo>
                  <a:pt x="665" y="376"/>
                  <a:pt x="663" y="376"/>
                  <a:pt x="660" y="378"/>
                </a:cubicBezTo>
                <a:cubicBezTo>
                  <a:pt x="666" y="383"/>
                  <a:pt x="668" y="375"/>
                  <a:pt x="671" y="372"/>
                </a:cubicBezTo>
                <a:cubicBezTo>
                  <a:pt x="673" y="370"/>
                  <a:pt x="677" y="371"/>
                  <a:pt x="680" y="370"/>
                </a:cubicBezTo>
                <a:cubicBezTo>
                  <a:pt x="680" y="369"/>
                  <a:pt x="681" y="368"/>
                  <a:pt x="682" y="368"/>
                </a:cubicBezTo>
                <a:cubicBezTo>
                  <a:pt x="683" y="368"/>
                  <a:pt x="685" y="368"/>
                  <a:pt x="687" y="368"/>
                </a:cubicBezTo>
                <a:cubicBezTo>
                  <a:pt x="690" y="367"/>
                  <a:pt x="691" y="365"/>
                  <a:pt x="694" y="364"/>
                </a:cubicBezTo>
                <a:cubicBezTo>
                  <a:pt x="696" y="363"/>
                  <a:pt x="700" y="362"/>
                  <a:pt x="702" y="366"/>
                </a:cubicBezTo>
                <a:cubicBezTo>
                  <a:pt x="703" y="372"/>
                  <a:pt x="690" y="375"/>
                  <a:pt x="686" y="377"/>
                </a:cubicBezTo>
                <a:cubicBezTo>
                  <a:pt x="680" y="380"/>
                  <a:pt x="683" y="382"/>
                  <a:pt x="682" y="387"/>
                </a:cubicBezTo>
                <a:cubicBezTo>
                  <a:pt x="681" y="388"/>
                  <a:pt x="678" y="392"/>
                  <a:pt x="676" y="393"/>
                </a:cubicBezTo>
                <a:cubicBezTo>
                  <a:pt x="672" y="396"/>
                  <a:pt x="665" y="396"/>
                  <a:pt x="660" y="396"/>
                </a:cubicBezTo>
                <a:cubicBezTo>
                  <a:pt x="659" y="396"/>
                  <a:pt x="654" y="395"/>
                  <a:pt x="652" y="397"/>
                </a:cubicBezTo>
                <a:cubicBezTo>
                  <a:pt x="651" y="398"/>
                  <a:pt x="652" y="400"/>
                  <a:pt x="651" y="402"/>
                </a:cubicBezTo>
                <a:cubicBezTo>
                  <a:pt x="650" y="406"/>
                  <a:pt x="645" y="410"/>
                  <a:pt x="641" y="408"/>
                </a:cubicBezTo>
                <a:cubicBezTo>
                  <a:pt x="634" y="404"/>
                  <a:pt x="639" y="389"/>
                  <a:pt x="639" y="383"/>
                </a:cubicBezTo>
                <a:cubicBezTo>
                  <a:pt x="639" y="379"/>
                  <a:pt x="639" y="376"/>
                  <a:pt x="636" y="373"/>
                </a:cubicBezTo>
                <a:cubicBezTo>
                  <a:pt x="634" y="371"/>
                  <a:pt x="629" y="366"/>
                  <a:pt x="625" y="368"/>
                </a:cubicBezTo>
                <a:cubicBezTo>
                  <a:pt x="624" y="369"/>
                  <a:pt x="623" y="373"/>
                  <a:pt x="622" y="374"/>
                </a:cubicBezTo>
                <a:cubicBezTo>
                  <a:pt x="621" y="377"/>
                  <a:pt x="618" y="380"/>
                  <a:pt x="617" y="383"/>
                </a:cubicBezTo>
                <a:cubicBezTo>
                  <a:pt x="616" y="385"/>
                  <a:pt x="617" y="390"/>
                  <a:pt x="613" y="390"/>
                </a:cubicBezTo>
                <a:cubicBezTo>
                  <a:pt x="612" y="388"/>
                  <a:pt x="611" y="384"/>
                  <a:pt x="611" y="382"/>
                </a:cubicBezTo>
                <a:cubicBezTo>
                  <a:pt x="611" y="380"/>
                  <a:pt x="612" y="377"/>
                  <a:pt x="611" y="376"/>
                </a:cubicBezTo>
                <a:cubicBezTo>
                  <a:pt x="610" y="374"/>
                  <a:pt x="608" y="375"/>
                  <a:pt x="608" y="374"/>
                </a:cubicBezTo>
                <a:cubicBezTo>
                  <a:pt x="606" y="373"/>
                  <a:pt x="606" y="372"/>
                  <a:pt x="606" y="369"/>
                </a:cubicBezTo>
                <a:cubicBezTo>
                  <a:pt x="606" y="365"/>
                  <a:pt x="607" y="359"/>
                  <a:pt x="603" y="356"/>
                </a:cubicBezTo>
                <a:cubicBezTo>
                  <a:pt x="600" y="354"/>
                  <a:pt x="597" y="356"/>
                  <a:pt x="594" y="355"/>
                </a:cubicBezTo>
                <a:cubicBezTo>
                  <a:pt x="594" y="352"/>
                  <a:pt x="597" y="348"/>
                  <a:pt x="598" y="346"/>
                </a:cubicBezTo>
                <a:cubicBezTo>
                  <a:pt x="599" y="345"/>
                  <a:pt x="601" y="343"/>
                  <a:pt x="601" y="342"/>
                </a:cubicBezTo>
                <a:cubicBezTo>
                  <a:pt x="602" y="341"/>
                  <a:pt x="601" y="340"/>
                  <a:pt x="602" y="339"/>
                </a:cubicBezTo>
                <a:cubicBezTo>
                  <a:pt x="603" y="337"/>
                  <a:pt x="607" y="336"/>
                  <a:pt x="608" y="335"/>
                </a:cubicBezTo>
                <a:cubicBezTo>
                  <a:pt x="610" y="333"/>
                  <a:pt x="611" y="331"/>
                  <a:pt x="612" y="328"/>
                </a:cubicBezTo>
                <a:cubicBezTo>
                  <a:pt x="614" y="326"/>
                  <a:pt x="615" y="325"/>
                  <a:pt x="616" y="322"/>
                </a:cubicBezTo>
                <a:cubicBezTo>
                  <a:pt x="619" y="318"/>
                  <a:pt x="618" y="316"/>
                  <a:pt x="618" y="311"/>
                </a:cubicBezTo>
                <a:cubicBezTo>
                  <a:pt x="619" y="308"/>
                  <a:pt x="622" y="303"/>
                  <a:pt x="620" y="300"/>
                </a:cubicBezTo>
                <a:cubicBezTo>
                  <a:pt x="618" y="298"/>
                  <a:pt x="612" y="299"/>
                  <a:pt x="610" y="300"/>
                </a:cubicBezTo>
                <a:cubicBezTo>
                  <a:pt x="608" y="301"/>
                  <a:pt x="607" y="304"/>
                  <a:pt x="605" y="305"/>
                </a:cubicBezTo>
                <a:cubicBezTo>
                  <a:pt x="604" y="307"/>
                  <a:pt x="604" y="306"/>
                  <a:pt x="603" y="309"/>
                </a:cubicBezTo>
                <a:cubicBezTo>
                  <a:pt x="603" y="310"/>
                  <a:pt x="604" y="312"/>
                  <a:pt x="604" y="313"/>
                </a:cubicBezTo>
                <a:cubicBezTo>
                  <a:pt x="603" y="316"/>
                  <a:pt x="599" y="317"/>
                  <a:pt x="597" y="318"/>
                </a:cubicBezTo>
                <a:cubicBezTo>
                  <a:pt x="595" y="321"/>
                  <a:pt x="592" y="323"/>
                  <a:pt x="590" y="326"/>
                </a:cubicBezTo>
                <a:cubicBezTo>
                  <a:pt x="584" y="334"/>
                  <a:pt x="581" y="343"/>
                  <a:pt x="581" y="353"/>
                </a:cubicBezTo>
                <a:cubicBezTo>
                  <a:pt x="582" y="355"/>
                  <a:pt x="581" y="358"/>
                  <a:pt x="581" y="361"/>
                </a:cubicBezTo>
                <a:cubicBezTo>
                  <a:pt x="582" y="364"/>
                  <a:pt x="580" y="369"/>
                  <a:pt x="581" y="372"/>
                </a:cubicBezTo>
                <a:cubicBezTo>
                  <a:pt x="590" y="372"/>
                  <a:pt x="579" y="377"/>
                  <a:pt x="578" y="381"/>
                </a:cubicBezTo>
                <a:cubicBezTo>
                  <a:pt x="576" y="384"/>
                  <a:pt x="582" y="394"/>
                  <a:pt x="575" y="395"/>
                </a:cubicBezTo>
                <a:cubicBezTo>
                  <a:pt x="572" y="392"/>
                  <a:pt x="574" y="389"/>
                  <a:pt x="573" y="387"/>
                </a:cubicBezTo>
                <a:cubicBezTo>
                  <a:pt x="573" y="387"/>
                  <a:pt x="571" y="384"/>
                  <a:pt x="572" y="385"/>
                </a:cubicBezTo>
                <a:cubicBezTo>
                  <a:pt x="571" y="383"/>
                  <a:pt x="571" y="381"/>
                  <a:pt x="571" y="378"/>
                </a:cubicBezTo>
                <a:cubicBezTo>
                  <a:pt x="571" y="376"/>
                  <a:pt x="571" y="373"/>
                  <a:pt x="571" y="371"/>
                </a:cubicBezTo>
                <a:cubicBezTo>
                  <a:pt x="571" y="368"/>
                  <a:pt x="570" y="366"/>
                  <a:pt x="570" y="363"/>
                </a:cubicBezTo>
                <a:cubicBezTo>
                  <a:pt x="569" y="363"/>
                  <a:pt x="568" y="363"/>
                  <a:pt x="567" y="364"/>
                </a:cubicBezTo>
                <a:cubicBezTo>
                  <a:pt x="566" y="361"/>
                  <a:pt x="566" y="358"/>
                  <a:pt x="564" y="355"/>
                </a:cubicBezTo>
                <a:cubicBezTo>
                  <a:pt x="563" y="354"/>
                  <a:pt x="562" y="349"/>
                  <a:pt x="561" y="348"/>
                </a:cubicBezTo>
                <a:cubicBezTo>
                  <a:pt x="555" y="343"/>
                  <a:pt x="554" y="359"/>
                  <a:pt x="554" y="362"/>
                </a:cubicBezTo>
                <a:cubicBezTo>
                  <a:pt x="554" y="365"/>
                  <a:pt x="554" y="366"/>
                  <a:pt x="555" y="368"/>
                </a:cubicBezTo>
                <a:cubicBezTo>
                  <a:pt x="555" y="370"/>
                  <a:pt x="556" y="370"/>
                  <a:pt x="556" y="372"/>
                </a:cubicBezTo>
                <a:cubicBezTo>
                  <a:pt x="553" y="372"/>
                  <a:pt x="551" y="372"/>
                  <a:pt x="549" y="372"/>
                </a:cubicBezTo>
                <a:cubicBezTo>
                  <a:pt x="548" y="374"/>
                  <a:pt x="549" y="377"/>
                  <a:pt x="548" y="379"/>
                </a:cubicBezTo>
                <a:cubicBezTo>
                  <a:pt x="546" y="377"/>
                  <a:pt x="544" y="372"/>
                  <a:pt x="541" y="372"/>
                </a:cubicBezTo>
                <a:cubicBezTo>
                  <a:pt x="537" y="372"/>
                  <a:pt x="535" y="377"/>
                  <a:pt x="534" y="379"/>
                </a:cubicBezTo>
                <a:cubicBezTo>
                  <a:pt x="532" y="382"/>
                  <a:pt x="531" y="384"/>
                  <a:pt x="529" y="387"/>
                </a:cubicBezTo>
                <a:cubicBezTo>
                  <a:pt x="528" y="389"/>
                  <a:pt x="527" y="390"/>
                  <a:pt x="525" y="393"/>
                </a:cubicBezTo>
                <a:cubicBezTo>
                  <a:pt x="525" y="395"/>
                  <a:pt x="522" y="398"/>
                  <a:pt x="522" y="400"/>
                </a:cubicBezTo>
                <a:cubicBezTo>
                  <a:pt x="521" y="403"/>
                  <a:pt x="522" y="407"/>
                  <a:pt x="525" y="408"/>
                </a:cubicBezTo>
                <a:cubicBezTo>
                  <a:pt x="529" y="409"/>
                  <a:pt x="532" y="403"/>
                  <a:pt x="534" y="400"/>
                </a:cubicBezTo>
                <a:cubicBezTo>
                  <a:pt x="537" y="396"/>
                  <a:pt x="537" y="397"/>
                  <a:pt x="542" y="397"/>
                </a:cubicBezTo>
                <a:cubicBezTo>
                  <a:pt x="545" y="397"/>
                  <a:pt x="547" y="395"/>
                  <a:pt x="549" y="396"/>
                </a:cubicBezTo>
                <a:cubicBezTo>
                  <a:pt x="550" y="398"/>
                  <a:pt x="548" y="399"/>
                  <a:pt x="548" y="401"/>
                </a:cubicBezTo>
                <a:cubicBezTo>
                  <a:pt x="547" y="404"/>
                  <a:pt x="548" y="406"/>
                  <a:pt x="546" y="408"/>
                </a:cubicBezTo>
                <a:cubicBezTo>
                  <a:pt x="544" y="409"/>
                  <a:pt x="542" y="408"/>
                  <a:pt x="539" y="409"/>
                </a:cubicBezTo>
                <a:cubicBezTo>
                  <a:pt x="536" y="410"/>
                  <a:pt x="535" y="414"/>
                  <a:pt x="536" y="417"/>
                </a:cubicBezTo>
                <a:cubicBezTo>
                  <a:pt x="538" y="426"/>
                  <a:pt x="549" y="428"/>
                  <a:pt x="556" y="425"/>
                </a:cubicBezTo>
                <a:cubicBezTo>
                  <a:pt x="559" y="424"/>
                  <a:pt x="560" y="423"/>
                  <a:pt x="559" y="420"/>
                </a:cubicBezTo>
                <a:cubicBezTo>
                  <a:pt x="558" y="417"/>
                  <a:pt x="555" y="416"/>
                  <a:pt x="559" y="413"/>
                </a:cubicBezTo>
                <a:cubicBezTo>
                  <a:pt x="560" y="412"/>
                  <a:pt x="562" y="412"/>
                  <a:pt x="564" y="410"/>
                </a:cubicBezTo>
                <a:cubicBezTo>
                  <a:pt x="566" y="409"/>
                  <a:pt x="567" y="407"/>
                  <a:pt x="569" y="405"/>
                </a:cubicBezTo>
                <a:cubicBezTo>
                  <a:pt x="570" y="404"/>
                  <a:pt x="572" y="403"/>
                  <a:pt x="574" y="402"/>
                </a:cubicBezTo>
                <a:cubicBezTo>
                  <a:pt x="575" y="401"/>
                  <a:pt x="580" y="400"/>
                  <a:pt x="581" y="400"/>
                </a:cubicBezTo>
                <a:cubicBezTo>
                  <a:pt x="585" y="403"/>
                  <a:pt x="576" y="408"/>
                  <a:pt x="575" y="410"/>
                </a:cubicBezTo>
                <a:cubicBezTo>
                  <a:pt x="571" y="414"/>
                  <a:pt x="571" y="418"/>
                  <a:pt x="566" y="421"/>
                </a:cubicBezTo>
                <a:cubicBezTo>
                  <a:pt x="569" y="426"/>
                  <a:pt x="570" y="427"/>
                  <a:pt x="565" y="430"/>
                </a:cubicBezTo>
                <a:cubicBezTo>
                  <a:pt x="559" y="432"/>
                  <a:pt x="554" y="430"/>
                  <a:pt x="549" y="432"/>
                </a:cubicBezTo>
                <a:cubicBezTo>
                  <a:pt x="544" y="433"/>
                  <a:pt x="542" y="434"/>
                  <a:pt x="537" y="434"/>
                </a:cubicBezTo>
                <a:cubicBezTo>
                  <a:pt x="534" y="434"/>
                  <a:pt x="530" y="433"/>
                  <a:pt x="528" y="435"/>
                </a:cubicBezTo>
                <a:cubicBezTo>
                  <a:pt x="525" y="438"/>
                  <a:pt x="527" y="443"/>
                  <a:pt x="520" y="444"/>
                </a:cubicBezTo>
                <a:cubicBezTo>
                  <a:pt x="514" y="444"/>
                  <a:pt x="508" y="440"/>
                  <a:pt x="503" y="443"/>
                </a:cubicBezTo>
                <a:cubicBezTo>
                  <a:pt x="502" y="444"/>
                  <a:pt x="502" y="445"/>
                  <a:pt x="500" y="446"/>
                </a:cubicBezTo>
                <a:cubicBezTo>
                  <a:pt x="499" y="446"/>
                  <a:pt x="498" y="446"/>
                  <a:pt x="498" y="446"/>
                </a:cubicBezTo>
                <a:cubicBezTo>
                  <a:pt x="496" y="446"/>
                  <a:pt x="495" y="447"/>
                  <a:pt x="495" y="448"/>
                </a:cubicBezTo>
                <a:cubicBezTo>
                  <a:pt x="493" y="449"/>
                  <a:pt x="489" y="449"/>
                  <a:pt x="487" y="450"/>
                </a:cubicBezTo>
                <a:cubicBezTo>
                  <a:pt x="484" y="452"/>
                  <a:pt x="480" y="457"/>
                  <a:pt x="478" y="460"/>
                </a:cubicBezTo>
                <a:cubicBezTo>
                  <a:pt x="474" y="463"/>
                  <a:pt x="476" y="467"/>
                  <a:pt x="476" y="472"/>
                </a:cubicBezTo>
                <a:cubicBezTo>
                  <a:pt x="473" y="472"/>
                  <a:pt x="469" y="470"/>
                  <a:pt x="467" y="471"/>
                </a:cubicBezTo>
                <a:cubicBezTo>
                  <a:pt x="466" y="472"/>
                  <a:pt x="462" y="476"/>
                  <a:pt x="462" y="478"/>
                </a:cubicBezTo>
                <a:cubicBezTo>
                  <a:pt x="460" y="481"/>
                  <a:pt x="461" y="482"/>
                  <a:pt x="457" y="484"/>
                </a:cubicBezTo>
                <a:cubicBezTo>
                  <a:pt x="454" y="486"/>
                  <a:pt x="451" y="486"/>
                  <a:pt x="447" y="487"/>
                </a:cubicBezTo>
                <a:cubicBezTo>
                  <a:pt x="447" y="489"/>
                  <a:pt x="448" y="491"/>
                  <a:pt x="447" y="493"/>
                </a:cubicBezTo>
                <a:cubicBezTo>
                  <a:pt x="447" y="495"/>
                  <a:pt x="447" y="497"/>
                  <a:pt x="446" y="499"/>
                </a:cubicBezTo>
                <a:cubicBezTo>
                  <a:pt x="445" y="501"/>
                  <a:pt x="444" y="501"/>
                  <a:pt x="443" y="502"/>
                </a:cubicBezTo>
                <a:cubicBezTo>
                  <a:pt x="440" y="505"/>
                  <a:pt x="441" y="511"/>
                  <a:pt x="441" y="515"/>
                </a:cubicBezTo>
                <a:cubicBezTo>
                  <a:pt x="444" y="516"/>
                  <a:pt x="453" y="512"/>
                  <a:pt x="455" y="509"/>
                </a:cubicBezTo>
                <a:cubicBezTo>
                  <a:pt x="456" y="507"/>
                  <a:pt x="457" y="504"/>
                  <a:pt x="458" y="501"/>
                </a:cubicBezTo>
                <a:cubicBezTo>
                  <a:pt x="459" y="500"/>
                  <a:pt x="461" y="498"/>
                  <a:pt x="462" y="497"/>
                </a:cubicBezTo>
                <a:cubicBezTo>
                  <a:pt x="464" y="498"/>
                  <a:pt x="464" y="499"/>
                  <a:pt x="467" y="498"/>
                </a:cubicBezTo>
                <a:cubicBezTo>
                  <a:pt x="470" y="497"/>
                  <a:pt x="469" y="495"/>
                  <a:pt x="470" y="494"/>
                </a:cubicBezTo>
                <a:cubicBezTo>
                  <a:pt x="471" y="492"/>
                  <a:pt x="476" y="491"/>
                  <a:pt x="475" y="488"/>
                </a:cubicBezTo>
                <a:cubicBezTo>
                  <a:pt x="478" y="487"/>
                  <a:pt x="488" y="490"/>
                  <a:pt x="489" y="484"/>
                </a:cubicBezTo>
                <a:cubicBezTo>
                  <a:pt x="492" y="484"/>
                  <a:pt x="493" y="485"/>
                  <a:pt x="495" y="483"/>
                </a:cubicBezTo>
                <a:cubicBezTo>
                  <a:pt x="498" y="481"/>
                  <a:pt x="498" y="474"/>
                  <a:pt x="501" y="472"/>
                </a:cubicBezTo>
                <a:cubicBezTo>
                  <a:pt x="504" y="470"/>
                  <a:pt x="509" y="471"/>
                  <a:pt x="510" y="467"/>
                </a:cubicBezTo>
                <a:cubicBezTo>
                  <a:pt x="510" y="467"/>
                  <a:pt x="510" y="465"/>
                  <a:pt x="510" y="464"/>
                </a:cubicBezTo>
                <a:cubicBezTo>
                  <a:pt x="511" y="466"/>
                  <a:pt x="511" y="467"/>
                  <a:pt x="510" y="467"/>
                </a:cubicBezTo>
                <a:cubicBezTo>
                  <a:pt x="512" y="471"/>
                  <a:pt x="521" y="470"/>
                  <a:pt x="524" y="469"/>
                </a:cubicBezTo>
                <a:cubicBezTo>
                  <a:pt x="530" y="468"/>
                  <a:pt x="531" y="465"/>
                  <a:pt x="535" y="461"/>
                </a:cubicBezTo>
                <a:cubicBezTo>
                  <a:pt x="536" y="459"/>
                  <a:pt x="538" y="455"/>
                  <a:pt x="541" y="454"/>
                </a:cubicBezTo>
                <a:cubicBezTo>
                  <a:pt x="542" y="456"/>
                  <a:pt x="543" y="458"/>
                  <a:pt x="543" y="460"/>
                </a:cubicBezTo>
                <a:cubicBezTo>
                  <a:pt x="545" y="460"/>
                  <a:pt x="546" y="460"/>
                  <a:pt x="548" y="460"/>
                </a:cubicBezTo>
                <a:cubicBezTo>
                  <a:pt x="553" y="459"/>
                  <a:pt x="553" y="453"/>
                  <a:pt x="557" y="451"/>
                </a:cubicBezTo>
                <a:cubicBezTo>
                  <a:pt x="558" y="450"/>
                  <a:pt x="559" y="449"/>
                  <a:pt x="560" y="449"/>
                </a:cubicBezTo>
                <a:cubicBezTo>
                  <a:pt x="561" y="450"/>
                  <a:pt x="561" y="450"/>
                  <a:pt x="562" y="450"/>
                </a:cubicBezTo>
                <a:cubicBezTo>
                  <a:pt x="564" y="449"/>
                  <a:pt x="564" y="446"/>
                  <a:pt x="565" y="445"/>
                </a:cubicBezTo>
                <a:cubicBezTo>
                  <a:pt x="567" y="444"/>
                  <a:pt x="567" y="447"/>
                  <a:pt x="569" y="446"/>
                </a:cubicBezTo>
                <a:cubicBezTo>
                  <a:pt x="571" y="446"/>
                  <a:pt x="576" y="442"/>
                  <a:pt x="578" y="441"/>
                </a:cubicBezTo>
                <a:cubicBezTo>
                  <a:pt x="580" y="439"/>
                  <a:pt x="584" y="437"/>
                  <a:pt x="586" y="435"/>
                </a:cubicBezTo>
                <a:cubicBezTo>
                  <a:pt x="590" y="440"/>
                  <a:pt x="586" y="447"/>
                  <a:pt x="596" y="445"/>
                </a:cubicBezTo>
                <a:cubicBezTo>
                  <a:pt x="600" y="444"/>
                  <a:pt x="603" y="440"/>
                  <a:pt x="606" y="437"/>
                </a:cubicBezTo>
                <a:cubicBezTo>
                  <a:pt x="609" y="435"/>
                  <a:pt x="610" y="434"/>
                  <a:pt x="612" y="431"/>
                </a:cubicBezTo>
                <a:cubicBezTo>
                  <a:pt x="616" y="434"/>
                  <a:pt x="623" y="422"/>
                  <a:pt x="625" y="419"/>
                </a:cubicBezTo>
                <a:cubicBezTo>
                  <a:pt x="625" y="420"/>
                  <a:pt x="625" y="423"/>
                  <a:pt x="625" y="424"/>
                </a:cubicBezTo>
                <a:cubicBezTo>
                  <a:pt x="624" y="426"/>
                  <a:pt x="621" y="427"/>
                  <a:pt x="621" y="429"/>
                </a:cubicBezTo>
                <a:cubicBezTo>
                  <a:pt x="621" y="435"/>
                  <a:pt x="631" y="436"/>
                  <a:pt x="636" y="435"/>
                </a:cubicBezTo>
                <a:cubicBezTo>
                  <a:pt x="642" y="433"/>
                  <a:pt x="647" y="430"/>
                  <a:pt x="653" y="429"/>
                </a:cubicBezTo>
                <a:cubicBezTo>
                  <a:pt x="660" y="427"/>
                  <a:pt x="667" y="425"/>
                  <a:pt x="674" y="422"/>
                </a:cubicBezTo>
                <a:cubicBezTo>
                  <a:pt x="675" y="425"/>
                  <a:pt x="674" y="428"/>
                  <a:pt x="670" y="428"/>
                </a:cubicBezTo>
                <a:cubicBezTo>
                  <a:pt x="669" y="432"/>
                  <a:pt x="674" y="436"/>
                  <a:pt x="669" y="439"/>
                </a:cubicBezTo>
                <a:cubicBezTo>
                  <a:pt x="665" y="441"/>
                  <a:pt x="653" y="440"/>
                  <a:pt x="652" y="435"/>
                </a:cubicBezTo>
                <a:cubicBezTo>
                  <a:pt x="651" y="435"/>
                  <a:pt x="649" y="435"/>
                  <a:pt x="648" y="435"/>
                </a:cubicBezTo>
                <a:cubicBezTo>
                  <a:pt x="645" y="435"/>
                  <a:pt x="644" y="436"/>
                  <a:pt x="642" y="437"/>
                </a:cubicBezTo>
                <a:cubicBezTo>
                  <a:pt x="640" y="437"/>
                  <a:pt x="639" y="437"/>
                  <a:pt x="637" y="437"/>
                </a:cubicBezTo>
                <a:cubicBezTo>
                  <a:pt x="634" y="437"/>
                  <a:pt x="633" y="439"/>
                  <a:pt x="630" y="440"/>
                </a:cubicBezTo>
                <a:cubicBezTo>
                  <a:pt x="627" y="441"/>
                  <a:pt x="622" y="443"/>
                  <a:pt x="624" y="447"/>
                </a:cubicBezTo>
                <a:cubicBezTo>
                  <a:pt x="626" y="451"/>
                  <a:pt x="634" y="452"/>
                  <a:pt x="638" y="452"/>
                </a:cubicBezTo>
                <a:cubicBezTo>
                  <a:pt x="639" y="455"/>
                  <a:pt x="638" y="455"/>
                  <a:pt x="637" y="457"/>
                </a:cubicBezTo>
                <a:cubicBezTo>
                  <a:pt x="635" y="460"/>
                  <a:pt x="633" y="459"/>
                  <a:pt x="631" y="461"/>
                </a:cubicBezTo>
                <a:cubicBezTo>
                  <a:pt x="630" y="457"/>
                  <a:pt x="626" y="453"/>
                  <a:pt x="622" y="451"/>
                </a:cubicBezTo>
                <a:cubicBezTo>
                  <a:pt x="622" y="453"/>
                  <a:pt x="622" y="454"/>
                  <a:pt x="622" y="455"/>
                </a:cubicBezTo>
                <a:cubicBezTo>
                  <a:pt x="622" y="458"/>
                  <a:pt x="623" y="458"/>
                  <a:pt x="624" y="460"/>
                </a:cubicBezTo>
                <a:cubicBezTo>
                  <a:pt x="625" y="463"/>
                  <a:pt x="625" y="466"/>
                  <a:pt x="625" y="469"/>
                </a:cubicBezTo>
                <a:cubicBezTo>
                  <a:pt x="624" y="473"/>
                  <a:pt x="623" y="480"/>
                  <a:pt x="618" y="482"/>
                </a:cubicBezTo>
                <a:cubicBezTo>
                  <a:pt x="619" y="476"/>
                  <a:pt x="620" y="470"/>
                  <a:pt x="616" y="465"/>
                </a:cubicBezTo>
                <a:cubicBezTo>
                  <a:pt x="615" y="465"/>
                  <a:pt x="613" y="460"/>
                  <a:pt x="612" y="460"/>
                </a:cubicBezTo>
                <a:cubicBezTo>
                  <a:pt x="609" y="461"/>
                  <a:pt x="609" y="466"/>
                  <a:pt x="609" y="468"/>
                </a:cubicBezTo>
                <a:cubicBezTo>
                  <a:pt x="609" y="470"/>
                  <a:pt x="609" y="471"/>
                  <a:pt x="608" y="473"/>
                </a:cubicBezTo>
                <a:cubicBezTo>
                  <a:pt x="606" y="474"/>
                  <a:pt x="604" y="474"/>
                  <a:pt x="603" y="475"/>
                </a:cubicBezTo>
                <a:cubicBezTo>
                  <a:pt x="601" y="476"/>
                  <a:pt x="601" y="477"/>
                  <a:pt x="600" y="478"/>
                </a:cubicBezTo>
                <a:cubicBezTo>
                  <a:pt x="597" y="481"/>
                  <a:pt x="593" y="485"/>
                  <a:pt x="588" y="484"/>
                </a:cubicBezTo>
                <a:cubicBezTo>
                  <a:pt x="588" y="482"/>
                  <a:pt x="588" y="480"/>
                  <a:pt x="588" y="479"/>
                </a:cubicBezTo>
                <a:cubicBezTo>
                  <a:pt x="589" y="479"/>
                  <a:pt x="590" y="479"/>
                  <a:pt x="591" y="478"/>
                </a:cubicBezTo>
                <a:cubicBezTo>
                  <a:pt x="593" y="473"/>
                  <a:pt x="587" y="472"/>
                  <a:pt x="583" y="474"/>
                </a:cubicBezTo>
                <a:cubicBezTo>
                  <a:pt x="580" y="475"/>
                  <a:pt x="579" y="476"/>
                  <a:pt x="578" y="478"/>
                </a:cubicBezTo>
                <a:cubicBezTo>
                  <a:pt x="575" y="481"/>
                  <a:pt x="575" y="481"/>
                  <a:pt x="575" y="485"/>
                </a:cubicBezTo>
                <a:cubicBezTo>
                  <a:pt x="575" y="488"/>
                  <a:pt x="574" y="490"/>
                  <a:pt x="577" y="491"/>
                </a:cubicBezTo>
                <a:cubicBezTo>
                  <a:pt x="580" y="492"/>
                  <a:pt x="586" y="490"/>
                  <a:pt x="589" y="492"/>
                </a:cubicBezTo>
                <a:cubicBezTo>
                  <a:pt x="592" y="493"/>
                  <a:pt x="591" y="499"/>
                  <a:pt x="591" y="502"/>
                </a:cubicBezTo>
                <a:cubicBezTo>
                  <a:pt x="587" y="503"/>
                  <a:pt x="582" y="504"/>
                  <a:pt x="578" y="503"/>
                </a:cubicBezTo>
                <a:cubicBezTo>
                  <a:pt x="576" y="503"/>
                  <a:pt x="575" y="503"/>
                  <a:pt x="574" y="503"/>
                </a:cubicBezTo>
                <a:cubicBezTo>
                  <a:pt x="573" y="503"/>
                  <a:pt x="572" y="502"/>
                  <a:pt x="571" y="501"/>
                </a:cubicBezTo>
                <a:cubicBezTo>
                  <a:pt x="571" y="501"/>
                  <a:pt x="571" y="500"/>
                  <a:pt x="570" y="499"/>
                </a:cubicBezTo>
                <a:cubicBezTo>
                  <a:pt x="562" y="495"/>
                  <a:pt x="558" y="502"/>
                  <a:pt x="555" y="509"/>
                </a:cubicBezTo>
                <a:cubicBezTo>
                  <a:pt x="553" y="513"/>
                  <a:pt x="547" y="517"/>
                  <a:pt x="547" y="522"/>
                </a:cubicBezTo>
                <a:cubicBezTo>
                  <a:pt x="548" y="529"/>
                  <a:pt x="556" y="525"/>
                  <a:pt x="557" y="529"/>
                </a:cubicBezTo>
                <a:cubicBezTo>
                  <a:pt x="558" y="533"/>
                  <a:pt x="553" y="534"/>
                  <a:pt x="551" y="537"/>
                </a:cubicBezTo>
                <a:cubicBezTo>
                  <a:pt x="549" y="539"/>
                  <a:pt x="547" y="545"/>
                  <a:pt x="548" y="548"/>
                </a:cubicBezTo>
                <a:cubicBezTo>
                  <a:pt x="554" y="550"/>
                  <a:pt x="563" y="543"/>
                  <a:pt x="567" y="539"/>
                </a:cubicBezTo>
                <a:cubicBezTo>
                  <a:pt x="569" y="537"/>
                  <a:pt x="569" y="537"/>
                  <a:pt x="571" y="535"/>
                </a:cubicBezTo>
                <a:cubicBezTo>
                  <a:pt x="573" y="531"/>
                  <a:pt x="576" y="527"/>
                  <a:pt x="579" y="523"/>
                </a:cubicBezTo>
                <a:cubicBezTo>
                  <a:pt x="582" y="528"/>
                  <a:pt x="580" y="532"/>
                  <a:pt x="579" y="536"/>
                </a:cubicBezTo>
                <a:cubicBezTo>
                  <a:pt x="578" y="541"/>
                  <a:pt x="578" y="542"/>
                  <a:pt x="573" y="544"/>
                </a:cubicBezTo>
                <a:cubicBezTo>
                  <a:pt x="571" y="546"/>
                  <a:pt x="567" y="546"/>
                  <a:pt x="566" y="549"/>
                </a:cubicBezTo>
                <a:cubicBezTo>
                  <a:pt x="566" y="552"/>
                  <a:pt x="566" y="556"/>
                  <a:pt x="568" y="557"/>
                </a:cubicBezTo>
                <a:cubicBezTo>
                  <a:pt x="566" y="558"/>
                  <a:pt x="563" y="556"/>
                  <a:pt x="561" y="556"/>
                </a:cubicBezTo>
                <a:cubicBezTo>
                  <a:pt x="558" y="556"/>
                  <a:pt x="554" y="555"/>
                  <a:pt x="552" y="556"/>
                </a:cubicBezTo>
                <a:cubicBezTo>
                  <a:pt x="548" y="557"/>
                  <a:pt x="546" y="560"/>
                  <a:pt x="543" y="563"/>
                </a:cubicBezTo>
                <a:cubicBezTo>
                  <a:pt x="541" y="565"/>
                  <a:pt x="538" y="566"/>
                  <a:pt x="535" y="568"/>
                </a:cubicBezTo>
                <a:cubicBezTo>
                  <a:pt x="533" y="569"/>
                  <a:pt x="525" y="573"/>
                  <a:pt x="525" y="577"/>
                </a:cubicBezTo>
                <a:cubicBezTo>
                  <a:pt x="525" y="581"/>
                  <a:pt x="531" y="582"/>
                  <a:pt x="531" y="584"/>
                </a:cubicBezTo>
                <a:cubicBezTo>
                  <a:pt x="533" y="588"/>
                  <a:pt x="529" y="585"/>
                  <a:pt x="527" y="587"/>
                </a:cubicBezTo>
                <a:cubicBezTo>
                  <a:pt x="524" y="588"/>
                  <a:pt x="526" y="590"/>
                  <a:pt x="525" y="591"/>
                </a:cubicBezTo>
                <a:cubicBezTo>
                  <a:pt x="523" y="592"/>
                  <a:pt x="523" y="592"/>
                  <a:pt x="522" y="593"/>
                </a:cubicBezTo>
                <a:cubicBezTo>
                  <a:pt x="518" y="596"/>
                  <a:pt x="516" y="600"/>
                  <a:pt x="516" y="605"/>
                </a:cubicBezTo>
                <a:cubicBezTo>
                  <a:pt x="520" y="606"/>
                  <a:pt x="524" y="603"/>
                  <a:pt x="528" y="602"/>
                </a:cubicBezTo>
                <a:cubicBezTo>
                  <a:pt x="533" y="600"/>
                  <a:pt x="540" y="599"/>
                  <a:pt x="546" y="600"/>
                </a:cubicBezTo>
                <a:cubicBezTo>
                  <a:pt x="548" y="600"/>
                  <a:pt x="550" y="601"/>
                  <a:pt x="552" y="601"/>
                </a:cubicBezTo>
                <a:cubicBezTo>
                  <a:pt x="555" y="601"/>
                  <a:pt x="558" y="601"/>
                  <a:pt x="559" y="604"/>
                </a:cubicBezTo>
                <a:cubicBezTo>
                  <a:pt x="559" y="604"/>
                  <a:pt x="559" y="605"/>
                  <a:pt x="559" y="605"/>
                </a:cubicBezTo>
                <a:cubicBezTo>
                  <a:pt x="558" y="605"/>
                  <a:pt x="558" y="606"/>
                  <a:pt x="558" y="607"/>
                </a:cubicBezTo>
                <a:cubicBezTo>
                  <a:pt x="556" y="608"/>
                  <a:pt x="551" y="607"/>
                  <a:pt x="548" y="607"/>
                </a:cubicBezTo>
                <a:cubicBezTo>
                  <a:pt x="542" y="607"/>
                  <a:pt x="528" y="605"/>
                  <a:pt x="523" y="610"/>
                </a:cubicBezTo>
                <a:cubicBezTo>
                  <a:pt x="518" y="613"/>
                  <a:pt x="519" y="622"/>
                  <a:pt x="516" y="627"/>
                </a:cubicBezTo>
                <a:cubicBezTo>
                  <a:pt x="513" y="623"/>
                  <a:pt x="515" y="615"/>
                  <a:pt x="509" y="614"/>
                </a:cubicBezTo>
                <a:cubicBezTo>
                  <a:pt x="505" y="612"/>
                  <a:pt x="503" y="617"/>
                  <a:pt x="503" y="620"/>
                </a:cubicBezTo>
                <a:cubicBezTo>
                  <a:pt x="502" y="626"/>
                  <a:pt x="503" y="625"/>
                  <a:pt x="499" y="629"/>
                </a:cubicBezTo>
                <a:cubicBezTo>
                  <a:pt x="495" y="632"/>
                  <a:pt x="496" y="634"/>
                  <a:pt x="495" y="639"/>
                </a:cubicBezTo>
                <a:cubicBezTo>
                  <a:pt x="493" y="640"/>
                  <a:pt x="491" y="642"/>
                  <a:pt x="488" y="643"/>
                </a:cubicBezTo>
                <a:cubicBezTo>
                  <a:pt x="486" y="644"/>
                  <a:pt x="484" y="643"/>
                  <a:pt x="482" y="644"/>
                </a:cubicBezTo>
                <a:cubicBezTo>
                  <a:pt x="477" y="646"/>
                  <a:pt x="482" y="647"/>
                  <a:pt x="483" y="650"/>
                </a:cubicBezTo>
                <a:cubicBezTo>
                  <a:pt x="484" y="652"/>
                  <a:pt x="483" y="653"/>
                  <a:pt x="484" y="655"/>
                </a:cubicBezTo>
                <a:cubicBezTo>
                  <a:pt x="484" y="656"/>
                  <a:pt x="486" y="657"/>
                  <a:pt x="487" y="657"/>
                </a:cubicBezTo>
                <a:cubicBezTo>
                  <a:pt x="490" y="659"/>
                  <a:pt x="495" y="661"/>
                  <a:pt x="497" y="665"/>
                </a:cubicBezTo>
                <a:cubicBezTo>
                  <a:pt x="489" y="666"/>
                  <a:pt x="480" y="664"/>
                  <a:pt x="473" y="666"/>
                </a:cubicBezTo>
                <a:cubicBezTo>
                  <a:pt x="469" y="667"/>
                  <a:pt x="468" y="667"/>
                  <a:pt x="467" y="670"/>
                </a:cubicBezTo>
                <a:cubicBezTo>
                  <a:pt x="466" y="673"/>
                  <a:pt x="466" y="674"/>
                  <a:pt x="467" y="676"/>
                </a:cubicBezTo>
                <a:cubicBezTo>
                  <a:pt x="467" y="677"/>
                  <a:pt x="469" y="676"/>
                  <a:pt x="468" y="679"/>
                </a:cubicBezTo>
                <a:cubicBezTo>
                  <a:pt x="465" y="679"/>
                  <a:pt x="465" y="680"/>
                  <a:pt x="464" y="682"/>
                </a:cubicBezTo>
                <a:cubicBezTo>
                  <a:pt x="462" y="683"/>
                  <a:pt x="456" y="684"/>
                  <a:pt x="455" y="687"/>
                </a:cubicBezTo>
                <a:cubicBezTo>
                  <a:pt x="454" y="689"/>
                  <a:pt x="455" y="690"/>
                  <a:pt x="456" y="691"/>
                </a:cubicBezTo>
                <a:cubicBezTo>
                  <a:pt x="457" y="694"/>
                  <a:pt x="457" y="695"/>
                  <a:pt x="458" y="699"/>
                </a:cubicBezTo>
                <a:cubicBezTo>
                  <a:pt x="461" y="699"/>
                  <a:pt x="465" y="699"/>
                  <a:pt x="468" y="699"/>
                </a:cubicBezTo>
                <a:cubicBezTo>
                  <a:pt x="472" y="698"/>
                  <a:pt x="476" y="696"/>
                  <a:pt x="476" y="702"/>
                </a:cubicBezTo>
                <a:cubicBezTo>
                  <a:pt x="475" y="705"/>
                  <a:pt x="471" y="706"/>
                  <a:pt x="470" y="708"/>
                </a:cubicBezTo>
                <a:cubicBezTo>
                  <a:pt x="467" y="711"/>
                  <a:pt x="466" y="714"/>
                  <a:pt x="462" y="713"/>
                </a:cubicBezTo>
                <a:cubicBezTo>
                  <a:pt x="460" y="709"/>
                  <a:pt x="462" y="705"/>
                  <a:pt x="457" y="702"/>
                </a:cubicBezTo>
                <a:cubicBezTo>
                  <a:pt x="452" y="699"/>
                  <a:pt x="446" y="701"/>
                  <a:pt x="446" y="706"/>
                </a:cubicBezTo>
                <a:cubicBezTo>
                  <a:pt x="446" y="708"/>
                  <a:pt x="448" y="710"/>
                  <a:pt x="447" y="712"/>
                </a:cubicBezTo>
                <a:cubicBezTo>
                  <a:pt x="447" y="715"/>
                  <a:pt x="446" y="717"/>
                  <a:pt x="447" y="720"/>
                </a:cubicBezTo>
                <a:cubicBezTo>
                  <a:pt x="447" y="723"/>
                  <a:pt x="447" y="724"/>
                  <a:pt x="451" y="726"/>
                </a:cubicBezTo>
                <a:cubicBezTo>
                  <a:pt x="455" y="728"/>
                  <a:pt x="460" y="727"/>
                  <a:pt x="465" y="728"/>
                </a:cubicBezTo>
                <a:cubicBezTo>
                  <a:pt x="463" y="730"/>
                  <a:pt x="459" y="731"/>
                  <a:pt x="456" y="732"/>
                </a:cubicBezTo>
                <a:cubicBezTo>
                  <a:pt x="455" y="733"/>
                  <a:pt x="454" y="736"/>
                  <a:pt x="453" y="737"/>
                </a:cubicBezTo>
                <a:cubicBezTo>
                  <a:pt x="452" y="739"/>
                  <a:pt x="450" y="740"/>
                  <a:pt x="447" y="740"/>
                </a:cubicBezTo>
                <a:cubicBezTo>
                  <a:pt x="443" y="741"/>
                  <a:pt x="442" y="740"/>
                  <a:pt x="438" y="744"/>
                </a:cubicBezTo>
                <a:cubicBezTo>
                  <a:pt x="436" y="747"/>
                  <a:pt x="436" y="745"/>
                  <a:pt x="436" y="749"/>
                </a:cubicBezTo>
                <a:cubicBezTo>
                  <a:pt x="436" y="750"/>
                  <a:pt x="436" y="752"/>
                  <a:pt x="436" y="754"/>
                </a:cubicBezTo>
                <a:cubicBezTo>
                  <a:pt x="436" y="761"/>
                  <a:pt x="429" y="758"/>
                  <a:pt x="427" y="763"/>
                </a:cubicBezTo>
                <a:cubicBezTo>
                  <a:pt x="426" y="765"/>
                  <a:pt x="427" y="767"/>
                  <a:pt x="426" y="769"/>
                </a:cubicBezTo>
                <a:cubicBezTo>
                  <a:pt x="425" y="770"/>
                  <a:pt x="423" y="771"/>
                  <a:pt x="422" y="773"/>
                </a:cubicBezTo>
                <a:cubicBezTo>
                  <a:pt x="422" y="774"/>
                  <a:pt x="422" y="775"/>
                  <a:pt x="421" y="776"/>
                </a:cubicBezTo>
                <a:cubicBezTo>
                  <a:pt x="420" y="778"/>
                  <a:pt x="417" y="778"/>
                  <a:pt x="417" y="779"/>
                </a:cubicBezTo>
                <a:cubicBezTo>
                  <a:pt x="416" y="781"/>
                  <a:pt x="416" y="783"/>
                  <a:pt x="416" y="785"/>
                </a:cubicBezTo>
                <a:cubicBezTo>
                  <a:pt x="416" y="787"/>
                  <a:pt x="415" y="789"/>
                  <a:pt x="418" y="790"/>
                </a:cubicBezTo>
                <a:cubicBezTo>
                  <a:pt x="421" y="790"/>
                  <a:pt x="421" y="787"/>
                  <a:pt x="422" y="785"/>
                </a:cubicBezTo>
                <a:cubicBezTo>
                  <a:pt x="425" y="782"/>
                  <a:pt x="431" y="781"/>
                  <a:pt x="436" y="780"/>
                </a:cubicBezTo>
                <a:cubicBezTo>
                  <a:pt x="437" y="779"/>
                  <a:pt x="438" y="779"/>
                  <a:pt x="441" y="780"/>
                </a:cubicBezTo>
                <a:cubicBezTo>
                  <a:pt x="439" y="780"/>
                  <a:pt x="438" y="780"/>
                  <a:pt x="436" y="780"/>
                </a:cubicBezTo>
                <a:cubicBezTo>
                  <a:pt x="435" y="782"/>
                  <a:pt x="434" y="784"/>
                  <a:pt x="433" y="785"/>
                </a:cubicBezTo>
                <a:cubicBezTo>
                  <a:pt x="432" y="786"/>
                  <a:pt x="429" y="787"/>
                  <a:pt x="429" y="788"/>
                </a:cubicBezTo>
                <a:cubicBezTo>
                  <a:pt x="428" y="790"/>
                  <a:pt x="429" y="792"/>
                  <a:pt x="428" y="794"/>
                </a:cubicBezTo>
                <a:cubicBezTo>
                  <a:pt x="427" y="798"/>
                  <a:pt x="423" y="799"/>
                  <a:pt x="421" y="801"/>
                </a:cubicBezTo>
                <a:cubicBezTo>
                  <a:pt x="419" y="804"/>
                  <a:pt x="419" y="808"/>
                  <a:pt x="415" y="811"/>
                </a:cubicBezTo>
                <a:cubicBezTo>
                  <a:pt x="411" y="813"/>
                  <a:pt x="408" y="810"/>
                  <a:pt x="407" y="815"/>
                </a:cubicBezTo>
                <a:cubicBezTo>
                  <a:pt x="407" y="818"/>
                  <a:pt x="406" y="823"/>
                  <a:pt x="407" y="825"/>
                </a:cubicBezTo>
                <a:cubicBezTo>
                  <a:pt x="408" y="828"/>
                  <a:pt x="418" y="833"/>
                  <a:pt x="416" y="837"/>
                </a:cubicBezTo>
                <a:cubicBezTo>
                  <a:pt x="415" y="839"/>
                  <a:pt x="406" y="839"/>
                  <a:pt x="407" y="835"/>
                </a:cubicBezTo>
                <a:cubicBezTo>
                  <a:pt x="404" y="836"/>
                  <a:pt x="403" y="844"/>
                  <a:pt x="401" y="847"/>
                </a:cubicBezTo>
                <a:cubicBezTo>
                  <a:pt x="399" y="850"/>
                  <a:pt x="394" y="853"/>
                  <a:pt x="393" y="857"/>
                </a:cubicBezTo>
                <a:cubicBezTo>
                  <a:pt x="391" y="861"/>
                  <a:pt x="392" y="866"/>
                  <a:pt x="396" y="870"/>
                </a:cubicBezTo>
                <a:cubicBezTo>
                  <a:pt x="397" y="871"/>
                  <a:pt x="400" y="872"/>
                  <a:pt x="399" y="874"/>
                </a:cubicBezTo>
                <a:cubicBezTo>
                  <a:pt x="399" y="876"/>
                  <a:pt x="395" y="874"/>
                  <a:pt x="396" y="877"/>
                </a:cubicBezTo>
                <a:cubicBezTo>
                  <a:pt x="399" y="878"/>
                  <a:pt x="400" y="876"/>
                  <a:pt x="403" y="876"/>
                </a:cubicBezTo>
                <a:cubicBezTo>
                  <a:pt x="403" y="877"/>
                  <a:pt x="403" y="878"/>
                  <a:pt x="403" y="880"/>
                </a:cubicBezTo>
                <a:cubicBezTo>
                  <a:pt x="403" y="880"/>
                  <a:pt x="402" y="881"/>
                  <a:pt x="402" y="882"/>
                </a:cubicBezTo>
                <a:cubicBezTo>
                  <a:pt x="398" y="882"/>
                  <a:pt x="394" y="884"/>
                  <a:pt x="391" y="887"/>
                </a:cubicBezTo>
                <a:cubicBezTo>
                  <a:pt x="389" y="889"/>
                  <a:pt x="389" y="890"/>
                  <a:pt x="386" y="892"/>
                </a:cubicBezTo>
                <a:cubicBezTo>
                  <a:pt x="383" y="894"/>
                  <a:pt x="380" y="895"/>
                  <a:pt x="380" y="898"/>
                </a:cubicBezTo>
                <a:cubicBezTo>
                  <a:pt x="375" y="897"/>
                  <a:pt x="374" y="886"/>
                  <a:pt x="370" y="889"/>
                </a:cubicBezTo>
                <a:cubicBezTo>
                  <a:pt x="369" y="890"/>
                  <a:pt x="367" y="895"/>
                  <a:pt x="367" y="896"/>
                </a:cubicBezTo>
                <a:cubicBezTo>
                  <a:pt x="366" y="899"/>
                  <a:pt x="368" y="900"/>
                  <a:pt x="369" y="902"/>
                </a:cubicBezTo>
                <a:cubicBezTo>
                  <a:pt x="369" y="903"/>
                  <a:pt x="369" y="905"/>
                  <a:pt x="368" y="906"/>
                </a:cubicBezTo>
                <a:cubicBezTo>
                  <a:pt x="368" y="907"/>
                  <a:pt x="365" y="907"/>
                  <a:pt x="364" y="908"/>
                </a:cubicBezTo>
                <a:cubicBezTo>
                  <a:pt x="363" y="908"/>
                  <a:pt x="363" y="909"/>
                  <a:pt x="362" y="910"/>
                </a:cubicBezTo>
                <a:cubicBezTo>
                  <a:pt x="360" y="911"/>
                  <a:pt x="360" y="912"/>
                  <a:pt x="357" y="912"/>
                </a:cubicBezTo>
                <a:cubicBezTo>
                  <a:pt x="356" y="912"/>
                  <a:pt x="352" y="909"/>
                  <a:pt x="350" y="909"/>
                </a:cubicBezTo>
                <a:cubicBezTo>
                  <a:pt x="348" y="908"/>
                  <a:pt x="347" y="909"/>
                  <a:pt x="345" y="908"/>
                </a:cubicBezTo>
                <a:cubicBezTo>
                  <a:pt x="345" y="906"/>
                  <a:pt x="346" y="903"/>
                  <a:pt x="345" y="902"/>
                </a:cubicBezTo>
                <a:cubicBezTo>
                  <a:pt x="344" y="898"/>
                  <a:pt x="340" y="901"/>
                  <a:pt x="338" y="904"/>
                </a:cubicBezTo>
                <a:cubicBezTo>
                  <a:pt x="336" y="906"/>
                  <a:pt x="336" y="908"/>
                  <a:pt x="334" y="910"/>
                </a:cubicBezTo>
                <a:cubicBezTo>
                  <a:pt x="332" y="913"/>
                  <a:pt x="330" y="914"/>
                  <a:pt x="328" y="917"/>
                </a:cubicBezTo>
                <a:cubicBezTo>
                  <a:pt x="327" y="918"/>
                  <a:pt x="326" y="922"/>
                  <a:pt x="326" y="924"/>
                </a:cubicBezTo>
                <a:cubicBezTo>
                  <a:pt x="328" y="925"/>
                  <a:pt x="332" y="925"/>
                  <a:pt x="334" y="925"/>
                </a:cubicBezTo>
                <a:cubicBezTo>
                  <a:pt x="336" y="924"/>
                  <a:pt x="339" y="923"/>
                  <a:pt x="341" y="924"/>
                </a:cubicBezTo>
                <a:cubicBezTo>
                  <a:pt x="346" y="924"/>
                  <a:pt x="352" y="929"/>
                  <a:pt x="357" y="929"/>
                </a:cubicBezTo>
                <a:cubicBezTo>
                  <a:pt x="360" y="929"/>
                  <a:pt x="363" y="926"/>
                  <a:pt x="366" y="927"/>
                </a:cubicBezTo>
                <a:cubicBezTo>
                  <a:pt x="369" y="928"/>
                  <a:pt x="368" y="930"/>
                  <a:pt x="369" y="931"/>
                </a:cubicBezTo>
                <a:cubicBezTo>
                  <a:pt x="369" y="931"/>
                  <a:pt x="369" y="931"/>
                  <a:pt x="369" y="931"/>
                </a:cubicBezTo>
                <a:cubicBezTo>
                  <a:pt x="367" y="932"/>
                  <a:pt x="360" y="934"/>
                  <a:pt x="361" y="936"/>
                </a:cubicBezTo>
                <a:cubicBezTo>
                  <a:pt x="362" y="937"/>
                  <a:pt x="370" y="936"/>
                  <a:pt x="372" y="936"/>
                </a:cubicBezTo>
                <a:cubicBezTo>
                  <a:pt x="374" y="942"/>
                  <a:pt x="359" y="938"/>
                  <a:pt x="357" y="941"/>
                </a:cubicBezTo>
                <a:cubicBezTo>
                  <a:pt x="355" y="942"/>
                  <a:pt x="356" y="943"/>
                  <a:pt x="357" y="945"/>
                </a:cubicBezTo>
                <a:cubicBezTo>
                  <a:pt x="358" y="948"/>
                  <a:pt x="359" y="950"/>
                  <a:pt x="360" y="953"/>
                </a:cubicBezTo>
                <a:cubicBezTo>
                  <a:pt x="358" y="952"/>
                  <a:pt x="357" y="949"/>
                  <a:pt x="355" y="948"/>
                </a:cubicBezTo>
                <a:cubicBezTo>
                  <a:pt x="352" y="946"/>
                  <a:pt x="352" y="948"/>
                  <a:pt x="351" y="949"/>
                </a:cubicBezTo>
                <a:cubicBezTo>
                  <a:pt x="349" y="950"/>
                  <a:pt x="351" y="951"/>
                  <a:pt x="348" y="951"/>
                </a:cubicBezTo>
                <a:cubicBezTo>
                  <a:pt x="346" y="951"/>
                  <a:pt x="345" y="950"/>
                  <a:pt x="344" y="949"/>
                </a:cubicBezTo>
                <a:cubicBezTo>
                  <a:pt x="343" y="953"/>
                  <a:pt x="345" y="954"/>
                  <a:pt x="343" y="957"/>
                </a:cubicBezTo>
                <a:cubicBezTo>
                  <a:pt x="341" y="961"/>
                  <a:pt x="336" y="960"/>
                  <a:pt x="332" y="960"/>
                </a:cubicBezTo>
                <a:cubicBezTo>
                  <a:pt x="330" y="955"/>
                  <a:pt x="330" y="955"/>
                  <a:pt x="330" y="955"/>
                </a:cubicBezTo>
                <a:cubicBezTo>
                  <a:pt x="326" y="959"/>
                  <a:pt x="319" y="962"/>
                  <a:pt x="318" y="967"/>
                </a:cubicBezTo>
                <a:cubicBezTo>
                  <a:pt x="317" y="970"/>
                  <a:pt x="317" y="972"/>
                  <a:pt x="316" y="974"/>
                </a:cubicBezTo>
                <a:cubicBezTo>
                  <a:pt x="315" y="976"/>
                  <a:pt x="313" y="976"/>
                  <a:pt x="314" y="979"/>
                </a:cubicBezTo>
                <a:cubicBezTo>
                  <a:pt x="317" y="979"/>
                  <a:pt x="321" y="978"/>
                  <a:pt x="325" y="979"/>
                </a:cubicBezTo>
                <a:cubicBezTo>
                  <a:pt x="329" y="986"/>
                  <a:pt x="314" y="983"/>
                  <a:pt x="311" y="985"/>
                </a:cubicBezTo>
                <a:cubicBezTo>
                  <a:pt x="312" y="985"/>
                  <a:pt x="310" y="989"/>
                  <a:pt x="310" y="988"/>
                </a:cubicBezTo>
                <a:cubicBezTo>
                  <a:pt x="309" y="989"/>
                  <a:pt x="310" y="992"/>
                  <a:pt x="309" y="993"/>
                </a:cubicBezTo>
                <a:cubicBezTo>
                  <a:pt x="308" y="995"/>
                  <a:pt x="300" y="994"/>
                  <a:pt x="302" y="998"/>
                </a:cubicBezTo>
                <a:cubicBezTo>
                  <a:pt x="304" y="998"/>
                  <a:pt x="304" y="999"/>
                  <a:pt x="304" y="1001"/>
                </a:cubicBezTo>
                <a:cubicBezTo>
                  <a:pt x="304" y="1004"/>
                  <a:pt x="303" y="1004"/>
                  <a:pt x="300" y="1005"/>
                </a:cubicBezTo>
                <a:cubicBezTo>
                  <a:pt x="294" y="1008"/>
                  <a:pt x="296" y="1007"/>
                  <a:pt x="297" y="1013"/>
                </a:cubicBezTo>
                <a:cubicBezTo>
                  <a:pt x="292" y="1016"/>
                  <a:pt x="291" y="1018"/>
                  <a:pt x="297" y="1019"/>
                </a:cubicBezTo>
                <a:cubicBezTo>
                  <a:pt x="297" y="1025"/>
                  <a:pt x="285" y="1020"/>
                  <a:pt x="283" y="1017"/>
                </a:cubicBezTo>
                <a:cubicBezTo>
                  <a:pt x="278" y="1023"/>
                  <a:pt x="285" y="1027"/>
                  <a:pt x="289" y="1028"/>
                </a:cubicBezTo>
                <a:cubicBezTo>
                  <a:pt x="289" y="1031"/>
                  <a:pt x="283" y="1033"/>
                  <a:pt x="282" y="1037"/>
                </a:cubicBezTo>
                <a:cubicBezTo>
                  <a:pt x="284" y="1038"/>
                  <a:pt x="288" y="1039"/>
                  <a:pt x="285" y="1042"/>
                </a:cubicBezTo>
                <a:cubicBezTo>
                  <a:pt x="282" y="1044"/>
                  <a:pt x="277" y="1039"/>
                  <a:pt x="274" y="1040"/>
                </a:cubicBezTo>
                <a:cubicBezTo>
                  <a:pt x="273" y="1041"/>
                  <a:pt x="274" y="1045"/>
                  <a:pt x="273" y="1047"/>
                </a:cubicBezTo>
                <a:cubicBezTo>
                  <a:pt x="272" y="1048"/>
                  <a:pt x="269" y="1048"/>
                  <a:pt x="267" y="1047"/>
                </a:cubicBezTo>
                <a:cubicBezTo>
                  <a:pt x="267" y="1047"/>
                  <a:pt x="267" y="1046"/>
                  <a:pt x="266" y="1046"/>
                </a:cubicBezTo>
                <a:cubicBezTo>
                  <a:pt x="262" y="1046"/>
                  <a:pt x="266" y="1052"/>
                  <a:pt x="268" y="1053"/>
                </a:cubicBezTo>
                <a:cubicBezTo>
                  <a:pt x="270" y="1054"/>
                  <a:pt x="272" y="1053"/>
                  <a:pt x="271" y="1056"/>
                </a:cubicBezTo>
                <a:cubicBezTo>
                  <a:pt x="271" y="1058"/>
                  <a:pt x="263" y="1061"/>
                  <a:pt x="260" y="1061"/>
                </a:cubicBezTo>
                <a:cubicBezTo>
                  <a:pt x="259" y="1067"/>
                  <a:pt x="267" y="1065"/>
                  <a:pt x="272" y="1065"/>
                </a:cubicBezTo>
                <a:cubicBezTo>
                  <a:pt x="272" y="1065"/>
                  <a:pt x="273" y="1064"/>
                  <a:pt x="273" y="1064"/>
                </a:cubicBezTo>
                <a:cubicBezTo>
                  <a:pt x="274" y="1063"/>
                  <a:pt x="275" y="1061"/>
                  <a:pt x="277" y="1060"/>
                </a:cubicBezTo>
                <a:cubicBezTo>
                  <a:pt x="278" y="1059"/>
                  <a:pt x="283" y="1060"/>
                  <a:pt x="285" y="1060"/>
                </a:cubicBezTo>
                <a:cubicBezTo>
                  <a:pt x="283" y="1063"/>
                  <a:pt x="275" y="1068"/>
                  <a:pt x="278" y="1073"/>
                </a:cubicBezTo>
                <a:cubicBezTo>
                  <a:pt x="279" y="1075"/>
                  <a:pt x="284" y="1075"/>
                  <a:pt x="286" y="1079"/>
                </a:cubicBezTo>
                <a:cubicBezTo>
                  <a:pt x="287" y="1082"/>
                  <a:pt x="286" y="1083"/>
                  <a:pt x="291" y="1084"/>
                </a:cubicBezTo>
                <a:cubicBezTo>
                  <a:pt x="293" y="1084"/>
                  <a:pt x="296" y="1083"/>
                  <a:pt x="298" y="1084"/>
                </a:cubicBezTo>
                <a:cubicBezTo>
                  <a:pt x="299" y="1084"/>
                  <a:pt x="299" y="1085"/>
                  <a:pt x="301" y="1085"/>
                </a:cubicBezTo>
                <a:cubicBezTo>
                  <a:pt x="303" y="1083"/>
                  <a:pt x="302" y="1079"/>
                  <a:pt x="305" y="1077"/>
                </a:cubicBezTo>
                <a:cubicBezTo>
                  <a:pt x="306" y="1076"/>
                  <a:pt x="308" y="1076"/>
                  <a:pt x="309" y="1076"/>
                </a:cubicBezTo>
                <a:cubicBezTo>
                  <a:pt x="311" y="1076"/>
                  <a:pt x="311" y="1078"/>
                  <a:pt x="312" y="1078"/>
                </a:cubicBezTo>
                <a:cubicBezTo>
                  <a:pt x="315" y="1078"/>
                  <a:pt x="314" y="1073"/>
                  <a:pt x="315" y="1071"/>
                </a:cubicBezTo>
                <a:cubicBezTo>
                  <a:pt x="316" y="1068"/>
                  <a:pt x="319" y="1066"/>
                  <a:pt x="322" y="1065"/>
                </a:cubicBezTo>
                <a:cubicBezTo>
                  <a:pt x="325" y="1064"/>
                  <a:pt x="325" y="1065"/>
                  <a:pt x="326" y="1063"/>
                </a:cubicBezTo>
                <a:cubicBezTo>
                  <a:pt x="328" y="1061"/>
                  <a:pt x="328" y="1060"/>
                  <a:pt x="330" y="1058"/>
                </a:cubicBezTo>
                <a:cubicBezTo>
                  <a:pt x="331" y="1057"/>
                  <a:pt x="332" y="1056"/>
                  <a:pt x="333" y="1056"/>
                </a:cubicBezTo>
                <a:cubicBezTo>
                  <a:pt x="334" y="1054"/>
                  <a:pt x="334" y="1055"/>
                  <a:pt x="336" y="1054"/>
                </a:cubicBezTo>
                <a:cubicBezTo>
                  <a:pt x="341" y="1052"/>
                  <a:pt x="351" y="1050"/>
                  <a:pt x="353" y="1044"/>
                </a:cubicBezTo>
                <a:cubicBezTo>
                  <a:pt x="348" y="1044"/>
                  <a:pt x="345" y="1037"/>
                  <a:pt x="348" y="1033"/>
                </a:cubicBezTo>
                <a:cubicBezTo>
                  <a:pt x="343" y="1032"/>
                  <a:pt x="339" y="1035"/>
                  <a:pt x="334" y="1035"/>
                </a:cubicBezTo>
                <a:cubicBezTo>
                  <a:pt x="332" y="1030"/>
                  <a:pt x="338" y="1028"/>
                  <a:pt x="343" y="1026"/>
                </a:cubicBezTo>
                <a:cubicBezTo>
                  <a:pt x="346" y="1025"/>
                  <a:pt x="350" y="1024"/>
                  <a:pt x="353" y="1023"/>
                </a:cubicBezTo>
                <a:cubicBezTo>
                  <a:pt x="355" y="1022"/>
                  <a:pt x="357" y="1020"/>
                  <a:pt x="359" y="1020"/>
                </a:cubicBezTo>
                <a:cubicBezTo>
                  <a:pt x="361" y="1020"/>
                  <a:pt x="363" y="1022"/>
                  <a:pt x="361" y="1025"/>
                </a:cubicBezTo>
                <a:cubicBezTo>
                  <a:pt x="360" y="1026"/>
                  <a:pt x="355" y="1027"/>
                  <a:pt x="354" y="1029"/>
                </a:cubicBezTo>
                <a:cubicBezTo>
                  <a:pt x="352" y="1030"/>
                  <a:pt x="350" y="1033"/>
                  <a:pt x="353" y="1035"/>
                </a:cubicBezTo>
                <a:cubicBezTo>
                  <a:pt x="355" y="1037"/>
                  <a:pt x="360" y="1033"/>
                  <a:pt x="361" y="1037"/>
                </a:cubicBezTo>
                <a:cubicBezTo>
                  <a:pt x="362" y="1038"/>
                  <a:pt x="361" y="1039"/>
                  <a:pt x="361" y="1040"/>
                </a:cubicBezTo>
                <a:cubicBezTo>
                  <a:pt x="362" y="1042"/>
                  <a:pt x="362" y="1041"/>
                  <a:pt x="364" y="1042"/>
                </a:cubicBezTo>
                <a:cubicBezTo>
                  <a:pt x="367" y="1044"/>
                  <a:pt x="368" y="1046"/>
                  <a:pt x="368" y="1050"/>
                </a:cubicBezTo>
                <a:cubicBezTo>
                  <a:pt x="362" y="1050"/>
                  <a:pt x="356" y="1049"/>
                  <a:pt x="351" y="1050"/>
                </a:cubicBezTo>
                <a:cubicBezTo>
                  <a:pt x="350" y="1054"/>
                  <a:pt x="348" y="1058"/>
                  <a:pt x="345" y="1061"/>
                </a:cubicBezTo>
                <a:cubicBezTo>
                  <a:pt x="341" y="1066"/>
                  <a:pt x="335" y="1064"/>
                  <a:pt x="330" y="1068"/>
                </a:cubicBezTo>
                <a:cubicBezTo>
                  <a:pt x="327" y="1071"/>
                  <a:pt x="326" y="1077"/>
                  <a:pt x="327" y="1080"/>
                </a:cubicBezTo>
                <a:cubicBezTo>
                  <a:pt x="328" y="1082"/>
                  <a:pt x="332" y="1089"/>
                  <a:pt x="331" y="1091"/>
                </a:cubicBezTo>
                <a:cubicBezTo>
                  <a:pt x="329" y="1095"/>
                  <a:pt x="325" y="1088"/>
                  <a:pt x="324" y="1087"/>
                </a:cubicBezTo>
                <a:cubicBezTo>
                  <a:pt x="321" y="1086"/>
                  <a:pt x="320" y="1087"/>
                  <a:pt x="317" y="1086"/>
                </a:cubicBezTo>
                <a:cubicBezTo>
                  <a:pt x="314" y="1085"/>
                  <a:pt x="310" y="1081"/>
                  <a:pt x="307" y="1083"/>
                </a:cubicBezTo>
                <a:cubicBezTo>
                  <a:pt x="304" y="1085"/>
                  <a:pt x="306" y="1087"/>
                  <a:pt x="302" y="1088"/>
                </a:cubicBezTo>
                <a:cubicBezTo>
                  <a:pt x="300" y="1089"/>
                  <a:pt x="296" y="1088"/>
                  <a:pt x="294" y="1090"/>
                </a:cubicBezTo>
                <a:cubicBezTo>
                  <a:pt x="293" y="1092"/>
                  <a:pt x="295" y="1094"/>
                  <a:pt x="293" y="1096"/>
                </a:cubicBezTo>
                <a:cubicBezTo>
                  <a:pt x="292" y="1098"/>
                  <a:pt x="286" y="1100"/>
                  <a:pt x="289" y="1103"/>
                </a:cubicBezTo>
                <a:cubicBezTo>
                  <a:pt x="291" y="1104"/>
                  <a:pt x="295" y="1103"/>
                  <a:pt x="297" y="1103"/>
                </a:cubicBezTo>
                <a:cubicBezTo>
                  <a:pt x="296" y="1105"/>
                  <a:pt x="289" y="1106"/>
                  <a:pt x="287" y="1105"/>
                </a:cubicBezTo>
                <a:cubicBezTo>
                  <a:pt x="285" y="1104"/>
                  <a:pt x="285" y="1103"/>
                  <a:pt x="285" y="1101"/>
                </a:cubicBezTo>
                <a:cubicBezTo>
                  <a:pt x="285" y="1100"/>
                  <a:pt x="286" y="1097"/>
                  <a:pt x="286" y="1097"/>
                </a:cubicBezTo>
                <a:cubicBezTo>
                  <a:pt x="286" y="1095"/>
                  <a:pt x="282" y="1094"/>
                  <a:pt x="281" y="1092"/>
                </a:cubicBezTo>
                <a:cubicBezTo>
                  <a:pt x="279" y="1090"/>
                  <a:pt x="278" y="1085"/>
                  <a:pt x="277" y="1082"/>
                </a:cubicBezTo>
                <a:cubicBezTo>
                  <a:pt x="277" y="1080"/>
                  <a:pt x="278" y="1077"/>
                  <a:pt x="277" y="1075"/>
                </a:cubicBezTo>
                <a:cubicBezTo>
                  <a:pt x="277" y="1073"/>
                  <a:pt x="274" y="1072"/>
                  <a:pt x="274" y="1070"/>
                </a:cubicBezTo>
                <a:cubicBezTo>
                  <a:pt x="269" y="1069"/>
                  <a:pt x="268" y="1075"/>
                  <a:pt x="265" y="1076"/>
                </a:cubicBezTo>
                <a:cubicBezTo>
                  <a:pt x="263" y="1074"/>
                  <a:pt x="259" y="1073"/>
                  <a:pt x="257" y="1075"/>
                </a:cubicBezTo>
                <a:cubicBezTo>
                  <a:pt x="255" y="1076"/>
                  <a:pt x="255" y="1079"/>
                  <a:pt x="253" y="1081"/>
                </a:cubicBezTo>
                <a:cubicBezTo>
                  <a:pt x="251" y="1082"/>
                  <a:pt x="240" y="1081"/>
                  <a:pt x="242" y="1087"/>
                </a:cubicBezTo>
                <a:cubicBezTo>
                  <a:pt x="246" y="1088"/>
                  <a:pt x="249" y="1087"/>
                  <a:pt x="252" y="1088"/>
                </a:cubicBezTo>
                <a:cubicBezTo>
                  <a:pt x="253" y="1089"/>
                  <a:pt x="254" y="1090"/>
                  <a:pt x="254" y="1091"/>
                </a:cubicBezTo>
                <a:cubicBezTo>
                  <a:pt x="256" y="1091"/>
                  <a:pt x="257" y="1090"/>
                  <a:pt x="258" y="1092"/>
                </a:cubicBezTo>
                <a:cubicBezTo>
                  <a:pt x="255" y="1093"/>
                  <a:pt x="244" y="1094"/>
                  <a:pt x="247" y="1099"/>
                </a:cubicBezTo>
                <a:cubicBezTo>
                  <a:pt x="249" y="1104"/>
                  <a:pt x="260" y="1101"/>
                  <a:pt x="264" y="1101"/>
                </a:cubicBezTo>
                <a:cubicBezTo>
                  <a:pt x="264" y="1104"/>
                  <a:pt x="260" y="1103"/>
                  <a:pt x="258" y="1104"/>
                </a:cubicBezTo>
                <a:cubicBezTo>
                  <a:pt x="255" y="1105"/>
                  <a:pt x="254" y="1108"/>
                  <a:pt x="252" y="1110"/>
                </a:cubicBezTo>
                <a:cubicBezTo>
                  <a:pt x="247" y="1112"/>
                  <a:pt x="248" y="1104"/>
                  <a:pt x="245" y="1103"/>
                </a:cubicBezTo>
                <a:cubicBezTo>
                  <a:pt x="243" y="1103"/>
                  <a:pt x="240" y="1105"/>
                  <a:pt x="239" y="1105"/>
                </a:cubicBezTo>
                <a:cubicBezTo>
                  <a:pt x="238" y="1102"/>
                  <a:pt x="240" y="1097"/>
                  <a:pt x="239" y="1095"/>
                </a:cubicBezTo>
                <a:cubicBezTo>
                  <a:pt x="238" y="1093"/>
                  <a:pt x="234" y="1090"/>
                  <a:pt x="232" y="1090"/>
                </a:cubicBezTo>
                <a:cubicBezTo>
                  <a:pt x="226" y="1088"/>
                  <a:pt x="224" y="1093"/>
                  <a:pt x="219" y="1094"/>
                </a:cubicBezTo>
                <a:cubicBezTo>
                  <a:pt x="216" y="1094"/>
                  <a:pt x="214" y="1093"/>
                  <a:pt x="212" y="1094"/>
                </a:cubicBezTo>
                <a:cubicBezTo>
                  <a:pt x="210" y="1094"/>
                  <a:pt x="208" y="1095"/>
                  <a:pt x="206" y="1097"/>
                </a:cubicBezTo>
                <a:cubicBezTo>
                  <a:pt x="205" y="1098"/>
                  <a:pt x="205" y="1099"/>
                  <a:pt x="204" y="1100"/>
                </a:cubicBezTo>
                <a:cubicBezTo>
                  <a:pt x="203" y="1102"/>
                  <a:pt x="203" y="1101"/>
                  <a:pt x="202" y="1102"/>
                </a:cubicBezTo>
                <a:cubicBezTo>
                  <a:pt x="200" y="1103"/>
                  <a:pt x="199" y="1106"/>
                  <a:pt x="197" y="1107"/>
                </a:cubicBezTo>
                <a:cubicBezTo>
                  <a:pt x="200" y="1108"/>
                  <a:pt x="205" y="1110"/>
                  <a:pt x="200" y="1112"/>
                </a:cubicBezTo>
                <a:cubicBezTo>
                  <a:pt x="198" y="1113"/>
                  <a:pt x="195" y="1112"/>
                  <a:pt x="193" y="1113"/>
                </a:cubicBezTo>
                <a:cubicBezTo>
                  <a:pt x="192" y="1113"/>
                  <a:pt x="192" y="1115"/>
                  <a:pt x="190" y="1116"/>
                </a:cubicBezTo>
                <a:cubicBezTo>
                  <a:pt x="189" y="1117"/>
                  <a:pt x="188" y="1117"/>
                  <a:pt x="187" y="1117"/>
                </a:cubicBezTo>
                <a:cubicBezTo>
                  <a:pt x="184" y="1118"/>
                  <a:pt x="182" y="1120"/>
                  <a:pt x="179" y="1121"/>
                </a:cubicBezTo>
                <a:cubicBezTo>
                  <a:pt x="176" y="1122"/>
                  <a:pt x="170" y="1122"/>
                  <a:pt x="172" y="1127"/>
                </a:cubicBezTo>
                <a:cubicBezTo>
                  <a:pt x="176" y="1127"/>
                  <a:pt x="179" y="1124"/>
                  <a:pt x="183" y="1124"/>
                </a:cubicBezTo>
                <a:cubicBezTo>
                  <a:pt x="186" y="1124"/>
                  <a:pt x="185" y="1127"/>
                  <a:pt x="187" y="1128"/>
                </a:cubicBezTo>
                <a:cubicBezTo>
                  <a:pt x="190" y="1129"/>
                  <a:pt x="191" y="1126"/>
                  <a:pt x="193" y="1128"/>
                </a:cubicBezTo>
                <a:cubicBezTo>
                  <a:pt x="195" y="1129"/>
                  <a:pt x="186" y="1129"/>
                  <a:pt x="188" y="1133"/>
                </a:cubicBezTo>
                <a:cubicBezTo>
                  <a:pt x="188" y="1134"/>
                  <a:pt x="190" y="1136"/>
                  <a:pt x="191" y="1136"/>
                </a:cubicBezTo>
                <a:cubicBezTo>
                  <a:pt x="193" y="1138"/>
                  <a:pt x="194" y="1141"/>
                  <a:pt x="196" y="1143"/>
                </a:cubicBezTo>
                <a:cubicBezTo>
                  <a:pt x="200" y="1147"/>
                  <a:pt x="201" y="1146"/>
                  <a:pt x="205" y="1147"/>
                </a:cubicBezTo>
                <a:cubicBezTo>
                  <a:pt x="212" y="1148"/>
                  <a:pt x="205" y="1149"/>
                  <a:pt x="203" y="1151"/>
                </a:cubicBezTo>
                <a:cubicBezTo>
                  <a:pt x="203" y="1152"/>
                  <a:pt x="202" y="1154"/>
                  <a:pt x="203" y="1155"/>
                </a:cubicBezTo>
                <a:cubicBezTo>
                  <a:pt x="203" y="1157"/>
                  <a:pt x="205" y="1156"/>
                  <a:pt x="207" y="1157"/>
                </a:cubicBezTo>
                <a:cubicBezTo>
                  <a:pt x="211" y="1159"/>
                  <a:pt x="211" y="1162"/>
                  <a:pt x="212" y="1165"/>
                </a:cubicBezTo>
                <a:cubicBezTo>
                  <a:pt x="209" y="1164"/>
                  <a:pt x="205" y="1164"/>
                  <a:pt x="202" y="1163"/>
                </a:cubicBezTo>
                <a:cubicBezTo>
                  <a:pt x="202" y="1161"/>
                  <a:pt x="200" y="1162"/>
                  <a:pt x="198" y="1161"/>
                </a:cubicBezTo>
                <a:cubicBezTo>
                  <a:pt x="198" y="1160"/>
                  <a:pt x="198" y="1160"/>
                  <a:pt x="198" y="1159"/>
                </a:cubicBezTo>
                <a:cubicBezTo>
                  <a:pt x="196" y="1158"/>
                  <a:pt x="195" y="1159"/>
                  <a:pt x="194" y="1157"/>
                </a:cubicBezTo>
                <a:cubicBezTo>
                  <a:pt x="192" y="1154"/>
                  <a:pt x="195" y="1153"/>
                  <a:pt x="191" y="1150"/>
                </a:cubicBezTo>
                <a:cubicBezTo>
                  <a:pt x="187" y="1148"/>
                  <a:pt x="186" y="1148"/>
                  <a:pt x="186" y="1143"/>
                </a:cubicBezTo>
                <a:cubicBezTo>
                  <a:pt x="186" y="1142"/>
                  <a:pt x="186" y="1140"/>
                  <a:pt x="185" y="1138"/>
                </a:cubicBezTo>
                <a:cubicBezTo>
                  <a:pt x="185" y="1138"/>
                  <a:pt x="184" y="1138"/>
                  <a:pt x="184" y="1137"/>
                </a:cubicBezTo>
                <a:cubicBezTo>
                  <a:pt x="183" y="1137"/>
                  <a:pt x="183" y="1135"/>
                  <a:pt x="183" y="1134"/>
                </a:cubicBezTo>
                <a:cubicBezTo>
                  <a:pt x="182" y="1133"/>
                  <a:pt x="180" y="1132"/>
                  <a:pt x="178" y="1132"/>
                </a:cubicBezTo>
                <a:cubicBezTo>
                  <a:pt x="175" y="1133"/>
                  <a:pt x="176" y="1133"/>
                  <a:pt x="174" y="1135"/>
                </a:cubicBezTo>
                <a:cubicBezTo>
                  <a:pt x="174" y="1136"/>
                  <a:pt x="174" y="1136"/>
                  <a:pt x="174" y="1137"/>
                </a:cubicBezTo>
                <a:cubicBezTo>
                  <a:pt x="174" y="1138"/>
                  <a:pt x="174" y="1138"/>
                  <a:pt x="173" y="1139"/>
                </a:cubicBezTo>
                <a:cubicBezTo>
                  <a:pt x="173" y="1139"/>
                  <a:pt x="171" y="1141"/>
                  <a:pt x="170" y="1142"/>
                </a:cubicBezTo>
                <a:cubicBezTo>
                  <a:pt x="168" y="1144"/>
                  <a:pt x="167" y="1148"/>
                  <a:pt x="165" y="1150"/>
                </a:cubicBezTo>
                <a:cubicBezTo>
                  <a:pt x="164" y="1150"/>
                  <a:pt x="160" y="1150"/>
                  <a:pt x="159" y="1150"/>
                </a:cubicBezTo>
                <a:cubicBezTo>
                  <a:pt x="157" y="1151"/>
                  <a:pt x="156" y="1152"/>
                  <a:pt x="154" y="1151"/>
                </a:cubicBezTo>
                <a:cubicBezTo>
                  <a:pt x="152" y="1146"/>
                  <a:pt x="176" y="1136"/>
                  <a:pt x="167" y="1131"/>
                </a:cubicBezTo>
                <a:cubicBezTo>
                  <a:pt x="165" y="1130"/>
                  <a:pt x="162" y="1130"/>
                  <a:pt x="160" y="1130"/>
                </a:cubicBezTo>
                <a:cubicBezTo>
                  <a:pt x="156" y="1130"/>
                  <a:pt x="154" y="1130"/>
                  <a:pt x="152" y="1133"/>
                </a:cubicBezTo>
                <a:cubicBezTo>
                  <a:pt x="151" y="1134"/>
                  <a:pt x="152" y="1134"/>
                  <a:pt x="150" y="1136"/>
                </a:cubicBezTo>
                <a:cubicBezTo>
                  <a:pt x="148" y="1137"/>
                  <a:pt x="146" y="1136"/>
                  <a:pt x="144" y="1137"/>
                </a:cubicBezTo>
                <a:cubicBezTo>
                  <a:pt x="142" y="1139"/>
                  <a:pt x="141" y="1142"/>
                  <a:pt x="140" y="1144"/>
                </a:cubicBezTo>
                <a:cubicBezTo>
                  <a:pt x="138" y="1145"/>
                  <a:pt x="136" y="1144"/>
                  <a:pt x="134" y="1145"/>
                </a:cubicBezTo>
                <a:cubicBezTo>
                  <a:pt x="132" y="1145"/>
                  <a:pt x="129" y="1147"/>
                  <a:pt x="128" y="1148"/>
                </a:cubicBezTo>
                <a:cubicBezTo>
                  <a:pt x="125" y="1150"/>
                  <a:pt x="123" y="1154"/>
                  <a:pt x="122" y="1158"/>
                </a:cubicBezTo>
                <a:cubicBezTo>
                  <a:pt x="122" y="1163"/>
                  <a:pt x="126" y="1166"/>
                  <a:pt x="130" y="1167"/>
                </a:cubicBezTo>
                <a:cubicBezTo>
                  <a:pt x="132" y="1167"/>
                  <a:pt x="135" y="1165"/>
                  <a:pt x="136" y="1167"/>
                </a:cubicBezTo>
                <a:cubicBezTo>
                  <a:pt x="137" y="1170"/>
                  <a:pt x="126" y="1170"/>
                  <a:pt x="125" y="1170"/>
                </a:cubicBezTo>
                <a:cubicBezTo>
                  <a:pt x="124" y="1173"/>
                  <a:pt x="125" y="1174"/>
                  <a:pt x="126" y="1176"/>
                </a:cubicBezTo>
                <a:cubicBezTo>
                  <a:pt x="127" y="1180"/>
                  <a:pt x="127" y="1180"/>
                  <a:pt x="131" y="1180"/>
                </a:cubicBezTo>
                <a:cubicBezTo>
                  <a:pt x="135" y="1180"/>
                  <a:pt x="137" y="1179"/>
                  <a:pt x="140" y="1179"/>
                </a:cubicBezTo>
                <a:cubicBezTo>
                  <a:pt x="143" y="1179"/>
                  <a:pt x="144" y="1181"/>
                  <a:pt x="147" y="1182"/>
                </a:cubicBezTo>
                <a:cubicBezTo>
                  <a:pt x="153" y="1183"/>
                  <a:pt x="155" y="1177"/>
                  <a:pt x="160" y="1175"/>
                </a:cubicBezTo>
                <a:cubicBezTo>
                  <a:pt x="162" y="1174"/>
                  <a:pt x="165" y="1175"/>
                  <a:pt x="168" y="1174"/>
                </a:cubicBezTo>
                <a:cubicBezTo>
                  <a:pt x="170" y="1173"/>
                  <a:pt x="174" y="1172"/>
                  <a:pt x="177" y="1172"/>
                </a:cubicBezTo>
                <a:cubicBezTo>
                  <a:pt x="178" y="1177"/>
                  <a:pt x="171" y="1176"/>
                  <a:pt x="169" y="1176"/>
                </a:cubicBezTo>
                <a:cubicBezTo>
                  <a:pt x="165" y="1176"/>
                  <a:pt x="161" y="1178"/>
                  <a:pt x="159" y="1179"/>
                </a:cubicBezTo>
                <a:cubicBezTo>
                  <a:pt x="153" y="1183"/>
                  <a:pt x="146" y="1183"/>
                  <a:pt x="147" y="1191"/>
                </a:cubicBezTo>
                <a:cubicBezTo>
                  <a:pt x="151" y="1192"/>
                  <a:pt x="156" y="1194"/>
                  <a:pt x="155" y="1198"/>
                </a:cubicBezTo>
                <a:cubicBezTo>
                  <a:pt x="151" y="1200"/>
                  <a:pt x="148" y="1196"/>
                  <a:pt x="145" y="1194"/>
                </a:cubicBezTo>
                <a:cubicBezTo>
                  <a:pt x="144" y="1193"/>
                  <a:pt x="142" y="1192"/>
                  <a:pt x="141" y="1191"/>
                </a:cubicBezTo>
                <a:cubicBezTo>
                  <a:pt x="138" y="1191"/>
                  <a:pt x="138" y="1191"/>
                  <a:pt x="136" y="1192"/>
                </a:cubicBezTo>
                <a:cubicBezTo>
                  <a:pt x="133" y="1193"/>
                  <a:pt x="130" y="1191"/>
                  <a:pt x="128" y="1191"/>
                </a:cubicBezTo>
                <a:cubicBezTo>
                  <a:pt x="126" y="1190"/>
                  <a:pt x="125" y="1189"/>
                  <a:pt x="123" y="1187"/>
                </a:cubicBezTo>
                <a:cubicBezTo>
                  <a:pt x="122" y="1187"/>
                  <a:pt x="123" y="1185"/>
                  <a:pt x="121" y="1186"/>
                </a:cubicBezTo>
                <a:cubicBezTo>
                  <a:pt x="120" y="1186"/>
                  <a:pt x="121" y="1188"/>
                  <a:pt x="120" y="1188"/>
                </a:cubicBezTo>
                <a:cubicBezTo>
                  <a:pt x="118" y="1189"/>
                  <a:pt x="117" y="1188"/>
                  <a:pt x="115" y="1187"/>
                </a:cubicBezTo>
                <a:cubicBezTo>
                  <a:pt x="112" y="1187"/>
                  <a:pt x="112" y="1188"/>
                  <a:pt x="110" y="1189"/>
                </a:cubicBezTo>
                <a:cubicBezTo>
                  <a:pt x="108" y="1190"/>
                  <a:pt x="106" y="1189"/>
                  <a:pt x="104" y="1189"/>
                </a:cubicBezTo>
                <a:cubicBezTo>
                  <a:pt x="102" y="1189"/>
                  <a:pt x="99" y="1189"/>
                  <a:pt x="97" y="1189"/>
                </a:cubicBezTo>
                <a:cubicBezTo>
                  <a:pt x="95" y="1189"/>
                  <a:pt x="93" y="1191"/>
                  <a:pt x="92" y="1191"/>
                </a:cubicBezTo>
                <a:cubicBezTo>
                  <a:pt x="88" y="1192"/>
                  <a:pt x="83" y="1191"/>
                  <a:pt x="83" y="1196"/>
                </a:cubicBezTo>
                <a:cubicBezTo>
                  <a:pt x="84" y="1201"/>
                  <a:pt x="87" y="1199"/>
                  <a:pt x="89" y="1200"/>
                </a:cubicBezTo>
                <a:cubicBezTo>
                  <a:pt x="91" y="1200"/>
                  <a:pt x="92" y="1201"/>
                  <a:pt x="94" y="1202"/>
                </a:cubicBezTo>
                <a:cubicBezTo>
                  <a:pt x="90" y="1203"/>
                  <a:pt x="82" y="1201"/>
                  <a:pt x="79" y="1205"/>
                </a:cubicBezTo>
                <a:cubicBezTo>
                  <a:pt x="78" y="1206"/>
                  <a:pt x="79" y="1207"/>
                  <a:pt x="79" y="1208"/>
                </a:cubicBezTo>
                <a:cubicBezTo>
                  <a:pt x="78" y="1209"/>
                  <a:pt x="78" y="1209"/>
                  <a:pt x="77" y="1210"/>
                </a:cubicBezTo>
                <a:cubicBezTo>
                  <a:pt x="76" y="1211"/>
                  <a:pt x="75" y="1210"/>
                  <a:pt x="74" y="1211"/>
                </a:cubicBezTo>
                <a:cubicBezTo>
                  <a:pt x="74" y="1212"/>
                  <a:pt x="74" y="1214"/>
                  <a:pt x="74" y="1214"/>
                </a:cubicBezTo>
                <a:cubicBezTo>
                  <a:pt x="77" y="1215"/>
                  <a:pt x="77" y="1217"/>
                  <a:pt x="80" y="1218"/>
                </a:cubicBezTo>
                <a:cubicBezTo>
                  <a:pt x="82" y="1218"/>
                  <a:pt x="83" y="1217"/>
                  <a:pt x="85" y="1217"/>
                </a:cubicBezTo>
                <a:cubicBezTo>
                  <a:pt x="87" y="1216"/>
                  <a:pt x="90" y="1216"/>
                  <a:pt x="91" y="1216"/>
                </a:cubicBezTo>
                <a:cubicBezTo>
                  <a:pt x="94" y="1215"/>
                  <a:pt x="95" y="1211"/>
                  <a:pt x="97" y="1208"/>
                </a:cubicBezTo>
                <a:cubicBezTo>
                  <a:pt x="99" y="1206"/>
                  <a:pt x="101" y="1206"/>
                  <a:pt x="103" y="1206"/>
                </a:cubicBezTo>
                <a:cubicBezTo>
                  <a:pt x="110" y="1206"/>
                  <a:pt x="113" y="1206"/>
                  <a:pt x="118" y="1211"/>
                </a:cubicBezTo>
                <a:cubicBezTo>
                  <a:pt x="120" y="1213"/>
                  <a:pt x="124" y="1214"/>
                  <a:pt x="126" y="1217"/>
                </a:cubicBezTo>
                <a:cubicBezTo>
                  <a:pt x="127" y="1219"/>
                  <a:pt x="126" y="1222"/>
                  <a:pt x="126" y="1224"/>
                </a:cubicBezTo>
                <a:cubicBezTo>
                  <a:pt x="128" y="1225"/>
                  <a:pt x="131" y="1224"/>
                  <a:pt x="133" y="1225"/>
                </a:cubicBezTo>
                <a:cubicBezTo>
                  <a:pt x="133" y="1225"/>
                  <a:pt x="133" y="1226"/>
                  <a:pt x="133" y="1227"/>
                </a:cubicBezTo>
                <a:cubicBezTo>
                  <a:pt x="129" y="1228"/>
                  <a:pt x="127" y="1227"/>
                  <a:pt x="125" y="1225"/>
                </a:cubicBezTo>
                <a:cubicBezTo>
                  <a:pt x="125" y="1224"/>
                  <a:pt x="125" y="1224"/>
                  <a:pt x="124" y="1223"/>
                </a:cubicBezTo>
                <a:cubicBezTo>
                  <a:pt x="124" y="1223"/>
                  <a:pt x="123" y="1223"/>
                  <a:pt x="123" y="1222"/>
                </a:cubicBezTo>
                <a:cubicBezTo>
                  <a:pt x="122" y="1222"/>
                  <a:pt x="122" y="1222"/>
                  <a:pt x="121" y="1222"/>
                </a:cubicBezTo>
                <a:cubicBezTo>
                  <a:pt x="120" y="1221"/>
                  <a:pt x="121" y="1219"/>
                  <a:pt x="120" y="1219"/>
                </a:cubicBezTo>
                <a:cubicBezTo>
                  <a:pt x="118" y="1217"/>
                  <a:pt x="115" y="1217"/>
                  <a:pt x="113" y="1216"/>
                </a:cubicBezTo>
                <a:cubicBezTo>
                  <a:pt x="109" y="1214"/>
                  <a:pt x="108" y="1214"/>
                  <a:pt x="104" y="1215"/>
                </a:cubicBezTo>
                <a:cubicBezTo>
                  <a:pt x="102" y="1216"/>
                  <a:pt x="97" y="1215"/>
                  <a:pt x="96" y="1217"/>
                </a:cubicBezTo>
                <a:cubicBezTo>
                  <a:pt x="94" y="1220"/>
                  <a:pt x="95" y="1222"/>
                  <a:pt x="96" y="1224"/>
                </a:cubicBezTo>
                <a:cubicBezTo>
                  <a:pt x="97" y="1227"/>
                  <a:pt x="97" y="1230"/>
                  <a:pt x="98" y="1233"/>
                </a:cubicBezTo>
                <a:cubicBezTo>
                  <a:pt x="98" y="1236"/>
                  <a:pt x="99" y="1239"/>
                  <a:pt x="100" y="1241"/>
                </a:cubicBezTo>
                <a:cubicBezTo>
                  <a:pt x="101" y="1243"/>
                  <a:pt x="102" y="1243"/>
                  <a:pt x="101" y="1245"/>
                </a:cubicBezTo>
                <a:cubicBezTo>
                  <a:pt x="99" y="1245"/>
                  <a:pt x="99" y="1242"/>
                  <a:pt x="97" y="1240"/>
                </a:cubicBezTo>
                <a:cubicBezTo>
                  <a:pt x="96" y="1238"/>
                  <a:pt x="93" y="1236"/>
                  <a:pt x="92" y="1233"/>
                </a:cubicBezTo>
                <a:cubicBezTo>
                  <a:pt x="91" y="1230"/>
                  <a:pt x="89" y="1221"/>
                  <a:pt x="84" y="1221"/>
                </a:cubicBezTo>
                <a:cubicBezTo>
                  <a:pt x="80" y="1221"/>
                  <a:pt x="78" y="1228"/>
                  <a:pt x="75" y="1230"/>
                </a:cubicBezTo>
                <a:cubicBezTo>
                  <a:pt x="74" y="1231"/>
                  <a:pt x="71" y="1230"/>
                  <a:pt x="70" y="1231"/>
                </a:cubicBezTo>
                <a:cubicBezTo>
                  <a:pt x="69" y="1232"/>
                  <a:pt x="68" y="1235"/>
                  <a:pt x="67" y="1237"/>
                </a:cubicBezTo>
                <a:cubicBezTo>
                  <a:pt x="64" y="1235"/>
                  <a:pt x="63" y="1232"/>
                  <a:pt x="64" y="1229"/>
                </a:cubicBezTo>
                <a:cubicBezTo>
                  <a:pt x="69" y="1227"/>
                  <a:pt x="77" y="1222"/>
                  <a:pt x="70" y="1216"/>
                </a:cubicBezTo>
                <a:cubicBezTo>
                  <a:pt x="67" y="1214"/>
                  <a:pt x="63" y="1212"/>
                  <a:pt x="61" y="1215"/>
                </a:cubicBezTo>
                <a:cubicBezTo>
                  <a:pt x="59" y="1218"/>
                  <a:pt x="62" y="1228"/>
                  <a:pt x="58" y="1229"/>
                </a:cubicBezTo>
                <a:cubicBezTo>
                  <a:pt x="56" y="1229"/>
                  <a:pt x="55" y="1227"/>
                  <a:pt x="54" y="1226"/>
                </a:cubicBezTo>
                <a:cubicBezTo>
                  <a:pt x="53" y="1225"/>
                  <a:pt x="51" y="1225"/>
                  <a:pt x="50" y="1225"/>
                </a:cubicBezTo>
                <a:cubicBezTo>
                  <a:pt x="47" y="1226"/>
                  <a:pt x="44" y="1228"/>
                  <a:pt x="43" y="1231"/>
                </a:cubicBezTo>
                <a:cubicBezTo>
                  <a:pt x="41" y="1239"/>
                  <a:pt x="52" y="1238"/>
                  <a:pt x="57" y="1237"/>
                </a:cubicBezTo>
                <a:cubicBezTo>
                  <a:pt x="57" y="1237"/>
                  <a:pt x="57" y="1236"/>
                  <a:pt x="57" y="1236"/>
                </a:cubicBezTo>
                <a:cubicBezTo>
                  <a:pt x="59" y="1236"/>
                  <a:pt x="59" y="1238"/>
                  <a:pt x="59" y="1240"/>
                </a:cubicBezTo>
                <a:cubicBezTo>
                  <a:pt x="62" y="1240"/>
                  <a:pt x="63" y="1241"/>
                  <a:pt x="65" y="1242"/>
                </a:cubicBezTo>
                <a:cubicBezTo>
                  <a:pt x="68" y="1244"/>
                  <a:pt x="68" y="1244"/>
                  <a:pt x="68" y="1248"/>
                </a:cubicBezTo>
                <a:cubicBezTo>
                  <a:pt x="69" y="1253"/>
                  <a:pt x="70" y="1259"/>
                  <a:pt x="63" y="1258"/>
                </a:cubicBezTo>
                <a:cubicBezTo>
                  <a:pt x="63" y="1257"/>
                  <a:pt x="63" y="1256"/>
                  <a:pt x="62" y="1256"/>
                </a:cubicBezTo>
                <a:cubicBezTo>
                  <a:pt x="62" y="1255"/>
                  <a:pt x="61" y="1255"/>
                  <a:pt x="61" y="1254"/>
                </a:cubicBezTo>
                <a:cubicBezTo>
                  <a:pt x="61" y="1254"/>
                  <a:pt x="61" y="1253"/>
                  <a:pt x="61" y="1253"/>
                </a:cubicBezTo>
                <a:cubicBezTo>
                  <a:pt x="59" y="1250"/>
                  <a:pt x="56" y="1247"/>
                  <a:pt x="53" y="1247"/>
                </a:cubicBezTo>
                <a:cubicBezTo>
                  <a:pt x="50" y="1246"/>
                  <a:pt x="48" y="1248"/>
                  <a:pt x="46" y="1246"/>
                </a:cubicBezTo>
                <a:cubicBezTo>
                  <a:pt x="45" y="1245"/>
                  <a:pt x="46" y="1244"/>
                  <a:pt x="45" y="1243"/>
                </a:cubicBezTo>
                <a:cubicBezTo>
                  <a:pt x="44" y="1242"/>
                  <a:pt x="41" y="1242"/>
                  <a:pt x="40" y="1242"/>
                </a:cubicBezTo>
                <a:cubicBezTo>
                  <a:pt x="40" y="1244"/>
                  <a:pt x="40" y="1246"/>
                  <a:pt x="40" y="1248"/>
                </a:cubicBezTo>
                <a:cubicBezTo>
                  <a:pt x="44" y="1248"/>
                  <a:pt x="45" y="1260"/>
                  <a:pt x="39" y="1256"/>
                </a:cubicBezTo>
                <a:cubicBezTo>
                  <a:pt x="33" y="1252"/>
                  <a:pt x="35" y="1247"/>
                  <a:pt x="34" y="1241"/>
                </a:cubicBezTo>
                <a:cubicBezTo>
                  <a:pt x="33" y="1237"/>
                  <a:pt x="31" y="1235"/>
                  <a:pt x="27" y="1236"/>
                </a:cubicBezTo>
                <a:cubicBezTo>
                  <a:pt x="23" y="1237"/>
                  <a:pt x="24" y="1240"/>
                  <a:pt x="24" y="1243"/>
                </a:cubicBezTo>
                <a:cubicBezTo>
                  <a:pt x="24" y="1247"/>
                  <a:pt x="25" y="1248"/>
                  <a:pt x="28" y="1249"/>
                </a:cubicBezTo>
                <a:cubicBezTo>
                  <a:pt x="30" y="1250"/>
                  <a:pt x="32" y="1250"/>
                  <a:pt x="33" y="1252"/>
                </a:cubicBezTo>
                <a:cubicBezTo>
                  <a:pt x="34" y="1254"/>
                  <a:pt x="34" y="1257"/>
                  <a:pt x="34" y="1259"/>
                </a:cubicBezTo>
                <a:cubicBezTo>
                  <a:pt x="35" y="1262"/>
                  <a:pt x="36" y="1265"/>
                  <a:pt x="32" y="1267"/>
                </a:cubicBezTo>
                <a:cubicBezTo>
                  <a:pt x="31" y="1267"/>
                  <a:pt x="26" y="1267"/>
                  <a:pt x="25" y="1267"/>
                </a:cubicBezTo>
                <a:cubicBezTo>
                  <a:pt x="24" y="1266"/>
                  <a:pt x="24" y="1264"/>
                  <a:pt x="22" y="1264"/>
                </a:cubicBezTo>
                <a:cubicBezTo>
                  <a:pt x="22" y="1264"/>
                  <a:pt x="19" y="1264"/>
                  <a:pt x="19" y="1264"/>
                </a:cubicBezTo>
                <a:cubicBezTo>
                  <a:pt x="14" y="1267"/>
                  <a:pt x="21" y="1271"/>
                  <a:pt x="24" y="1271"/>
                </a:cubicBezTo>
                <a:cubicBezTo>
                  <a:pt x="29" y="1273"/>
                  <a:pt x="36" y="1271"/>
                  <a:pt x="42" y="1271"/>
                </a:cubicBezTo>
                <a:cubicBezTo>
                  <a:pt x="47" y="1272"/>
                  <a:pt x="53" y="1272"/>
                  <a:pt x="58" y="1273"/>
                </a:cubicBezTo>
                <a:cubicBezTo>
                  <a:pt x="61" y="1273"/>
                  <a:pt x="66" y="1273"/>
                  <a:pt x="66" y="1277"/>
                </a:cubicBezTo>
                <a:cubicBezTo>
                  <a:pt x="62" y="1278"/>
                  <a:pt x="57" y="1277"/>
                  <a:pt x="54" y="1277"/>
                </a:cubicBezTo>
                <a:cubicBezTo>
                  <a:pt x="52" y="1277"/>
                  <a:pt x="49" y="1277"/>
                  <a:pt x="48" y="1277"/>
                </a:cubicBezTo>
                <a:cubicBezTo>
                  <a:pt x="45" y="1276"/>
                  <a:pt x="42" y="1275"/>
                  <a:pt x="39" y="1274"/>
                </a:cubicBezTo>
                <a:cubicBezTo>
                  <a:pt x="36" y="1274"/>
                  <a:pt x="34" y="1274"/>
                  <a:pt x="33" y="1277"/>
                </a:cubicBezTo>
                <a:cubicBezTo>
                  <a:pt x="31" y="1280"/>
                  <a:pt x="30" y="1283"/>
                  <a:pt x="30" y="1286"/>
                </a:cubicBezTo>
                <a:cubicBezTo>
                  <a:pt x="25" y="1287"/>
                  <a:pt x="14" y="1286"/>
                  <a:pt x="18" y="1294"/>
                </a:cubicBezTo>
                <a:cubicBezTo>
                  <a:pt x="15" y="1294"/>
                  <a:pt x="15" y="1299"/>
                  <a:pt x="15" y="1302"/>
                </a:cubicBezTo>
                <a:cubicBezTo>
                  <a:pt x="17" y="1306"/>
                  <a:pt x="23" y="1304"/>
                  <a:pt x="27" y="1305"/>
                </a:cubicBezTo>
                <a:cubicBezTo>
                  <a:pt x="31" y="1307"/>
                  <a:pt x="30" y="1311"/>
                  <a:pt x="35" y="1311"/>
                </a:cubicBezTo>
                <a:cubicBezTo>
                  <a:pt x="38" y="1310"/>
                  <a:pt x="38" y="1310"/>
                  <a:pt x="40" y="1309"/>
                </a:cubicBezTo>
                <a:cubicBezTo>
                  <a:pt x="43" y="1308"/>
                  <a:pt x="48" y="1309"/>
                  <a:pt x="50" y="1309"/>
                </a:cubicBezTo>
                <a:cubicBezTo>
                  <a:pt x="51" y="1311"/>
                  <a:pt x="44" y="1315"/>
                  <a:pt x="42" y="1315"/>
                </a:cubicBezTo>
                <a:cubicBezTo>
                  <a:pt x="39" y="1316"/>
                  <a:pt x="35" y="1313"/>
                  <a:pt x="32" y="1312"/>
                </a:cubicBezTo>
                <a:cubicBezTo>
                  <a:pt x="30" y="1311"/>
                  <a:pt x="28" y="1311"/>
                  <a:pt x="25" y="1312"/>
                </a:cubicBezTo>
                <a:cubicBezTo>
                  <a:pt x="25" y="1313"/>
                  <a:pt x="25" y="1314"/>
                  <a:pt x="25" y="1316"/>
                </a:cubicBezTo>
                <a:cubicBezTo>
                  <a:pt x="27" y="1316"/>
                  <a:pt x="30" y="1319"/>
                  <a:pt x="32" y="1320"/>
                </a:cubicBezTo>
                <a:cubicBezTo>
                  <a:pt x="34" y="1321"/>
                  <a:pt x="34" y="1321"/>
                  <a:pt x="35" y="1321"/>
                </a:cubicBezTo>
                <a:cubicBezTo>
                  <a:pt x="37" y="1322"/>
                  <a:pt x="39" y="1321"/>
                  <a:pt x="41" y="1322"/>
                </a:cubicBezTo>
                <a:cubicBezTo>
                  <a:pt x="43" y="1327"/>
                  <a:pt x="31" y="1327"/>
                  <a:pt x="28" y="1329"/>
                </a:cubicBezTo>
                <a:cubicBezTo>
                  <a:pt x="24" y="1331"/>
                  <a:pt x="13" y="1332"/>
                  <a:pt x="16" y="1339"/>
                </a:cubicBezTo>
                <a:cubicBezTo>
                  <a:pt x="24" y="1340"/>
                  <a:pt x="31" y="1333"/>
                  <a:pt x="40" y="1335"/>
                </a:cubicBezTo>
                <a:cubicBezTo>
                  <a:pt x="42" y="1339"/>
                  <a:pt x="32" y="1343"/>
                  <a:pt x="29" y="1343"/>
                </a:cubicBezTo>
                <a:cubicBezTo>
                  <a:pt x="26" y="1343"/>
                  <a:pt x="20" y="1340"/>
                  <a:pt x="18" y="1342"/>
                </a:cubicBezTo>
                <a:cubicBezTo>
                  <a:pt x="16" y="1343"/>
                  <a:pt x="17" y="1345"/>
                  <a:pt x="16" y="1346"/>
                </a:cubicBezTo>
                <a:cubicBezTo>
                  <a:pt x="16" y="1347"/>
                  <a:pt x="13" y="1349"/>
                  <a:pt x="15" y="1351"/>
                </a:cubicBezTo>
                <a:cubicBezTo>
                  <a:pt x="15" y="1351"/>
                  <a:pt x="18" y="1351"/>
                  <a:pt x="19" y="1351"/>
                </a:cubicBezTo>
                <a:cubicBezTo>
                  <a:pt x="19" y="1352"/>
                  <a:pt x="21" y="1353"/>
                  <a:pt x="21" y="1353"/>
                </a:cubicBezTo>
                <a:cubicBezTo>
                  <a:pt x="24" y="1354"/>
                  <a:pt x="27" y="1353"/>
                  <a:pt x="30" y="1354"/>
                </a:cubicBezTo>
                <a:cubicBezTo>
                  <a:pt x="32" y="1357"/>
                  <a:pt x="30" y="1362"/>
                  <a:pt x="33" y="1365"/>
                </a:cubicBezTo>
                <a:cubicBezTo>
                  <a:pt x="37" y="1369"/>
                  <a:pt x="46" y="1365"/>
                  <a:pt x="50" y="1364"/>
                </a:cubicBezTo>
                <a:cubicBezTo>
                  <a:pt x="62" y="1364"/>
                  <a:pt x="73" y="1364"/>
                  <a:pt x="84" y="1364"/>
                </a:cubicBezTo>
                <a:cubicBezTo>
                  <a:pt x="88" y="1364"/>
                  <a:pt x="94" y="1365"/>
                  <a:pt x="97" y="1363"/>
                </a:cubicBezTo>
                <a:cubicBezTo>
                  <a:pt x="102" y="1361"/>
                  <a:pt x="102" y="1356"/>
                  <a:pt x="108" y="1355"/>
                </a:cubicBezTo>
                <a:cubicBezTo>
                  <a:pt x="111" y="1355"/>
                  <a:pt x="113" y="1355"/>
                  <a:pt x="116" y="1357"/>
                </a:cubicBezTo>
                <a:cubicBezTo>
                  <a:pt x="117" y="1358"/>
                  <a:pt x="119" y="1361"/>
                  <a:pt x="120" y="1362"/>
                </a:cubicBezTo>
                <a:cubicBezTo>
                  <a:pt x="123" y="1364"/>
                  <a:pt x="132" y="1362"/>
                  <a:pt x="130" y="1369"/>
                </a:cubicBezTo>
                <a:cubicBezTo>
                  <a:pt x="128" y="1369"/>
                  <a:pt x="124" y="1369"/>
                  <a:pt x="122" y="1369"/>
                </a:cubicBezTo>
                <a:cubicBezTo>
                  <a:pt x="120" y="1368"/>
                  <a:pt x="120" y="1366"/>
                  <a:pt x="118" y="1365"/>
                </a:cubicBezTo>
                <a:cubicBezTo>
                  <a:pt x="115" y="1363"/>
                  <a:pt x="108" y="1363"/>
                  <a:pt x="105" y="1365"/>
                </a:cubicBezTo>
                <a:cubicBezTo>
                  <a:pt x="98" y="1369"/>
                  <a:pt x="89" y="1365"/>
                  <a:pt x="81" y="1365"/>
                </a:cubicBezTo>
                <a:cubicBezTo>
                  <a:pt x="76" y="1365"/>
                  <a:pt x="71" y="1365"/>
                  <a:pt x="67" y="1365"/>
                </a:cubicBezTo>
                <a:cubicBezTo>
                  <a:pt x="64" y="1365"/>
                  <a:pt x="61" y="1365"/>
                  <a:pt x="59" y="1366"/>
                </a:cubicBezTo>
                <a:cubicBezTo>
                  <a:pt x="55" y="1366"/>
                  <a:pt x="54" y="1367"/>
                  <a:pt x="51" y="1369"/>
                </a:cubicBezTo>
                <a:cubicBezTo>
                  <a:pt x="47" y="1371"/>
                  <a:pt x="44" y="1371"/>
                  <a:pt x="40" y="1371"/>
                </a:cubicBezTo>
                <a:cubicBezTo>
                  <a:pt x="37" y="1372"/>
                  <a:pt x="36" y="1374"/>
                  <a:pt x="33" y="1373"/>
                </a:cubicBezTo>
                <a:cubicBezTo>
                  <a:pt x="30" y="1373"/>
                  <a:pt x="29" y="1370"/>
                  <a:pt x="29" y="1367"/>
                </a:cubicBezTo>
                <a:cubicBezTo>
                  <a:pt x="26" y="1367"/>
                  <a:pt x="21" y="1366"/>
                  <a:pt x="18" y="1367"/>
                </a:cubicBezTo>
                <a:cubicBezTo>
                  <a:pt x="14" y="1369"/>
                  <a:pt x="14" y="1372"/>
                  <a:pt x="10" y="1370"/>
                </a:cubicBezTo>
                <a:cubicBezTo>
                  <a:pt x="6" y="1368"/>
                  <a:pt x="6" y="1367"/>
                  <a:pt x="4" y="1370"/>
                </a:cubicBezTo>
                <a:cubicBezTo>
                  <a:pt x="3" y="1371"/>
                  <a:pt x="2" y="1373"/>
                  <a:pt x="2" y="1375"/>
                </a:cubicBezTo>
                <a:cubicBezTo>
                  <a:pt x="1" y="1377"/>
                  <a:pt x="0" y="1382"/>
                  <a:pt x="1" y="1383"/>
                </a:cubicBezTo>
                <a:cubicBezTo>
                  <a:pt x="2" y="1386"/>
                  <a:pt x="5" y="1385"/>
                  <a:pt x="7" y="1385"/>
                </a:cubicBezTo>
                <a:cubicBezTo>
                  <a:pt x="7" y="1388"/>
                  <a:pt x="6" y="1389"/>
                  <a:pt x="6" y="1391"/>
                </a:cubicBezTo>
                <a:cubicBezTo>
                  <a:pt x="5" y="1394"/>
                  <a:pt x="4" y="1397"/>
                  <a:pt x="9" y="1396"/>
                </a:cubicBezTo>
                <a:cubicBezTo>
                  <a:pt x="11" y="1399"/>
                  <a:pt x="12" y="1403"/>
                  <a:pt x="15" y="1406"/>
                </a:cubicBezTo>
                <a:cubicBezTo>
                  <a:pt x="16" y="1406"/>
                  <a:pt x="16" y="1404"/>
                  <a:pt x="17" y="1403"/>
                </a:cubicBezTo>
                <a:cubicBezTo>
                  <a:pt x="18" y="1400"/>
                  <a:pt x="19" y="1399"/>
                  <a:pt x="22" y="1398"/>
                </a:cubicBezTo>
                <a:cubicBezTo>
                  <a:pt x="27" y="1397"/>
                  <a:pt x="29" y="1398"/>
                  <a:pt x="34" y="1400"/>
                </a:cubicBezTo>
                <a:cubicBezTo>
                  <a:pt x="34" y="1412"/>
                  <a:pt x="40" y="1400"/>
                  <a:pt x="44" y="1399"/>
                </a:cubicBezTo>
                <a:cubicBezTo>
                  <a:pt x="44" y="1401"/>
                  <a:pt x="44" y="1403"/>
                  <a:pt x="44" y="1404"/>
                </a:cubicBezTo>
                <a:cubicBezTo>
                  <a:pt x="41" y="1405"/>
                  <a:pt x="39" y="1407"/>
                  <a:pt x="36" y="1407"/>
                </a:cubicBezTo>
                <a:cubicBezTo>
                  <a:pt x="34" y="1406"/>
                  <a:pt x="33" y="1404"/>
                  <a:pt x="31" y="1403"/>
                </a:cubicBezTo>
                <a:cubicBezTo>
                  <a:pt x="29" y="1402"/>
                  <a:pt x="25" y="1402"/>
                  <a:pt x="23" y="1403"/>
                </a:cubicBezTo>
                <a:cubicBezTo>
                  <a:pt x="17" y="1404"/>
                  <a:pt x="20" y="1414"/>
                  <a:pt x="15" y="1413"/>
                </a:cubicBezTo>
                <a:cubicBezTo>
                  <a:pt x="13" y="1418"/>
                  <a:pt x="19" y="1417"/>
                  <a:pt x="22" y="1418"/>
                </a:cubicBezTo>
                <a:cubicBezTo>
                  <a:pt x="23" y="1422"/>
                  <a:pt x="24" y="1423"/>
                  <a:pt x="21" y="1424"/>
                </a:cubicBezTo>
                <a:cubicBezTo>
                  <a:pt x="18" y="1426"/>
                  <a:pt x="15" y="1427"/>
                  <a:pt x="13" y="1430"/>
                </a:cubicBezTo>
                <a:cubicBezTo>
                  <a:pt x="11" y="1434"/>
                  <a:pt x="16" y="1434"/>
                  <a:pt x="18" y="1437"/>
                </a:cubicBezTo>
                <a:cubicBezTo>
                  <a:pt x="20" y="1440"/>
                  <a:pt x="19" y="1445"/>
                  <a:pt x="18" y="1448"/>
                </a:cubicBezTo>
                <a:cubicBezTo>
                  <a:pt x="16" y="1453"/>
                  <a:pt x="13" y="1466"/>
                  <a:pt x="20" y="1469"/>
                </a:cubicBezTo>
                <a:cubicBezTo>
                  <a:pt x="28" y="1471"/>
                  <a:pt x="25" y="1455"/>
                  <a:pt x="26" y="1451"/>
                </a:cubicBezTo>
                <a:cubicBezTo>
                  <a:pt x="33" y="1450"/>
                  <a:pt x="34" y="1453"/>
                  <a:pt x="35" y="1459"/>
                </a:cubicBezTo>
                <a:cubicBezTo>
                  <a:pt x="35" y="1466"/>
                  <a:pt x="36" y="1475"/>
                  <a:pt x="45" y="1473"/>
                </a:cubicBezTo>
                <a:cubicBezTo>
                  <a:pt x="45" y="1471"/>
                  <a:pt x="47" y="1472"/>
                  <a:pt x="48" y="1470"/>
                </a:cubicBezTo>
                <a:cubicBezTo>
                  <a:pt x="49" y="1469"/>
                  <a:pt x="49" y="1467"/>
                  <a:pt x="50" y="1466"/>
                </a:cubicBezTo>
                <a:cubicBezTo>
                  <a:pt x="50" y="1463"/>
                  <a:pt x="50" y="1459"/>
                  <a:pt x="52" y="1457"/>
                </a:cubicBezTo>
                <a:cubicBezTo>
                  <a:pt x="53" y="1458"/>
                  <a:pt x="55" y="1458"/>
                  <a:pt x="55" y="1459"/>
                </a:cubicBezTo>
                <a:cubicBezTo>
                  <a:pt x="56" y="1461"/>
                  <a:pt x="55" y="1463"/>
                  <a:pt x="55" y="1464"/>
                </a:cubicBezTo>
                <a:cubicBezTo>
                  <a:pt x="55" y="1466"/>
                  <a:pt x="55" y="1467"/>
                  <a:pt x="56" y="1469"/>
                </a:cubicBezTo>
                <a:cubicBezTo>
                  <a:pt x="56" y="1470"/>
                  <a:pt x="58" y="1471"/>
                  <a:pt x="57" y="1473"/>
                </a:cubicBezTo>
                <a:cubicBezTo>
                  <a:pt x="57" y="1474"/>
                  <a:pt x="55" y="1474"/>
                  <a:pt x="54" y="1475"/>
                </a:cubicBezTo>
                <a:cubicBezTo>
                  <a:pt x="54" y="1476"/>
                  <a:pt x="54" y="1477"/>
                  <a:pt x="53" y="1477"/>
                </a:cubicBezTo>
                <a:cubicBezTo>
                  <a:pt x="51" y="1478"/>
                  <a:pt x="46" y="1479"/>
                  <a:pt x="45" y="1478"/>
                </a:cubicBezTo>
                <a:cubicBezTo>
                  <a:pt x="41" y="1480"/>
                  <a:pt x="39" y="1479"/>
                  <a:pt x="38" y="1484"/>
                </a:cubicBezTo>
                <a:cubicBezTo>
                  <a:pt x="33" y="1484"/>
                  <a:pt x="33" y="1480"/>
                  <a:pt x="28" y="1481"/>
                </a:cubicBezTo>
                <a:cubicBezTo>
                  <a:pt x="28" y="1483"/>
                  <a:pt x="26" y="1485"/>
                  <a:pt x="26" y="1487"/>
                </a:cubicBezTo>
                <a:cubicBezTo>
                  <a:pt x="28" y="1489"/>
                  <a:pt x="32" y="1486"/>
                  <a:pt x="35" y="1488"/>
                </a:cubicBezTo>
                <a:cubicBezTo>
                  <a:pt x="35" y="1488"/>
                  <a:pt x="36" y="1490"/>
                  <a:pt x="37" y="1490"/>
                </a:cubicBezTo>
                <a:cubicBezTo>
                  <a:pt x="38" y="1492"/>
                  <a:pt x="41" y="1492"/>
                  <a:pt x="42" y="1493"/>
                </a:cubicBezTo>
                <a:cubicBezTo>
                  <a:pt x="40" y="1495"/>
                  <a:pt x="38" y="1495"/>
                  <a:pt x="36" y="1494"/>
                </a:cubicBezTo>
                <a:cubicBezTo>
                  <a:pt x="34" y="1494"/>
                  <a:pt x="35" y="1492"/>
                  <a:pt x="32" y="1493"/>
                </a:cubicBezTo>
                <a:cubicBezTo>
                  <a:pt x="32" y="1496"/>
                  <a:pt x="33" y="1499"/>
                  <a:pt x="33" y="1502"/>
                </a:cubicBezTo>
                <a:cubicBezTo>
                  <a:pt x="30" y="1503"/>
                  <a:pt x="28" y="1499"/>
                  <a:pt x="26" y="1498"/>
                </a:cubicBezTo>
                <a:cubicBezTo>
                  <a:pt x="25" y="1498"/>
                  <a:pt x="23" y="1498"/>
                  <a:pt x="21" y="1498"/>
                </a:cubicBezTo>
                <a:cubicBezTo>
                  <a:pt x="20" y="1503"/>
                  <a:pt x="26" y="1506"/>
                  <a:pt x="29" y="1509"/>
                </a:cubicBezTo>
                <a:cubicBezTo>
                  <a:pt x="31" y="1513"/>
                  <a:pt x="28" y="1515"/>
                  <a:pt x="28" y="1519"/>
                </a:cubicBezTo>
                <a:cubicBezTo>
                  <a:pt x="27" y="1522"/>
                  <a:pt x="27" y="1526"/>
                  <a:pt x="27" y="1529"/>
                </a:cubicBezTo>
                <a:cubicBezTo>
                  <a:pt x="26" y="1534"/>
                  <a:pt x="28" y="1536"/>
                  <a:pt x="33" y="1535"/>
                </a:cubicBezTo>
                <a:cubicBezTo>
                  <a:pt x="34" y="1531"/>
                  <a:pt x="32" y="1526"/>
                  <a:pt x="38" y="1526"/>
                </a:cubicBezTo>
                <a:cubicBezTo>
                  <a:pt x="40" y="1527"/>
                  <a:pt x="41" y="1529"/>
                  <a:pt x="43" y="1527"/>
                </a:cubicBezTo>
                <a:cubicBezTo>
                  <a:pt x="45" y="1526"/>
                  <a:pt x="44" y="1522"/>
                  <a:pt x="48" y="1523"/>
                </a:cubicBezTo>
                <a:cubicBezTo>
                  <a:pt x="49" y="1529"/>
                  <a:pt x="40" y="1527"/>
                  <a:pt x="38" y="1530"/>
                </a:cubicBezTo>
                <a:cubicBezTo>
                  <a:pt x="37" y="1532"/>
                  <a:pt x="38" y="1534"/>
                  <a:pt x="37" y="1536"/>
                </a:cubicBezTo>
                <a:cubicBezTo>
                  <a:pt x="35" y="1538"/>
                  <a:pt x="34" y="1539"/>
                  <a:pt x="32" y="1539"/>
                </a:cubicBezTo>
                <a:cubicBezTo>
                  <a:pt x="31" y="1546"/>
                  <a:pt x="32" y="1553"/>
                  <a:pt x="32" y="1559"/>
                </a:cubicBezTo>
                <a:cubicBezTo>
                  <a:pt x="32" y="1566"/>
                  <a:pt x="28" y="1572"/>
                  <a:pt x="30" y="1578"/>
                </a:cubicBezTo>
                <a:cubicBezTo>
                  <a:pt x="31" y="1579"/>
                  <a:pt x="32" y="1583"/>
                  <a:pt x="34" y="1583"/>
                </a:cubicBezTo>
                <a:cubicBezTo>
                  <a:pt x="38" y="1585"/>
                  <a:pt x="39" y="1580"/>
                  <a:pt x="39" y="1577"/>
                </a:cubicBezTo>
                <a:cubicBezTo>
                  <a:pt x="39" y="1576"/>
                  <a:pt x="38" y="1572"/>
                  <a:pt x="40" y="1571"/>
                </a:cubicBezTo>
                <a:cubicBezTo>
                  <a:pt x="43" y="1569"/>
                  <a:pt x="47" y="1578"/>
                  <a:pt x="47" y="1580"/>
                </a:cubicBezTo>
                <a:cubicBezTo>
                  <a:pt x="52" y="1582"/>
                  <a:pt x="51" y="1574"/>
                  <a:pt x="53" y="1571"/>
                </a:cubicBezTo>
                <a:cubicBezTo>
                  <a:pt x="55" y="1569"/>
                  <a:pt x="57" y="1570"/>
                  <a:pt x="58" y="1568"/>
                </a:cubicBezTo>
                <a:cubicBezTo>
                  <a:pt x="60" y="1567"/>
                  <a:pt x="59" y="1564"/>
                  <a:pt x="59" y="1562"/>
                </a:cubicBezTo>
                <a:cubicBezTo>
                  <a:pt x="62" y="1561"/>
                  <a:pt x="72" y="1561"/>
                  <a:pt x="70" y="1566"/>
                </a:cubicBezTo>
                <a:cubicBezTo>
                  <a:pt x="67" y="1566"/>
                  <a:pt x="66" y="1569"/>
                  <a:pt x="67" y="1571"/>
                </a:cubicBezTo>
                <a:cubicBezTo>
                  <a:pt x="71" y="1571"/>
                  <a:pt x="75" y="1570"/>
                  <a:pt x="79" y="1571"/>
                </a:cubicBezTo>
                <a:cubicBezTo>
                  <a:pt x="80" y="1575"/>
                  <a:pt x="80" y="1576"/>
                  <a:pt x="76" y="1578"/>
                </a:cubicBezTo>
                <a:cubicBezTo>
                  <a:pt x="75" y="1578"/>
                  <a:pt x="73" y="1579"/>
                  <a:pt x="72" y="1579"/>
                </a:cubicBezTo>
                <a:cubicBezTo>
                  <a:pt x="69" y="1578"/>
                  <a:pt x="68" y="1576"/>
                  <a:pt x="66" y="1577"/>
                </a:cubicBezTo>
                <a:cubicBezTo>
                  <a:pt x="65" y="1579"/>
                  <a:pt x="64" y="1583"/>
                  <a:pt x="65" y="1585"/>
                </a:cubicBezTo>
                <a:cubicBezTo>
                  <a:pt x="65" y="1588"/>
                  <a:pt x="67" y="1588"/>
                  <a:pt x="66" y="1591"/>
                </a:cubicBezTo>
                <a:cubicBezTo>
                  <a:pt x="65" y="1591"/>
                  <a:pt x="64" y="1591"/>
                  <a:pt x="63" y="1591"/>
                </a:cubicBezTo>
                <a:cubicBezTo>
                  <a:pt x="63" y="1589"/>
                  <a:pt x="63" y="1587"/>
                  <a:pt x="63" y="1585"/>
                </a:cubicBezTo>
                <a:cubicBezTo>
                  <a:pt x="58" y="1585"/>
                  <a:pt x="52" y="1584"/>
                  <a:pt x="47" y="1585"/>
                </a:cubicBezTo>
                <a:cubicBezTo>
                  <a:pt x="46" y="1589"/>
                  <a:pt x="49" y="1590"/>
                  <a:pt x="49" y="1593"/>
                </a:cubicBezTo>
                <a:cubicBezTo>
                  <a:pt x="50" y="1596"/>
                  <a:pt x="49" y="1597"/>
                  <a:pt x="49" y="1599"/>
                </a:cubicBezTo>
                <a:cubicBezTo>
                  <a:pt x="47" y="1604"/>
                  <a:pt x="48" y="1608"/>
                  <a:pt x="47" y="1613"/>
                </a:cubicBezTo>
                <a:cubicBezTo>
                  <a:pt x="47" y="1615"/>
                  <a:pt x="46" y="1619"/>
                  <a:pt x="47" y="1622"/>
                </a:cubicBezTo>
                <a:cubicBezTo>
                  <a:pt x="47" y="1624"/>
                  <a:pt x="49" y="1624"/>
                  <a:pt x="50" y="1626"/>
                </a:cubicBezTo>
                <a:cubicBezTo>
                  <a:pt x="52" y="1628"/>
                  <a:pt x="53" y="1631"/>
                  <a:pt x="54" y="1633"/>
                </a:cubicBezTo>
                <a:cubicBezTo>
                  <a:pt x="57" y="1637"/>
                  <a:pt x="62" y="1639"/>
                  <a:pt x="67" y="1641"/>
                </a:cubicBezTo>
                <a:cubicBezTo>
                  <a:pt x="66" y="1644"/>
                  <a:pt x="68" y="1644"/>
                  <a:pt x="69" y="1646"/>
                </a:cubicBezTo>
                <a:cubicBezTo>
                  <a:pt x="69" y="1647"/>
                  <a:pt x="68" y="1649"/>
                  <a:pt x="68" y="1651"/>
                </a:cubicBezTo>
                <a:cubicBezTo>
                  <a:pt x="69" y="1654"/>
                  <a:pt x="69" y="1657"/>
                  <a:pt x="72" y="1658"/>
                </a:cubicBezTo>
                <a:cubicBezTo>
                  <a:pt x="73" y="1659"/>
                  <a:pt x="76" y="1658"/>
                  <a:pt x="78" y="1659"/>
                </a:cubicBezTo>
                <a:cubicBezTo>
                  <a:pt x="80" y="1660"/>
                  <a:pt x="80" y="1663"/>
                  <a:pt x="83" y="1664"/>
                </a:cubicBezTo>
                <a:cubicBezTo>
                  <a:pt x="84" y="1664"/>
                  <a:pt x="86" y="1663"/>
                  <a:pt x="88" y="1664"/>
                </a:cubicBezTo>
                <a:cubicBezTo>
                  <a:pt x="90" y="1666"/>
                  <a:pt x="91" y="1668"/>
                  <a:pt x="93" y="1670"/>
                </a:cubicBezTo>
                <a:cubicBezTo>
                  <a:pt x="95" y="1671"/>
                  <a:pt x="95" y="1672"/>
                  <a:pt x="97" y="1673"/>
                </a:cubicBezTo>
                <a:cubicBezTo>
                  <a:pt x="99" y="1674"/>
                  <a:pt x="102" y="1673"/>
                  <a:pt x="105" y="1674"/>
                </a:cubicBezTo>
                <a:cubicBezTo>
                  <a:pt x="112" y="1676"/>
                  <a:pt x="108" y="1680"/>
                  <a:pt x="106" y="1684"/>
                </a:cubicBezTo>
                <a:cubicBezTo>
                  <a:pt x="104" y="1690"/>
                  <a:pt x="109" y="1690"/>
                  <a:pt x="114" y="1690"/>
                </a:cubicBezTo>
                <a:cubicBezTo>
                  <a:pt x="116" y="1690"/>
                  <a:pt x="118" y="1688"/>
                  <a:pt x="120" y="1689"/>
                </a:cubicBezTo>
                <a:cubicBezTo>
                  <a:pt x="122" y="1690"/>
                  <a:pt x="122" y="1692"/>
                  <a:pt x="123" y="1693"/>
                </a:cubicBezTo>
                <a:cubicBezTo>
                  <a:pt x="125" y="1697"/>
                  <a:pt x="129" y="1696"/>
                  <a:pt x="133" y="1698"/>
                </a:cubicBezTo>
                <a:cubicBezTo>
                  <a:pt x="135" y="1699"/>
                  <a:pt x="136" y="1701"/>
                  <a:pt x="138" y="1700"/>
                </a:cubicBezTo>
                <a:cubicBezTo>
                  <a:pt x="138" y="1693"/>
                  <a:pt x="143" y="1695"/>
                  <a:pt x="149" y="1697"/>
                </a:cubicBezTo>
                <a:cubicBezTo>
                  <a:pt x="154" y="1698"/>
                  <a:pt x="161" y="1699"/>
                  <a:pt x="167" y="1698"/>
                </a:cubicBezTo>
                <a:cubicBezTo>
                  <a:pt x="169" y="1697"/>
                  <a:pt x="171" y="1696"/>
                  <a:pt x="174" y="1695"/>
                </a:cubicBezTo>
                <a:cubicBezTo>
                  <a:pt x="177" y="1695"/>
                  <a:pt x="180" y="1695"/>
                  <a:pt x="183" y="1695"/>
                </a:cubicBezTo>
                <a:cubicBezTo>
                  <a:pt x="187" y="1696"/>
                  <a:pt x="187" y="1695"/>
                  <a:pt x="190" y="1692"/>
                </a:cubicBezTo>
                <a:cubicBezTo>
                  <a:pt x="194" y="1689"/>
                  <a:pt x="199" y="1690"/>
                  <a:pt x="202" y="1685"/>
                </a:cubicBezTo>
                <a:cubicBezTo>
                  <a:pt x="203" y="1683"/>
                  <a:pt x="202" y="1681"/>
                  <a:pt x="204" y="1679"/>
                </a:cubicBezTo>
                <a:cubicBezTo>
                  <a:pt x="204" y="1677"/>
                  <a:pt x="206" y="1676"/>
                  <a:pt x="207" y="1675"/>
                </a:cubicBezTo>
                <a:cubicBezTo>
                  <a:pt x="209" y="1672"/>
                  <a:pt x="212" y="1668"/>
                  <a:pt x="217" y="1666"/>
                </a:cubicBezTo>
                <a:cubicBezTo>
                  <a:pt x="220" y="1665"/>
                  <a:pt x="221" y="1666"/>
                  <a:pt x="223" y="1663"/>
                </a:cubicBezTo>
                <a:cubicBezTo>
                  <a:pt x="225" y="1661"/>
                  <a:pt x="225" y="1660"/>
                  <a:pt x="227" y="1658"/>
                </a:cubicBezTo>
                <a:cubicBezTo>
                  <a:pt x="229" y="1656"/>
                  <a:pt x="230" y="1655"/>
                  <a:pt x="232" y="1653"/>
                </a:cubicBezTo>
                <a:cubicBezTo>
                  <a:pt x="234" y="1649"/>
                  <a:pt x="237" y="1647"/>
                  <a:pt x="240" y="1644"/>
                </a:cubicBezTo>
                <a:cubicBezTo>
                  <a:pt x="243" y="1641"/>
                  <a:pt x="245" y="1639"/>
                  <a:pt x="248" y="1637"/>
                </a:cubicBezTo>
                <a:cubicBezTo>
                  <a:pt x="252" y="1634"/>
                  <a:pt x="252" y="1629"/>
                  <a:pt x="256" y="1625"/>
                </a:cubicBezTo>
                <a:cubicBezTo>
                  <a:pt x="257" y="1624"/>
                  <a:pt x="260" y="1623"/>
                  <a:pt x="261" y="1622"/>
                </a:cubicBezTo>
                <a:cubicBezTo>
                  <a:pt x="263" y="1620"/>
                  <a:pt x="264" y="1619"/>
                  <a:pt x="265" y="1617"/>
                </a:cubicBezTo>
                <a:cubicBezTo>
                  <a:pt x="266" y="1615"/>
                  <a:pt x="267" y="1614"/>
                  <a:pt x="268" y="1612"/>
                </a:cubicBezTo>
                <a:cubicBezTo>
                  <a:pt x="270" y="1610"/>
                  <a:pt x="272" y="1609"/>
                  <a:pt x="274" y="1605"/>
                </a:cubicBezTo>
                <a:cubicBezTo>
                  <a:pt x="275" y="1601"/>
                  <a:pt x="277" y="1597"/>
                  <a:pt x="279" y="1594"/>
                </a:cubicBezTo>
                <a:cubicBezTo>
                  <a:pt x="281" y="1592"/>
                  <a:pt x="280" y="1593"/>
                  <a:pt x="282" y="1592"/>
                </a:cubicBezTo>
                <a:cubicBezTo>
                  <a:pt x="283" y="1592"/>
                  <a:pt x="286" y="1592"/>
                  <a:pt x="287" y="1593"/>
                </a:cubicBezTo>
                <a:cubicBezTo>
                  <a:pt x="288" y="1594"/>
                  <a:pt x="287" y="1595"/>
                  <a:pt x="288" y="1596"/>
                </a:cubicBezTo>
                <a:cubicBezTo>
                  <a:pt x="290" y="1603"/>
                  <a:pt x="294" y="1599"/>
                  <a:pt x="296" y="1596"/>
                </a:cubicBezTo>
                <a:cubicBezTo>
                  <a:pt x="297" y="1594"/>
                  <a:pt x="298" y="1592"/>
                  <a:pt x="300" y="1592"/>
                </a:cubicBezTo>
                <a:cubicBezTo>
                  <a:pt x="302" y="1592"/>
                  <a:pt x="302" y="1594"/>
                  <a:pt x="304" y="1594"/>
                </a:cubicBezTo>
                <a:cubicBezTo>
                  <a:pt x="305" y="1595"/>
                  <a:pt x="307" y="1594"/>
                  <a:pt x="309" y="1594"/>
                </a:cubicBezTo>
                <a:cubicBezTo>
                  <a:pt x="316" y="1591"/>
                  <a:pt x="314" y="1581"/>
                  <a:pt x="314" y="1574"/>
                </a:cubicBezTo>
                <a:cubicBezTo>
                  <a:pt x="314" y="1568"/>
                  <a:pt x="316" y="1563"/>
                  <a:pt x="316" y="1557"/>
                </a:cubicBezTo>
                <a:cubicBezTo>
                  <a:pt x="316" y="1554"/>
                  <a:pt x="316" y="1552"/>
                  <a:pt x="315" y="1549"/>
                </a:cubicBezTo>
                <a:cubicBezTo>
                  <a:pt x="314" y="1545"/>
                  <a:pt x="312" y="1542"/>
                  <a:pt x="308" y="1540"/>
                </a:cubicBezTo>
                <a:cubicBezTo>
                  <a:pt x="307" y="1540"/>
                  <a:pt x="305" y="1540"/>
                  <a:pt x="304" y="1539"/>
                </a:cubicBezTo>
                <a:cubicBezTo>
                  <a:pt x="304" y="1538"/>
                  <a:pt x="303" y="1536"/>
                  <a:pt x="304" y="1535"/>
                </a:cubicBezTo>
                <a:cubicBezTo>
                  <a:pt x="307" y="1532"/>
                  <a:pt x="313" y="1539"/>
                  <a:pt x="316" y="1540"/>
                </a:cubicBezTo>
                <a:cubicBezTo>
                  <a:pt x="320" y="1540"/>
                  <a:pt x="321" y="1537"/>
                  <a:pt x="323" y="1534"/>
                </a:cubicBezTo>
                <a:cubicBezTo>
                  <a:pt x="325" y="1531"/>
                  <a:pt x="326" y="1530"/>
                  <a:pt x="325" y="1526"/>
                </a:cubicBezTo>
                <a:cubicBezTo>
                  <a:pt x="325" y="1525"/>
                  <a:pt x="324" y="1524"/>
                  <a:pt x="325" y="1522"/>
                </a:cubicBezTo>
                <a:cubicBezTo>
                  <a:pt x="331" y="1520"/>
                  <a:pt x="329" y="1530"/>
                  <a:pt x="329" y="1533"/>
                </a:cubicBezTo>
                <a:cubicBezTo>
                  <a:pt x="329" y="1538"/>
                  <a:pt x="333" y="1544"/>
                  <a:pt x="332" y="1548"/>
                </a:cubicBezTo>
                <a:cubicBezTo>
                  <a:pt x="331" y="1551"/>
                  <a:pt x="329" y="1552"/>
                  <a:pt x="329" y="1555"/>
                </a:cubicBezTo>
                <a:cubicBezTo>
                  <a:pt x="329" y="1556"/>
                  <a:pt x="330" y="1558"/>
                  <a:pt x="330" y="1559"/>
                </a:cubicBezTo>
                <a:cubicBezTo>
                  <a:pt x="331" y="1561"/>
                  <a:pt x="332" y="1562"/>
                  <a:pt x="333" y="1565"/>
                </a:cubicBezTo>
                <a:cubicBezTo>
                  <a:pt x="334" y="1568"/>
                  <a:pt x="334" y="1570"/>
                  <a:pt x="334" y="1573"/>
                </a:cubicBezTo>
                <a:cubicBezTo>
                  <a:pt x="336" y="1573"/>
                  <a:pt x="338" y="1573"/>
                  <a:pt x="340" y="1572"/>
                </a:cubicBezTo>
                <a:cubicBezTo>
                  <a:pt x="341" y="1574"/>
                  <a:pt x="345" y="1579"/>
                  <a:pt x="346" y="1580"/>
                </a:cubicBezTo>
                <a:cubicBezTo>
                  <a:pt x="350" y="1582"/>
                  <a:pt x="352" y="1578"/>
                  <a:pt x="352" y="1584"/>
                </a:cubicBezTo>
                <a:cubicBezTo>
                  <a:pt x="353" y="1593"/>
                  <a:pt x="346" y="1586"/>
                  <a:pt x="341" y="1587"/>
                </a:cubicBezTo>
                <a:cubicBezTo>
                  <a:pt x="340" y="1590"/>
                  <a:pt x="341" y="1592"/>
                  <a:pt x="343" y="1593"/>
                </a:cubicBezTo>
                <a:cubicBezTo>
                  <a:pt x="344" y="1594"/>
                  <a:pt x="345" y="1594"/>
                  <a:pt x="346" y="1594"/>
                </a:cubicBezTo>
                <a:cubicBezTo>
                  <a:pt x="347" y="1595"/>
                  <a:pt x="346" y="1595"/>
                  <a:pt x="346" y="1596"/>
                </a:cubicBezTo>
                <a:cubicBezTo>
                  <a:pt x="348" y="1601"/>
                  <a:pt x="345" y="1607"/>
                  <a:pt x="350" y="1610"/>
                </a:cubicBezTo>
                <a:cubicBezTo>
                  <a:pt x="355" y="1605"/>
                  <a:pt x="352" y="1595"/>
                  <a:pt x="357" y="1589"/>
                </a:cubicBezTo>
                <a:cubicBezTo>
                  <a:pt x="358" y="1588"/>
                  <a:pt x="361" y="1586"/>
                  <a:pt x="363" y="1587"/>
                </a:cubicBezTo>
                <a:cubicBezTo>
                  <a:pt x="366" y="1588"/>
                  <a:pt x="366" y="1594"/>
                  <a:pt x="367" y="1597"/>
                </a:cubicBezTo>
                <a:cubicBezTo>
                  <a:pt x="368" y="1600"/>
                  <a:pt x="368" y="1603"/>
                  <a:pt x="371" y="1605"/>
                </a:cubicBezTo>
                <a:cubicBezTo>
                  <a:pt x="372" y="1605"/>
                  <a:pt x="373" y="1605"/>
                  <a:pt x="374" y="1606"/>
                </a:cubicBezTo>
                <a:cubicBezTo>
                  <a:pt x="376" y="1606"/>
                  <a:pt x="375" y="1608"/>
                  <a:pt x="376" y="1608"/>
                </a:cubicBezTo>
                <a:cubicBezTo>
                  <a:pt x="381" y="1609"/>
                  <a:pt x="383" y="1605"/>
                  <a:pt x="384" y="1601"/>
                </a:cubicBezTo>
                <a:cubicBezTo>
                  <a:pt x="385" y="1597"/>
                  <a:pt x="384" y="1593"/>
                  <a:pt x="385" y="1588"/>
                </a:cubicBezTo>
                <a:cubicBezTo>
                  <a:pt x="388" y="1579"/>
                  <a:pt x="388" y="1570"/>
                  <a:pt x="388" y="1561"/>
                </a:cubicBezTo>
                <a:cubicBezTo>
                  <a:pt x="388" y="1553"/>
                  <a:pt x="385" y="1545"/>
                  <a:pt x="385" y="1537"/>
                </a:cubicBezTo>
                <a:cubicBezTo>
                  <a:pt x="385" y="1535"/>
                  <a:pt x="385" y="1532"/>
                  <a:pt x="385" y="1530"/>
                </a:cubicBezTo>
                <a:cubicBezTo>
                  <a:pt x="386" y="1527"/>
                  <a:pt x="390" y="1524"/>
                  <a:pt x="391" y="1522"/>
                </a:cubicBezTo>
                <a:cubicBezTo>
                  <a:pt x="393" y="1520"/>
                  <a:pt x="393" y="1519"/>
                  <a:pt x="394" y="1516"/>
                </a:cubicBezTo>
                <a:cubicBezTo>
                  <a:pt x="394" y="1512"/>
                  <a:pt x="389" y="1508"/>
                  <a:pt x="390" y="1504"/>
                </a:cubicBezTo>
                <a:cubicBezTo>
                  <a:pt x="396" y="1504"/>
                  <a:pt x="399" y="1499"/>
                  <a:pt x="404" y="1497"/>
                </a:cubicBezTo>
                <a:cubicBezTo>
                  <a:pt x="407" y="1496"/>
                  <a:pt x="412" y="1493"/>
                  <a:pt x="415" y="1489"/>
                </a:cubicBezTo>
                <a:cubicBezTo>
                  <a:pt x="417" y="1485"/>
                  <a:pt x="416" y="1478"/>
                  <a:pt x="418" y="1473"/>
                </a:cubicBezTo>
                <a:cubicBezTo>
                  <a:pt x="419" y="1470"/>
                  <a:pt x="421" y="1469"/>
                  <a:pt x="422" y="1466"/>
                </a:cubicBezTo>
                <a:cubicBezTo>
                  <a:pt x="422" y="1466"/>
                  <a:pt x="422" y="1464"/>
                  <a:pt x="422" y="1463"/>
                </a:cubicBezTo>
                <a:cubicBezTo>
                  <a:pt x="422" y="1463"/>
                  <a:pt x="421" y="1463"/>
                  <a:pt x="420" y="1464"/>
                </a:cubicBezTo>
                <a:cubicBezTo>
                  <a:pt x="422" y="1457"/>
                  <a:pt x="427" y="1451"/>
                  <a:pt x="430" y="1446"/>
                </a:cubicBezTo>
                <a:cubicBezTo>
                  <a:pt x="432" y="1443"/>
                  <a:pt x="433" y="1442"/>
                  <a:pt x="433" y="1440"/>
                </a:cubicBezTo>
                <a:cubicBezTo>
                  <a:pt x="434" y="1437"/>
                  <a:pt x="433" y="1434"/>
                  <a:pt x="433" y="1431"/>
                </a:cubicBezTo>
                <a:cubicBezTo>
                  <a:pt x="431" y="1419"/>
                  <a:pt x="423" y="1410"/>
                  <a:pt x="420" y="1398"/>
                </a:cubicBezTo>
                <a:cubicBezTo>
                  <a:pt x="419" y="1394"/>
                  <a:pt x="418" y="1390"/>
                  <a:pt x="417" y="1386"/>
                </a:cubicBezTo>
                <a:cubicBezTo>
                  <a:pt x="417" y="1383"/>
                  <a:pt x="415" y="1377"/>
                  <a:pt x="416" y="1374"/>
                </a:cubicBezTo>
                <a:cubicBezTo>
                  <a:pt x="418" y="1374"/>
                  <a:pt x="419" y="1375"/>
                  <a:pt x="421" y="1374"/>
                </a:cubicBezTo>
                <a:cubicBezTo>
                  <a:pt x="424" y="1374"/>
                  <a:pt x="426" y="1373"/>
                  <a:pt x="428" y="1372"/>
                </a:cubicBezTo>
                <a:cubicBezTo>
                  <a:pt x="429" y="1371"/>
                  <a:pt x="430" y="1371"/>
                  <a:pt x="431" y="1371"/>
                </a:cubicBezTo>
                <a:cubicBezTo>
                  <a:pt x="431" y="1370"/>
                  <a:pt x="431" y="1370"/>
                  <a:pt x="432" y="1370"/>
                </a:cubicBezTo>
                <a:cubicBezTo>
                  <a:pt x="434" y="1370"/>
                  <a:pt x="435" y="1369"/>
                  <a:pt x="436" y="1369"/>
                </a:cubicBezTo>
                <a:cubicBezTo>
                  <a:pt x="437" y="1367"/>
                  <a:pt x="436" y="1367"/>
                  <a:pt x="437" y="1365"/>
                </a:cubicBezTo>
                <a:cubicBezTo>
                  <a:pt x="437" y="1363"/>
                  <a:pt x="437" y="1364"/>
                  <a:pt x="439" y="1361"/>
                </a:cubicBezTo>
                <a:cubicBezTo>
                  <a:pt x="441" y="1356"/>
                  <a:pt x="443" y="1351"/>
                  <a:pt x="445" y="1346"/>
                </a:cubicBezTo>
                <a:cubicBezTo>
                  <a:pt x="447" y="1343"/>
                  <a:pt x="452" y="1338"/>
                  <a:pt x="451" y="1334"/>
                </a:cubicBezTo>
                <a:cubicBezTo>
                  <a:pt x="448" y="1333"/>
                  <a:pt x="445" y="1327"/>
                  <a:pt x="443" y="1325"/>
                </a:cubicBezTo>
                <a:cubicBezTo>
                  <a:pt x="442" y="1324"/>
                  <a:pt x="441" y="1324"/>
                  <a:pt x="440" y="1322"/>
                </a:cubicBezTo>
                <a:cubicBezTo>
                  <a:pt x="439" y="1322"/>
                  <a:pt x="440" y="1320"/>
                  <a:pt x="439" y="1320"/>
                </a:cubicBezTo>
                <a:cubicBezTo>
                  <a:pt x="435" y="1314"/>
                  <a:pt x="427" y="1318"/>
                  <a:pt x="423" y="1314"/>
                </a:cubicBezTo>
                <a:cubicBezTo>
                  <a:pt x="420" y="1311"/>
                  <a:pt x="419" y="1308"/>
                  <a:pt x="416" y="1306"/>
                </a:cubicBezTo>
                <a:cubicBezTo>
                  <a:pt x="413" y="1304"/>
                  <a:pt x="408" y="1303"/>
                  <a:pt x="406" y="1299"/>
                </a:cubicBezTo>
                <a:cubicBezTo>
                  <a:pt x="403" y="1293"/>
                  <a:pt x="408" y="1285"/>
                  <a:pt x="409" y="1279"/>
                </a:cubicBezTo>
                <a:cubicBezTo>
                  <a:pt x="412" y="1266"/>
                  <a:pt x="412" y="1253"/>
                  <a:pt x="412" y="1239"/>
                </a:cubicBezTo>
                <a:cubicBezTo>
                  <a:pt x="412" y="1235"/>
                  <a:pt x="413" y="1231"/>
                  <a:pt x="412" y="1227"/>
                </a:cubicBezTo>
                <a:cubicBezTo>
                  <a:pt x="412" y="1225"/>
                  <a:pt x="411" y="1223"/>
                  <a:pt x="410" y="1221"/>
                </a:cubicBezTo>
                <a:cubicBezTo>
                  <a:pt x="407" y="1214"/>
                  <a:pt x="404" y="1207"/>
                  <a:pt x="400" y="1201"/>
                </a:cubicBezTo>
                <a:cubicBezTo>
                  <a:pt x="399" y="1198"/>
                  <a:pt x="398" y="1198"/>
                  <a:pt x="398" y="1195"/>
                </a:cubicBezTo>
                <a:cubicBezTo>
                  <a:pt x="399" y="1190"/>
                  <a:pt x="400" y="1186"/>
                  <a:pt x="400" y="1182"/>
                </a:cubicBezTo>
                <a:cubicBezTo>
                  <a:pt x="400" y="1176"/>
                  <a:pt x="400" y="1171"/>
                  <a:pt x="400" y="1165"/>
                </a:cubicBezTo>
                <a:cubicBezTo>
                  <a:pt x="400" y="1163"/>
                  <a:pt x="399" y="1159"/>
                  <a:pt x="400" y="1157"/>
                </a:cubicBezTo>
                <a:cubicBezTo>
                  <a:pt x="400" y="1156"/>
                  <a:pt x="402" y="1157"/>
                  <a:pt x="402" y="1156"/>
                </a:cubicBezTo>
                <a:cubicBezTo>
                  <a:pt x="403" y="1155"/>
                  <a:pt x="403" y="1153"/>
                  <a:pt x="404" y="1152"/>
                </a:cubicBezTo>
                <a:cubicBezTo>
                  <a:pt x="405" y="1151"/>
                  <a:pt x="408" y="1149"/>
                  <a:pt x="408" y="1147"/>
                </a:cubicBezTo>
                <a:cubicBezTo>
                  <a:pt x="409" y="1145"/>
                  <a:pt x="408" y="1144"/>
                  <a:pt x="407" y="1142"/>
                </a:cubicBezTo>
                <a:cubicBezTo>
                  <a:pt x="405" y="1138"/>
                  <a:pt x="405" y="1134"/>
                  <a:pt x="404" y="1130"/>
                </a:cubicBezTo>
                <a:cubicBezTo>
                  <a:pt x="403" y="1127"/>
                  <a:pt x="402" y="1124"/>
                  <a:pt x="400" y="1121"/>
                </a:cubicBezTo>
                <a:cubicBezTo>
                  <a:pt x="400" y="1119"/>
                  <a:pt x="399" y="1117"/>
                  <a:pt x="399" y="1115"/>
                </a:cubicBezTo>
                <a:cubicBezTo>
                  <a:pt x="399" y="1113"/>
                  <a:pt x="400" y="1112"/>
                  <a:pt x="401" y="1110"/>
                </a:cubicBezTo>
                <a:cubicBezTo>
                  <a:pt x="404" y="1105"/>
                  <a:pt x="403" y="1097"/>
                  <a:pt x="403" y="1092"/>
                </a:cubicBezTo>
                <a:cubicBezTo>
                  <a:pt x="403" y="1088"/>
                  <a:pt x="403" y="1084"/>
                  <a:pt x="403" y="1080"/>
                </a:cubicBezTo>
                <a:cubicBezTo>
                  <a:pt x="404" y="1073"/>
                  <a:pt x="409" y="1071"/>
                  <a:pt x="412" y="1066"/>
                </a:cubicBezTo>
                <a:cubicBezTo>
                  <a:pt x="415" y="1062"/>
                  <a:pt x="418" y="1057"/>
                  <a:pt x="419" y="1053"/>
                </a:cubicBezTo>
                <a:cubicBezTo>
                  <a:pt x="420" y="1050"/>
                  <a:pt x="421" y="1047"/>
                  <a:pt x="422" y="1045"/>
                </a:cubicBezTo>
                <a:cubicBezTo>
                  <a:pt x="423" y="1041"/>
                  <a:pt x="422" y="1039"/>
                  <a:pt x="425" y="1036"/>
                </a:cubicBezTo>
                <a:cubicBezTo>
                  <a:pt x="427" y="1034"/>
                  <a:pt x="429" y="1032"/>
                  <a:pt x="431" y="1031"/>
                </a:cubicBezTo>
                <a:cubicBezTo>
                  <a:pt x="433" y="1030"/>
                  <a:pt x="435" y="1030"/>
                  <a:pt x="436" y="1029"/>
                </a:cubicBezTo>
                <a:cubicBezTo>
                  <a:pt x="439" y="1027"/>
                  <a:pt x="440" y="1023"/>
                  <a:pt x="444" y="1021"/>
                </a:cubicBezTo>
                <a:cubicBezTo>
                  <a:pt x="449" y="1019"/>
                  <a:pt x="453" y="1018"/>
                  <a:pt x="458" y="1018"/>
                </a:cubicBezTo>
                <a:cubicBezTo>
                  <a:pt x="463" y="1018"/>
                  <a:pt x="467" y="1017"/>
                  <a:pt x="472" y="1017"/>
                </a:cubicBezTo>
                <a:cubicBezTo>
                  <a:pt x="478" y="1018"/>
                  <a:pt x="483" y="1019"/>
                  <a:pt x="489" y="1019"/>
                </a:cubicBezTo>
                <a:cubicBezTo>
                  <a:pt x="493" y="1020"/>
                  <a:pt x="499" y="1020"/>
                  <a:pt x="503" y="1022"/>
                </a:cubicBezTo>
                <a:cubicBezTo>
                  <a:pt x="505" y="1019"/>
                  <a:pt x="506" y="1014"/>
                  <a:pt x="507" y="1011"/>
                </a:cubicBezTo>
                <a:cubicBezTo>
                  <a:pt x="509" y="1007"/>
                  <a:pt x="510" y="1004"/>
                  <a:pt x="510" y="1000"/>
                </a:cubicBezTo>
                <a:cubicBezTo>
                  <a:pt x="509" y="996"/>
                  <a:pt x="507" y="992"/>
                  <a:pt x="506" y="988"/>
                </a:cubicBezTo>
                <a:cubicBezTo>
                  <a:pt x="506" y="985"/>
                  <a:pt x="506" y="981"/>
                  <a:pt x="506" y="977"/>
                </a:cubicBezTo>
                <a:cubicBezTo>
                  <a:pt x="506" y="971"/>
                  <a:pt x="508" y="963"/>
                  <a:pt x="503" y="959"/>
                </a:cubicBezTo>
                <a:cubicBezTo>
                  <a:pt x="500" y="957"/>
                  <a:pt x="498" y="956"/>
                  <a:pt x="495" y="955"/>
                </a:cubicBezTo>
                <a:cubicBezTo>
                  <a:pt x="493" y="953"/>
                  <a:pt x="492" y="951"/>
                  <a:pt x="489" y="950"/>
                </a:cubicBezTo>
                <a:cubicBezTo>
                  <a:pt x="490" y="947"/>
                  <a:pt x="492" y="944"/>
                  <a:pt x="494" y="941"/>
                </a:cubicBezTo>
                <a:cubicBezTo>
                  <a:pt x="497" y="937"/>
                  <a:pt x="500" y="933"/>
                  <a:pt x="502" y="928"/>
                </a:cubicBezTo>
                <a:cubicBezTo>
                  <a:pt x="504" y="925"/>
                  <a:pt x="505" y="921"/>
                  <a:pt x="506" y="917"/>
                </a:cubicBezTo>
                <a:cubicBezTo>
                  <a:pt x="506" y="915"/>
                  <a:pt x="506" y="913"/>
                  <a:pt x="507" y="911"/>
                </a:cubicBezTo>
                <a:cubicBezTo>
                  <a:pt x="508" y="909"/>
                  <a:pt x="508" y="907"/>
                  <a:pt x="509" y="905"/>
                </a:cubicBezTo>
                <a:cubicBezTo>
                  <a:pt x="512" y="902"/>
                  <a:pt x="512" y="896"/>
                  <a:pt x="515" y="891"/>
                </a:cubicBezTo>
                <a:cubicBezTo>
                  <a:pt x="517" y="887"/>
                  <a:pt x="518" y="882"/>
                  <a:pt x="520" y="878"/>
                </a:cubicBezTo>
                <a:cubicBezTo>
                  <a:pt x="521" y="875"/>
                  <a:pt x="523" y="871"/>
                  <a:pt x="526" y="869"/>
                </a:cubicBezTo>
                <a:cubicBezTo>
                  <a:pt x="530" y="866"/>
                  <a:pt x="530" y="865"/>
                  <a:pt x="530" y="859"/>
                </a:cubicBezTo>
                <a:cubicBezTo>
                  <a:pt x="530" y="853"/>
                  <a:pt x="530" y="848"/>
                  <a:pt x="530" y="843"/>
                </a:cubicBezTo>
                <a:cubicBezTo>
                  <a:pt x="529" y="837"/>
                  <a:pt x="528" y="831"/>
                  <a:pt x="529" y="825"/>
                </a:cubicBezTo>
                <a:cubicBezTo>
                  <a:pt x="529" y="820"/>
                  <a:pt x="532" y="816"/>
                  <a:pt x="533" y="812"/>
                </a:cubicBezTo>
                <a:cubicBezTo>
                  <a:pt x="534" y="810"/>
                  <a:pt x="534" y="808"/>
                  <a:pt x="535" y="806"/>
                </a:cubicBezTo>
                <a:cubicBezTo>
                  <a:pt x="536" y="806"/>
                  <a:pt x="537" y="805"/>
                  <a:pt x="538" y="804"/>
                </a:cubicBezTo>
                <a:cubicBezTo>
                  <a:pt x="539" y="802"/>
                  <a:pt x="539" y="801"/>
                  <a:pt x="539" y="798"/>
                </a:cubicBezTo>
                <a:cubicBezTo>
                  <a:pt x="541" y="791"/>
                  <a:pt x="537" y="784"/>
                  <a:pt x="536" y="776"/>
                </a:cubicBezTo>
                <a:cubicBezTo>
                  <a:pt x="535" y="770"/>
                  <a:pt x="534" y="763"/>
                  <a:pt x="533" y="757"/>
                </a:cubicBezTo>
                <a:cubicBezTo>
                  <a:pt x="533" y="757"/>
                  <a:pt x="533" y="751"/>
                  <a:pt x="533" y="750"/>
                </a:cubicBezTo>
                <a:cubicBezTo>
                  <a:pt x="535" y="747"/>
                  <a:pt x="548" y="750"/>
                  <a:pt x="552" y="749"/>
                </a:cubicBezTo>
                <a:cubicBezTo>
                  <a:pt x="556" y="748"/>
                  <a:pt x="561" y="747"/>
                  <a:pt x="564" y="745"/>
                </a:cubicBezTo>
                <a:cubicBezTo>
                  <a:pt x="570" y="743"/>
                  <a:pt x="570" y="736"/>
                  <a:pt x="575" y="733"/>
                </a:cubicBezTo>
                <a:cubicBezTo>
                  <a:pt x="578" y="731"/>
                  <a:pt x="583" y="732"/>
                  <a:pt x="585" y="729"/>
                </a:cubicBezTo>
                <a:cubicBezTo>
                  <a:pt x="588" y="723"/>
                  <a:pt x="580" y="714"/>
                  <a:pt x="580" y="709"/>
                </a:cubicBezTo>
                <a:cubicBezTo>
                  <a:pt x="579" y="703"/>
                  <a:pt x="582" y="701"/>
                  <a:pt x="586" y="698"/>
                </a:cubicBezTo>
                <a:cubicBezTo>
                  <a:pt x="591" y="695"/>
                  <a:pt x="592" y="692"/>
                  <a:pt x="594" y="687"/>
                </a:cubicBezTo>
                <a:cubicBezTo>
                  <a:pt x="598" y="679"/>
                  <a:pt x="602" y="670"/>
                  <a:pt x="605" y="662"/>
                </a:cubicBezTo>
                <a:cubicBezTo>
                  <a:pt x="607" y="658"/>
                  <a:pt x="610" y="654"/>
                  <a:pt x="611" y="649"/>
                </a:cubicBezTo>
                <a:cubicBezTo>
                  <a:pt x="611" y="645"/>
                  <a:pt x="613" y="641"/>
                  <a:pt x="616" y="638"/>
                </a:cubicBezTo>
                <a:cubicBezTo>
                  <a:pt x="620" y="635"/>
                  <a:pt x="624" y="634"/>
                  <a:pt x="628" y="632"/>
                </a:cubicBezTo>
                <a:cubicBezTo>
                  <a:pt x="632" y="629"/>
                  <a:pt x="631" y="617"/>
                  <a:pt x="630" y="613"/>
                </a:cubicBezTo>
                <a:cubicBezTo>
                  <a:pt x="629" y="610"/>
                  <a:pt x="627" y="607"/>
                  <a:pt x="627" y="605"/>
                </a:cubicBezTo>
                <a:cubicBezTo>
                  <a:pt x="627" y="603"/>
                  <a:pt x="627" y="601"/>
                  <a:pt x="627" y="600"/>
                </a:cubicBezTo>
                <a:cubicBezTo>
                  <a:pt x="626" y="598"/>
                  <a:pt x="624" y="596"/>
                  <a:pt x="624" y="594"/>
                </a:cubicBezTo>
                <a:cubicBezTo>
                  <a:pt x="623" y="591"/>
                  <a:pt x="623" y="588"/>
                  <a:pt x="622" y="584"/>
                </a:cubicBezTo>
                <a:cubicBezTo>
                  <a:pt x="621" y="582"/>
                  <a:pt x="621" y="580"/>
                  <a:pt x="621" y="578"/>
                </a:cubicBezTo>
                <a:cubicBezTo>
                  <a:pt x="621" y="574"/>
                  <a:pt x="621" y="572"/>
                  <a:pt x="622" y="569"/>
                </a:cubicBezTo>
                <a:cubicBezTo>
                  <a:pt x="623" y="564"/>
                  <a:pt x="624" y="562"/>
                  <a:pt x="629" y="559"/>
                </a:cubicBezTo>
                <a:cubicBezTo>
                  <a:pt x="633" y="558"/>
                  <a:pt x="634" y="555"/>
                  <a:pt x="634" y="551"/>
                </a:cubicBezTo>
                <a:cubicBezTo>
                  <a:pt x="635" y="546"/>
                  <a:pt x="637" y="542"/>
                  <a:pt x="639" y="537"/>
                </a:cubicBezTo>
                <a:cubicBezTo>
                  <a:pt x="640" y="534"/>
                  <a:pt x="642" y="530"/>
                  <a:pt x="643" y="527"/>
                </a:cubicBezTo>
                <a:cubicBezTo>
                  <a:pt x="644" y="525"/>
                  <a:pt x="644" y="523"/>
                  <a:pt x="645" y="522"/>
                </a:cubicBezTo>
                <a:cubicBezTo>
                  <a:pt x="645" y="522"/>
                  <a:pt x="644" y="522"/>
                  <a:pt x="643" y="523"/>
                </a:cubicBezTo>
                <a:cubicBezTo>
                  <a:pt x="644" y="521"/>
                  <a:pt x="645" y="520"/>
                  <a:pt x="646" y="518"/>
                </a:cubicBezTo>
                <a:cubicBezTo>
                  <a:pt x="647" y="516"/>
                  <a:pt x="647" y="513"/>
                  <a:pt x="650" y="512"/>
                </a:cubicBezTo>
                <a:cubicBezTo>
                  <a:pt x="650" y="510"/>
                  <a:pt x="653" y="508"/>
                  <a:pt x="654" y="507"/>
                </a:cubicBezTo>
                <a:cubicBezTo>
                  <a:pt x="657" y="503"/>
                  <a:pt x="660" y="498"/>
                  <a:pt x="663" y="494"/>
                </a:cubicBezTo>
                <a:cubicBezTo>
                  <a:pt x="666" y="490"/>
                  <a:pt x="668" y="488"/>
                  <a:pt x="672" y="486"/>
                </a:cubicBezTo>
                <a:cubicBezTo>
                  <a:pt x="674" y="484"/>
                  <a:pt x="677" y="481"/>
                  <a:pt x="680" y="480"/>
                </a:cubicBezTo>
                <a:cubicBezTo>
                  <a:pt x="684" y="479"/>
                  <a:pt x="691" y="479"/>
                  <a:pt x="695" y="481"/>
                </a:cubicBezTo>
                <a:cubicBezTo>
                  <a:pt x="698" y="482"/>
                  <a:pt x="700" y="484"/>
                  <a:pt x="704" y="486"/>
                </a:cubicBezTo>
                <a:cubicBezTo>
                  <a:pt x="709" y="487"/>
                  <a:pt x="714" y="490"/>
                  <a:pt x="719" y="492"/>
                </a:cubicBezTo>
                <a:cubicBezTo>
                  <a:pt x="720" y="490"/>
                  <a:pt x="720" y="488"/>
                  <a:pt x="721" y="486"/>
                </a:cubicBezTo>
                <a:cubicBezTo>
                  <a:pt x="723" y="482"/>
                  <a:pt x="726" y="477"/>
                  <a:pt x="728" y="472"/>
                </a:cubicBezTo>
                <a:cubicBezTo>
                  <a:pt x="730" y="469"/>
                  <a:pt x="732" y="467"/>
                  <a:pt x="733" y="464"/>
                </a:cubicBezTo>
                <a:cubicBezTo>
                  <a:pt x="733" y="463"/>
                  <a:pt x="734" y="461"/>
                  <a:pt x="735" y="459"/>
                </a:cubicBezTo>
                <a:cubicBezTo>
                  <a:pt x="735" y="458"/>
                  <a:pt x="735" y="454"/>
                  <a:pt x="735" y="452"/>
                </a:cubicBezTo>
                <a:cubicBezTo>
                  <a:pt x="735" y="429"/>
                  <a:pt x="735" y="429"/>
                  <a:pt x="735" y="429"/>
                </a:cubicBezTo>
                <a:cubicBezTo>
                  <a:pt x="735" y="424"/>
                  <a:pt x="735" y="418"/>
                  <a:pt x="734" y="413"/>
                </a:cubicBezTo>
                <a:cubicBezTo>
                  <a:pt x="737" y="416"/>
                  <a:pt x="742" y="415"/>
                  <a:pt x="746" y="415"/>
                </a:cubicBezTo>
                <a:cubicBezTo>
                  <a:pt x="748" y="415"/>
                  <a:pt x="749" y="416"/>
                  <a:pt x="752" y="417"/>
                </a:cubicBezTo>
                <a:cubicBezTo>
                  <a:pt x="754" y="418"/>
                  <a:pt x="758" y="418"/>
                  <a:pt x="760" y="419"/>
                </a:cubicBezTo>
                <a:cubicBezTo>
                  <a:pt x="769" y="422"/>
                  <a:pt x="778" y="424"/>
                  <a:pt x="787" y="426"/>
                </a:cubicBezTo>
                <a:cubicBezTo>
                  <a:pt x="793" y="427"/>
                  <a:pt x="799" y="426"/>
                  <a:pt x="804" y="429"/>
                </a:cubicBezTo>
                <a:cubicBezTo>
                  <a:pt x="811" y="433"/>
                  <a:pt x="817" y="435"/>
                  <a:pt x="824" y="436"/>
                </a:cubicBezTo>
                <a:cubicBezTo>
                  <a:pt x="826" y="436"/>
                  <a:pt x="827" y="437"/>
                  <a:pt x="829" y="436"/>
                </a:cubicBezTo>
                <a:cubicBezTo>
                  <a:pt x="830" y="435"/>
                  <a:pt x="833" y="431"/>
                  <a:pt x="833" y="429"/>
                </a:cubicBezTo>
                <a:cubicBezTo>
                  <a:pt x="835" y="427"/>
                  <a:pt x="835" y="426"/>
                  <a:pt x="836" y="424"/>
                </a:cubicBezTo>
                <a:cubicBezTo>
                  <a:pt x="836" y="423"/>
                  <a:pt x="839" y="421"/>
                  <a:pt x="839" y="420"/>
                </a:cubicBezTo>
                <a:cubicBezTo>
                  <a:pt x="839" y="416"/>
                  <a:pt x="826" y="413"/>
                  <a:pt x="823" y="411"/>
                </a:cubicBezTo>
                <a:cubicBezTo>
                  <a:pt x="825" y="408"/>
                  <a:pt x="830" y="407"/>
                  <a:pt x="833" y="405"/>
                </a:cubicBezTo>
                <a:cubicBezTo>
                  <a:pt x="838" y="402"/>
                  <a:pt x="842" y="399"/>
                  <a:pt x="847" y="395"/>
                </a:cubicBezTo>
                <a:cubicBezTo>
                  <a:pt x="852" y="391"/>
                  <a:pt x="855" y="389"/>
                  <a:pt x="855" y="382"/>
                </a:cubicBezTo>
                <a:cubicBezTo>
                  <a:pt x="855" y="374"/>
                  <a:pt x="853" y="368"/>
                  <a:pt x="848" y="361"/>
                </a:cubicBezTo>
                <a:cubicBezTo>
                  <a:pt x="845" y="357"/>
                  <a:pt x="842" y="352"/>
                  <a:pt x="840" y="347"/>
                </a:cubicBezTo>
                <a:cubicBezTo>
                  <a:pt x="838" y="345"/>
                  <a:pt x="837" y="341"/>
                  <a:pt x="835" y="339"/>
                </a:cubicBezTo>
                <a:cubicBezTo>
                  <a:pt x="836" y="336"/>
                  <a:pt x="849" y="336"/>
                  <a:pt x="852" y="336"/>
                </a:cubicBezTo>
                <a:cubicBezTo>
                  <a:pt x="857" y="335"/>
                  <a:pt x="863" y="335"/>
                  <a:pt x="869" y="334"/>
                </a:cubicBezTo>
                <a:cubicBezTo>
                  <a:pt x="869" y="333"/>
                  <a:pt x="869" y="332"/>
                  <a:pt x="869" y="332"/>
                </a:cubicBezTo>
                <a:cubicBezTo>
                  <a:pt x="871" y="331"/>
                  <a:pt x="875" y="334"/>
                  <a:pt x="877" y="335"/>
                </a:cubicBezTo>
                <a:cubicBezTo>
                  <a:pt x="880" y="336"/>
                  <a:pt x="883" y="338"/>
                  <a:pt x="886" y="339"/>
                </a:cubicBezTo>
                <a:cubicBezTo>
                  <a:pt x="886" y="336"/>
                  <a:pt x="886" y="332"/>
                  <a:pt x="886" y="329"/>
                </a:cubicBezTo>
                <a:cubicBezTo>
                  <a:pt x="885" y="324"/>
                  <a:pt x="883" y="322"/>
                  <a:pt x="882" y="319"/>
                </a:cubicBezTo>
                <a:cubicBezTo>
                  <a:pt x="879" y="312"/>
                  <a:pt x="886" y="310"/>
                  <a:pt x="891" y="308"/>
                </a:cubicBezTo>
                <a:cubicBezTo>
                  <a:pt x="896" y="307"/>
                  <a:pt x="901" y="304"/>
                  <a:pt x="907" y="304"/>
                </a:cubicBezTo>
                <a:cubicBezTo>
                  <a:pt x="909" y="304"/>
                  <a:pt x="914" y="303"/>
                  <a:pt x="916" y="305"/>
                </a:cubicBezTo>
                <a:cubicBezTo>
                  <a:pt x="918" y="307"/>
                  <a:pt x="918" y="311"/>
                  <a:pt x="919" y="313"/>
                </a:cubicBezTo>
                <a:cubicBezTo>
                  <a:pt x="920" y="315"/>
                  <a:pt x="922" y="316"/>
                  <a:pt x="923" y="317"/>
                </a:cubicBezTo>
                <a:cubicBezTo>
                  <a:pt x="924" y="319"/>
                  <a:pt x="924" y="320"/>
                  <a:pt x="925" y="322"/>
                </a:cubicBezTo>
                <a:cubicBezTo>
                  <a:pt x="926" y="326"/>
                  <a:pt x="928" y="331"/>
                  <a:pt x="931" y="335"/>
                </a:cubicBezTo>
                <a:cubicBezTo>
                  <a:pt x="933" y="338"/>
                  <a:pt x="935" y="340"/>
                  <a:pt x="937" y="342"/>
                </a:cubicBezTo>
                <a:cubicBezTo>
                  <a:pt x="940" y="345"/>
                  <a:pt x="943" y="349"/>
                  <a:pt x="945" y="352"/>
                </a:cubicBezTo>
                <a:cubicBezTo>
                  <a:pt x="946" y="353"/>
                  <a:pt x="947" y="355"/>
                  <a:pt x="948" y="356"/>
                </a:cubicBezTo>
                <a:cubicBezTo>
                  <a:pt x="949" y="358"/>
                  <a:pt x="951" y="359"/>
                  <a:pt x="951" y="361"/>
                </a:cubicBezTo>
                <a:cubicBezTo>
                  <a:pt x="952" y="362"/>
                  <a:pt x="952" y="363"/>
                  <a:pt x="953" y="364"/>
                </a:cubicBezTo>
                <a:cubicBezTo>
                  <a:pt x="955" y="366"/>
                  <a:pt x="955" y="364"/>
                  <a:pt x="956" y="367"/>
                </a:cubicBezTo>
                <a:cubicBezTo>
                  <a:pt x="957" y="374"/>
                  <a:pt x="956" y="382"/>
                  <a:pt x="957" y="389"/>
                </a:cubicBezTo>
                <a:cubicBezTo>
                  <a:pt x="959" y="389"/>
                  <a:pt x="960" y="388"/>
                  <a:pt x="962" y="388"/>
                </a:cubicBezTo>
                <a:cubicBezTo>
                  <a:pt x="964" y="388"/>
                  <a:pt x="966" y="388"/>
                  <a:pt x="967" y="389"/>
                </a:cubicBezTo>
                <a:cubicBezTo>
                  <a:pt x="973" y="390"/>
                  <a:pt x="977" y="391"/>
                  <a:pt x="982" y="393"/>
                </a:cubicBezTo>
                <a:cubicBezTo>
                  <a:pt x="984" y="394"/>
                  <a:pt x="985" y="395"/>
                  <a:pt x="987" y="395"/>
                </a:cubicBezTo>
                <a:cubicBezTo>
                  <a:pt x="989" y="395"/>
                  <a:pt x="992" y="395"/>
                  <a:pt x="994" y="395"/>
                </a:cubicBezTo>
                <a:cubicBezTo>
                  <a:pt x="998" y="397"/>
                  <a:pt x="998" y="400"/>
                  <a:pt x="1002" y="401"/>
                </a:cubicBezTo>
                <a:cubicBezTo>
                  <a:pt x="1006" y="402"/>
                  <a:pt x="1011" y="398"/>
                  <a:pt x="1015" y="398"/>
                </a:cubicBezTo>
                <a:cubicBezTo>
                  <a:pt x="1017" y="398"/>
                  <a:pt x="1019" y="398"/>
                  <a:pt x="1021" y="398"/>
                </a:cubicBezTo>
                <a:cubicBezTo>
                  <a:pt x="1024" y="398"/>
                  <a:pt x="1022" y="398"/>
                  <a:pt x="1024" y="395"/>
                </a:cubicBezTo>
                <a:cubicBezTo>
                  <a:pt x="1024" y="395"/>
                  <a:pt x="1024" y="394"/>
                  <a:pt x="1024" y="393"/>
                </a:cubicBezTo>
                <a:cubicBezTo>
                  <a:pt x="1024" y="392"/>
                  <a:pt x="1026" y="393"/>
                  <a:pt x="1027" y="392"/>
                </a:cubicBezTo>
                <a:cubicBezTo>
                  <a:pt x="1028" y="390"/>
                  <a:pt x="1028" y="387"/>
                  <a:pt x="1030" y="384"/>
                </a:cubicBezTo>
                <a:cubicBezTo>
                  <a:pt x="1031" y="383"/>
                  <a:pt x="1033" y="381"/>
                  <a:pt x="1034" y="380"/>
                </a:cubicBezTo>
                <a:cubicBezTo>
                  <a:pt x="1035" y="378"/>
                  <a:pt x="1035" y="376"/>
                  <a:pt x="1036" y="374"/>
                </a:cubicBezTo>
                <a:cubicBezTo>
                  <a:pt x="1042" y="374"/>
                  <a:pt x="1047" y="378"/>
                  <a:pt x="1052" y="381"/>
                </a:cubicBezTo>
                <a:cubicBezTo>
                  <a:pt x="1056" y="384"/>
                  <a:pt x="1061" y="386"/>
                  <a:pt x="1065" y="389"/>
                </a:cubicBezTo>
                <a:cubicBezTo>
                  <a:pt x="1065" y="390"/>
                  <a:pt x="1066" y="390"/>
                  <a:pt x="1066" y="391"/>
                </a:cubicBezTo>
                <a:cubicBezTo>
                  <a:pt x="1067" y="391"/>
                  <a:pt x="1068" y="391"/>
                  <a:pt x="1069" y="392"/>
                </a:cubicBezTo>
                <a:cubicBezTo>
                  <a:pt x="1070" y="393"/>
                  <a:pt x="1072" y="393"/>
                  <a:pt x="1074" y="394"/>
                </a:cubicBezTo>
                <a:cubicBezTo>
                  <a:pt x="1077" y="395"/>
                  <a:pt x="1081" y="397"/>
                  <a:pt x="1084" y="398"/>
                </a:cubicBezTo>
                <a:cubicBezTo>
                  <a:pt x="1086" y="399"/>
                  <a:pt x="1086" y="401"/>
                  <a:pt x="1087" y="402"/>
                </a:cubicBezTo>
                <a:cubicBezTo>
                  <a:pt x="1089" y="404"/>
                  <a:pt x="1088" y="410"/>
                  <a:pt x="1091" y="410"/>
                </a:cubicBezTo>
                <a:cubicBezTo>
                  <a:pt x="1093" y="409"/>
                  <a:pt x="1093" y="407"/>
                  <a:pt x="1095" y="406"/>
                </a:cubicBezTo>
                <a:cubicBezTo>
                  <a:pt x="1097" y="404"/>
                  <a:pt x="1099" y="406"/>
                  <a:pt x="1101" y="405"/>
                </a:cubicBezTo>
                <a:cubicBezTo>
                  <a:pt x="1107" y="402"/>
                  <a:pt x="1099" y="392"/>
                  <a:pt x="1100" y="388"/>
                </a:cubicBezTo>
                <a:cubicBezTo>
                  <a:pt x="1101" y="385"/>
                  <a:pt x="1104" y="381"/>
                  <a:pt x="1106" y="379"/>
                </a:cubicBezTo>
                <a:cubicBezTo>
                  <a:pt x="1102" y="379"/>
                  <a:pt x="1095" y="376"/>
                  <a:pt x="1093" y="373"/>
                </a:cubicBezTo>
                <a:cubicBezTo>
                  <a:pt x="1096" y="374"/>
                  <a:pt x="1101" y="373"/>
                  <a:pt x="1104" y="376"/>
                </a:cubicBezTo>
                <a:cubicBezTo>
                  <a:pt x="1106" y="377"/>
                  <a:pt x="1106" y="379"/>
                  <a:pt x="1107" y="379"/>
                </a:cubicBezTo>
                <a:cubicBezTo>
                  <a:pt x="1107" y="380"/>
                  <a:pt x="1107" y="381"/>
                  <a:pt x="1108" y="381"/>
                </a:cubicBezTo>
                <a:cubicBezTo>
                  <a:pt x="1108" y="379"/>
                  <a:pt x="1109" y="380"/>
                  <a:pt x="1110" y="379"/>
                </a:cubicBezTo>
                <a:cubicBezTo>
                  <a:pt x="1111" y="378"/>
                  <a:pt x="1112" y="377"/>
                  <a:pt x="1112" y="376"/>
                </a:cubicBezTo>
                <a:cubicBezTo>
                  <a:pt x="1112" y="376"/>
                  <a:pt x="1115" y="374"/>
                  <a:pt x="1115" y="374"/>
                </a:cubicBezTo>
                <a:cubicBezTo>
                  <a:pt x="1117" y="372"/>
                  <a:pt x="1117" y="370"/>
                  <a:pt x="1118" y="367"/>
                </a:cubicBezTo>
                <a:cubicBezTo>
                  <a:pt x="1120" y="363"/>
                  <a:pt x="1120" y="363"/>
                  <a:pt x="1123" y="364"/>
                </a:cubicBezTo>
                <a:cubicBezTo>
                  <a:pt x="1126" y="364"/>
                  <a:pt x="1127" y="365"/>
                  <a:pt x="1130" y="365"/>
                </a:cubicBezTo>
                <a:cubicBezTo>
                  <a:pt x="1131" y="363"/>
                  <a:pt x="1130" y="362"/>
                  <a:pt x="1130" y="361"/>
                </a:cubicBezTo>
                <a:cubicBezTo>
                  <a:pt x="1131" y="358"/>
                  <a:pt x="1132" y="356"/>
                  <a:pt x="1133" y="355"/>
                </a:cubicBezTo>
                <a:cubicBezTo>
                  <a:pt x="1134" y="353"/>
                  <a:pt x="1135" y="350"/>
                  <a:pt x="1136" y="348"/>
                </a:cubicBezTo>
                <a:cubicBezTo>
                  <a:pt x="1137" y="347"/>
                  <a:pt x="1138" y="347"/>
                  <a:pt x="1139" y="345"/>
                </a:cubicBezTo>
                <a:cubicBezTo>
                  <a:pt x="1140" y="343"/>
                  <a:pt x="1140" y="342"/>
                  <a:pt x="1140" y="338"/>
                </a:cubicBezTo>
                <a:cubicBezTo>
                  <a:pt x="1140" y="330"/>
                  <a:pt x="1140" y="321"/>
                  <a:pt x="1140" y="313"/>
                </a:cubicBezTo>
                <a:cubicBezTo>
                  <a:pt x="1140" y="306"/>
                  <a:pt x="1140" y="299"/>
                  <a:pt x="1140" y="293"/>
                </a:cubicBezTo>
                <a:cubicBezTo>
                  <a:pt x="1140" y="288"/>
                  <a:pt x="1141" y="285"/>
                  <a:pt x="1142" y="280"/>
                </a:cubicBezTo>
                <a:cubicBezTo>
                  <a:pt x="1144" y="275"/>
                  <a:pt x="1143" y="269"/>
                  <a:pt x="1144" y="264"/>
                </a:cubicBezTo>
                <a:cubicBezTo>
                  <a:pt x="1144" y="261"/>
                  <a:pt x="1145" y="258"/>
                  <a:pt x="1145" y="256"/>
                </a:cubicBezTo>
                <a:cubicBezTo>
                  <a:pt x="1145" y="255"/>
                  <a:pt x="1144" y="253"/>
                  <a:pt x="1145" y="252"/>
                </a:cubicBezTo>
                <a:cubicBezTo>
                  <a:pt x="1145" y="251"/>
                  <a:pt x="1145" y="251"/>
                  <a:pt x="1146" y="250"/>
                </a:cubicBezTo>
                <a:cubicBezTo>
                  <a:pt x="1146" y="249"/>
                  <a:pt x="1146" y="248"/>
                  <a:pt x="1147" y="247"/>
                </a:cubicBezTo>
                <a:cubicBezTo>
                  <a:pt x="1149" y="243"/>
                  <a:pt x="1155" y="245"/>
                  <a:pt x="1158" y="242"/>
                </a:cubicBezTo>
                <a:cubicBezTo>
                  <a:pt x="1161" y="239"/>
                  <a:pt x="1158" y="234"/>
                  <a:pt x="1159" y="230"/>
                </a:cubicBezTo>
                <a:cubicBezTo>
                  <a:pt x="1159" y="228"/>
                  <a:pt x="1160" y="227"/>
                  <a:pt x="1161" y="226"/>
                </a:cubicBezTo>
                <a:cubicBezTo>
                  <a:pt x="1163" y="224"/>
                  <a:pt x="1163" y="221"/>
                  <a:pt x="1164" y="219"/>
                </a:cubicBezTo>
                <a:cubicBezTo>
                  <a:pt x="1167" y="214"/>
                  <a:pt x="1173" y="208"/>
                  <a:pt x="1178" y="205"/>
                </a:cubicBezTo>
                <a:cubicBezTo>
                  <a:pt x="1182" y="203"/>
                  <a:pt x="1187" y="204"/>
                  <a:pt x="1191" y="204"/>
                </a:cubicBezTo>
                <a:cubicBezTo>
                  <a:pt x="1195" y="204"/>
                  <a:pt x="1200" y="203"/>
                  <a:pt x="1204" y="204"/>
                </a:cubicBezTo>
                <a:cubicBezTo>
                  <a:pt x="1204" y="204"/>
                  <a:pt x="1204" y="206"/>
                  <a:pt x="1204" y="206"/>
                </a:cubicBezTo>
                <a:cubicBezTo>
                  <a:pt x="1207" y="207"/>
                  <a:pt x="1211" y="205"/>
                  <a:pt x="1214" y="205"/>
                </a:cubicBezTo>
                <a:cubicBezTo>
                  <a:pt x="1217" y="204"/>
                  <a:pt x="1220" y="204"/>
                  <a:pt x="1223" y="203"/>
                </a:cubicBezTo>
                <a:cubicBezTo>
                  <a:pt x="1224" y="199"/>
                  <a:pt x="1223" y="195"/>
                  <a:pt x="1226" y="192"/>
                </a:cubicBezTo>
                <a:cubicBezTo>
                  <a:pt x="1227" y="190"/>
                  <a:pt x="1229" y="189"/>
                  <a:pt x="1231" y="187"/>
                </a:cubicBezTo>
                <a:cubicBezTo>
                  <a:pt x="1233" y="185"/>
                  <a:pt x="1234" y="182"/>
                  <a:pt x="1237" y="180"/>
                </a:cubicBezTo>
                <a:cubicBezTo>
                  <a:pt x="1237" y="180"/>
                  <a:pt x="1238" y="179"/>
                  <a:pt x="1239" y="179"/>
                </a:cubicBezTo>
                <a:cubicBezTo>
                  <a:pt x="1240" y="179"/>
                  <a:pt x="1241" y="179"/>
                  <a:pt x="1242" y="178"/>
                </a:cubicBezTo>
                <a:cubicBezTo>
                  <a:pt x="1244" y="179"/>
                  <a:pt x="1244" y="180"/>
                  <a:pt x="1245" y="181"/>
                </a:cubicBezTo>
                <a:cubicBezTo>
                  <a:pt x="1249" y="183"/>
                  <a:pt x="1253" y="181"/>
                  <a:pt x="1256" y="181"/>
                </a:cubicBezTo>
                <a:cubicBezTo>
                  <a:pt x="1260" y="182"/>
                  <a:pt x="1257" y="180"/>
                  <a:pt x="1259" y="183"/>
                </a:cubicBezTo>
                <a:cubicBezTo>
                  <a:pt x="1260" y="183"/>
                  <a:pt x="1261" y="186"/>
                  <a:pt x="1261" y="187"/>
                </a:cubicBezTo>
                <a:cubicBezTo>
                  <a:pt x="1261" y="188"/>
                  <a:pt x="1260" y="191"/>
                  <a:pt x="1261" y="192"/>
                </a:cubicBezTo>
                <a:cubicBezTo>
                  <a:pt x="1262" y="195"/>
                  <a:pt x="1264" y="194"/>
                  <a:pt x="1266" y="195"/>
                </a:cubicBezTo>
                <a:cubicBezTo>
                  <a:pt x="1267" y="196"/>
                  <a:pt x="1269" y="199"/>
                  <a:pt x="1269" y="199"/>
                </a:cubicBezTo>
                <a:cubicBezTo>
                  <a:pt x="1271" y="202"/>
                  <a:pt x="1274" y="204"/>
                  <a:pt x="1275" y="207"/>
                </a:cubicBezTo>
                <a:cubicBezTo>
                  <a:pt x="1277" y="210"/>
                  <a:pt x="1278" y="212"/>
                  <a:pt x="1280" y="214"/>
                </a:cubicBezTo>
                <a:cubicBezTo>
                  <a:pt x="1280" y="215"/>
                  <a:pt x="1281" y="217"/>
                  <a:pt x="1282" y="218"/>
                </a:cubicBezTo>
                <a:cubicBezTo>
                  <a:pt x="1283" y="220"/>
                  <a:pt x="1284" y="221"/>
                  <a:pt x="1286" y="223"/>
                </a:cubicBezTo>
                <a:cubicBezTo>
                  <a:pt x="1293" y="226"/>
                  <a:pt x="1299" y="229"/>
                  <a:pt x="1304" y="234"/>
                </a:cubicBezTo>
                <a:cubicBezTo>
                  <a:pt x="1308" y="237"/>
                  <a:pt x="1310" y="241"/>
                  <a:pt x="1314" y="243"/>
                </a:cubicBezTo>
                <a:cubicBezTo>
                  <a:pt x="1316" y="244"/>
                  <a:pt x="1317" y="245"/>
                  <a:pt x="1318" y="247"/>
                </a:cubicBezTo>
                <a:cubicBezTo>
                  <a:pt x="1318" y="248"/>
                  <a:pt x="1318" y="250"/>
                  <a:pt x="1319" y="251"/>
                </a:cubicBezTo>
                <a:cubicBezTo>
                  <a:pt x="1320" y="255"/>
                  <a:pt x="1321" y="258"/>
                  <a:pt x="1323" y="262"/>
                </a:cubicBezTo>
                <a:cubicBezTo>
                  <a:pt x="1324" y="265"/>
                  <a:pt x="1326" y="269"/>
                  <a:pt x="1326" y="272"/>
                </a:cubicBezTo>
                <a:cubicBezTo>
                  <a:pt x="1326" y="274"/>
                  <a:pt x="1325" y="276"/>
                  <a:pt x="1324" y="278"/>
                </a:cubicBezTo>
                <a:cubicBezTo>
                  <a:pt x="1322" y="280"/>
                  <a:pt x="1321" y="282"/>
                  <a:pt x="1319" y="285"/>
                </a:cubicBezTo>
                <a:cubicBezTo>
                  <a:pt x="1315" y="290"/>
                  <a:pt x="1312" y="296"/>
                  <a:pt x="1308" y="303"/>
                </a:cubicBezTo>
                <a:cubicBezTo>
                  <a:pt x="1307" y="305"/>
                  <a:pt x="1306" y="308"/>
                  <a:pt x="1304" y="311"/>
                </a:cubicBezTo>
                <a:cubicBezTo>
                  <a:pt x="1303" y="312"/>
                  <a:pt x="1302" y="313"/>
                  <a:pt x="1302" y="314"/>
                </a:cubicBezTo>
                <a:cubicBezTo>
                  <a:pt x="1300" y="318"/>
                  <a:pt x="1299" y="321"/>
                  <a:pt x="1301" y="325"/>
                </a:cubicBezTo>
                <a:cubicBezTo>
                  <a:pt x="1302" y="326"/>
                  <a:pt x="1302" y="328"/>
                  <a:pt x="1303" y="330"/>
                </a:cubicBezTo>
                <a:cubicBezTo>
                  <a:pt x="1304" y="332"/>
                  <a:pt x="1305" y="334"/>
                  <a:pt x="1306" y="336"/>
                </a:cubicBezTo>
                <a:cubicBezTo>
                  <a:pt x="1307" y="337"/>
                  <a:pt x="1308" y="339"/>
                  <a:pt x="1310" y="340"/>
                </a:cubicBezTo>
                <a:cubicBezTo>
                  <a:pt x="1311" y="342"/>
                  <a:pt x="1314" y="341"/>
                  <a:pt x="1316" y="340"/>
                </a:cubicBezTo>
                <a:cubicBezTo>
                  <a:pt x="1319" y="339"/>
                  <a:pt x="1320" y="339"/>
                  <a:pt x="1322" y="337"/>
                </a:cubicBezTo>
                <a:cubicBezTo>
                  <a:pt x="1323" y="336"/>
                  <a:pt x="1325" y="336"/>
                  <a:pt x="1325" y="335"/>
                </a:cubicBezTo>
                <a:cubicBezTo>
                  <a:pt x="1326" y="333"/>
                  <a:pt x="1326" y="331"/>
                  <a:pt x="1327" y="330"/>
                </a:cubicBezTo>
                <a:cubicBezTo>
                  <a:pt x="1327" y="327"/>
                  <a:pt x="1327" y="325"/>
                  <a:pt x="1327" y="323"/>
                </a:cubicBezTo>
                <a:cubicBezTo>
                  <a:pt x="1328" y="320"/>
                  <a:pt x="1328" y="317"/>
                  <a:pt x="1329" y="315"/>
                </a:cubicBezTo>
                <a:cubicBezTo>
                  <a:pt x="1329" y="312"/>
                  <a:pt x="1330" y="309"/>
                  <a:pt x="1331" y="306"/>
                </a:cubicBezTo>
                <a:cubicBezTo>
                  <a:pt x="1331" y="305"/>
                  <a:pt x="1330" y="303"/>
                  <a:pt x="1330" y="302"/>
                </a:cubicBezTo>
                <a:cubicBezTo>
                  <a:pt x="1331" y="301"/>
                  <a:pt x="1332" y="300"/>
                  <a:pt x="1333" y="299"/>
                </a:cubicBezTo>
                <a:cubicBezTo>
                  <a:pt x="1335" y="298"/>
                  <a:pt x="1336" y="298"/>
                  <a:pt x="1338" y="298"/>
                </a:cubicBezTo>
                <a:cubicBezTo>
                  <a:pt x="1341" y="298"/>
                  <a:pt x="1344" y="295"/>
                  <a:pt x="1347" y="293"/>
                </a:cubicBezTo>
                <a:cubicBezTo>
                  <a:pt x="1348" y="292"/>
                  <a:pt x="1350" y="290"/>
                  <a:pt x="1351" y="289"/>
                </a:cubicBezTo>
                <a:cubicBezTo>
                  <a:pt x="1352" y="288"/>
                  <a:pt x="1353" y="288"/>
                  <a:pt x="1354" y="288"/>
                </a:cubicBezTo>
                <a:cubicBezTo>
                  <a:pt x="1354" y="287"/>
                  <a:pt x="1355" y="286"/>
                  <a:pt x="1356" y="286"/>
                </a:cubicBezTo>
                <a:cubicBezTo>
                  <a:pt x="1357" y="285"/>
                  <a:pt x="1358" y="285"/>
                  <a:pt x="1359" y="283"/>
                </a:cubicBezTo>
                <a:cubicBezTo>
                  <a:pt x="1360" y="282"/>
                  <a:pt x="1360" y="282"/>
                  <a:pt x="1362" y="282"/>
                </a:cubicBezTo>
                <a:cubicBezTo>
                  <a:pt x="1362" y="282"/>
                  <a:pt x="1363" y="282"/>
                  <a:pt x="1363" y="282"/>
                </a:cubicBezTo>
                <a:cubicBezTo>
                  <a:pt x="1364" y="282"/>
                  <a:pt x="1365" y="283"/>
                  <a:pt x="1365" y="283"/>
                </a:cubicBezTo>
                <a:cubicBezTo>
                  <a:pt x="1366" y="283"/>
                  <a:pt x="1366" y="281"/>
                  <a:pt x="1366" y="280"/>
                </a:cubicBezTo>
                <a:cubicBezTo>
                  <a:pt x="1367" y="278"/>
                  <a:pt x="1368" y="276"/>
                  <a:pt x="1370" y="274"/>
                </a:cubicBezTo>
                <a:cubicBezTo>
                  <a:pt x="1371" y="272"/>
                  <a:pt x="1372" y="269"/>
                  <a:pt x="1373" y="267"/>
                </a:cubicBezTo>
                <a:cubicBezTo>
                  <a:pt x="1374" y="265"/>
                  <a:pt x="1375" y="264"/>
                  <a:pt x="1375" y="261"/>
                </a:cubicBezTo>
                <a:cubicBezTo>
                  <a:pt x="1375" y="258"/>
                  <a:pt x="1375" y="255"/>
                  <a:pt x="1375" y="252"/>
                </a:cubicBezTo>
                <a:cubicBezTo>
                  <a:pt x="1375" y="251"/>
                  <a:pt x="1375" y="250"/>
                  <a:pt x="1374" y="249"/>
                </a:cubicBezTo>
                <a:cubicBezTo>
                  <a:pt x="1373" y="248"/>
                  <a:pt x="1370" y="247"/>
                  <a:pt x="1371" y="246"/>
                </a:cubicBezTo>
                <a:cubicBezTo>
                  <a:pt x="1372" y="245"/>
                  <a:pt x="1373" y="246"/>
                  <a:pt x="1374" y="246"/>
                </a:cubicBezTo>
                <a:cubicBezTo>
                  <a:pt x="1376" y="247"/>
                  <a:pt x="1378" y="248"/>
                  <a:pt x="1380" y="249"/>
                </a:cubicBezTo>
                <a:cubicBezTo>
                  <a:pt x="1382" y="250"/>
                  <a:pt x="1384" y="253"/>
                  <a:pt x="1385" y="256"/>
                </a:cubicBezTo>
                <a:cubicBezTo>
                  <a:pt x="1386" y="258"/>
                  <a:pt x="1388" y="258"/>
                  <a:pt x="1389" y="259"/>
                </a:cubicBezTo>
                <a:cubicBezTo>
                  <a:pt x="1392" y="260"/>
                  <a:pt x="1395" y="261"/>
                  <a:pt x="1397" y="263"/>
                </a:cubicBezTo>
                <a:cubicBezTo>
                  <a:pt x="1400" y="264"/>
                  <a:pt x="1402" y="266"/>
                  <a:pt x="1405" y="266"/>
                </a:cubicBezTo>
                <a:cubicBezTo>
                  <a:pt x="1408" y="267"/>
                  <a:pt x="1413" y="265"/>
                  <a:pt x="1415" y="264"/>
                </a:cubicBezTo>
                <a:cubicBezTo>
                  <a:pt x="1416" y="262"/>
                  <a:pt x="1417" y="260"/>
                  <a:pt x="1418" y="259"/>
                </a:cubicBezTo>
                <a:cubicBezTo>
                  <a:pt x="1420" y="255"/>
                  <a:pt x="1419" y="250"/>
                  <a:pt x="1418" y="246"/>
                </a:cubicBezTo>
                <a:cubicBezTo>
                  <a:pt x="1417" y="244"/>
                  <a:pt x="1417" y="242"/>
                  <a:pt x="1416" y="240"/>
                </a:cubicBezTo>
                <a:cubicBezTo>
                  <a:pt x="1416" y="238"/>
                  <a:pt x="1415" y="237"/>
                  <a:pt x="1415" y="235"/>
                </a:cubicBezTo>
                <a:cubicBezTo>
                  <a:pt x="1415" y="233"/>
                  <a:pt x="1414" y="232"/>
                  <a:pt x="1414" y="230"/>
                </a:cubicBezTo>
                <a:cubicBezTo>
                  <a:pt x="1413" y="229"/>
                  <a:pt x="1413" y="227"/>
                  <a:pt x="1412" y="226"/>
                </a:cubicBezTo>
                <a:cubicBezTo>
                  <a:pt x="1410" y="224"/>
                  <a:pt x="1407" y="227"/>
                  <a:pt x="1405" y="227"/>
                </a:cubicBezTo>
                <a:cubicBezTo>
                  <a:pt x="1403" y="227"/>
                  <a:pt x="1401" y="226"/>
                  <a:pt x="1400" y="226"/>
                </a:cubicBezTo>
                <a:cubicBezTo>
                  <a:pt x="1398" y="225"/>
                  <a:pt x="1397" y="224"/>
                  <a:pt x="1396" y="223"/>
                </a:cubicBezTo>
                <a:cubicBezTo>
                  <a:pt x="1396" y="223"/>
                  <a:pt x="1396" y="222"/>
                  <a:pt x="1396" y="222"/>
                </a:cubicBezTo>
                <a:cubicBezTo>
                  <a:pt x="1394" y="221"/>
                  <a:pt x="1392" y="223"/>
                  <a:pt x="1390" y="223"/>
                </a:cubicBezTo>
                <a:cubicBezTo>
                  <a:pt x="1386" y="222"/>
                  <a:pt x="1390" y="218"/>
                  <a:pt x="1390" y="215"/>
                </a:cubicBezTo>
                <a:cubicBezTo>
                  <a:pt x="1390" y="214"/>
                  <a:pt x="1384" y="212"/>
                  <a:pt x="1383" y="212"/>
                </a:cubicBezTo>
                <a:cubicBezTo>
                  <a:pt x="1381" y="211"/>
                  <a:pt x="1376" y="210"/>
                  <a:pt x="1374" y="213"/>
                </a:cubicBezTo>
                <a:cubicBezTo>
                  <a:pt x="1372" y="217"/>
                  <a:pt x="1377" y="220"/>
                  <a:pt x="1376" y="224"/>
                </a:cubicBezTo>
                <a:cubicBezTo>
                  <a:pt x="1375" y="224"/>
                  <a:pt x="1373" y="224"/>
                  <a:pt x="1372" y="224"/>
                </a:cubicBezTo>
                <a:cubicBezTo>
                  <a:pt x="1372" y="226"/>
                  <a:pt x="1373" y="228"/>
                  <a:pt x="1373" y="229"/>
                </a:cubicBezTo>
                <a:cubicBezTo>
                  <a:pt x="1374" y="230"/>
                  <a:pt x="1374" y="234"/>
                  <a:pt x="1373" y="235"/>
                </a:cubicBezTo>
                <a:cubicBezTo>
                  <a:pt x="1372" y="234"/>
                  <a:pt x="1373" y="233"/>
                  <a:pt x="1372" y="232"/>
                </a:cubicBezTo>
                <a:cubicBezTo>
                  <a:pt x="1371" y="231"/>
                  <a:pt x="1371" y="231"/>
                  <a:pt x="1370" y="230"/>
                </a:cubicBezTo>
                <a:cubicBezTo>
                  <a:pt x="1369" y="230"/>
                  <a:pt x="1367" y="229"/>
                  <a:pt x="1367" y="228"/>
                </a:cubicBezTo>
                <a:cubicBezTo>
                  <a:pt x="1367" y="226"/>
                  <a:pt x="1369" y="226"/>
                  <a:pt x="1370" y="225"/>
                </a:cubicBezTo>
                <a:cubicBezTo>
                  <a:pt x="1371" y="224"/>
                  <a:pt x="1372" y="223"/>
                  <a:pt x="1371" y="222"/>
                </a:cubicBezTo>
                <a:cubicBezTo>
                  <a:pt x="1371" y="221"/>
                  <a:pt x="1370" y="221"/>
                  <a:pt x="1370" y="220"/>
                </a:cubicBezTo>
                <a:cubicBezTo>
                  <a:pt x="1368" y="218"/>
                  <a:pt x="1369" y="218"/>
                  <a:pt x="1371" y="218"/>
                </a:cubicBezTo>
                <a:cubicBezTo>
                  <a:pt x="1372" y="218"/>
                  <a:pt x="1373" y="216"/>
                  <a:pt x="1373" y="215"/>
                </a:cubicBezTo>
                <a:cubicBezTo>
                  <a:pt x="1373" y="214"/>
                  <a:pt x="1371" y="213"/>
                  <a:pt x="1370" y="213"/>
                </a:cubicBezTo>
                <a:cubicBezTo>
                  <a:pt x="1369" y="211"/>
                  <a:pt x="1368" y="210"/>
                  <a:pt x="1367" y="209"/>
                </a:cubicBezTo>
                <a:cubicBezTo>
                  <a:pt x="1365" y="207"/>
                  <a:pt x="1362" y="207"/>
                  <a:pt x="1359" y="208"/>
                </a:cubicBezTo>
                <a:cubicBezTo>
                  <a:pt x="1357" y="208"/>
                  <a:pt x="1355" y="208"/>
                  <a:pt x="1353" y="208"/>
                </a:cubicBezTo>
                <a:cubicBezTo>
                  <a:pt x="1352" y="207"/>
                  <a:pt x="1350" y="207"/>
                  <a:pt x="1349" y="207"/>
                </a:cubicBezTo>
                <a:cubicBezTo>
                  <a:pt x="1348" y="207"/>
                  <a:pt x="1348" y="206"/>
                  <a:pt x="1347" y="206"/>
                </a:cubicBezTo>
                <a:cubicBezTo>
                  <a:pt x="1346" y="206"/>
                  <a:pt x="1345" y="206"/>
                  <a:pt x="1344" y="206"/>
                </a:cubicBezTo>
                <a:cubicBezTo>
                  <a:pt x="1342" y="206"/>
                  <a:pt x="1342" y="205"/>
                  <a:pt x="1341" y="204"/>
                </a:cubicBezTo>
                <a:cubicBezTo>
                  <a:pt x="1341" y="204"/>
                  <a:pt x="1340" y="204"/>
                  <a:pt x="1340" y="204"/>
                </a:cubicBezTo>
                <a:cubicBezTo>
                  <a:pt x="1339" y="203"/>
                  <a:pt x="1339" y="203"/>
                  <a:pt x="1339" y="202"/>
                </a:cubicBezTo>
                <a:cubicBezTo>
                  <a:pt x="1338" y="202"/>
                  <a:pt x="1338" y="202"/>
                  <a:pt x="1338" y="202"/>
                </a:cubicBezTo>
                <a:cubicBezTo>
                  <a:pt x="1339" y="202"/>
                  <a:pt x="1339" y="202"/>
                  <a:pt x="1339" y="200"/>
                </a:cubicBezTo>
                <a:cubicBezTo>
                  <a:pt x="1340" y="195"/>
                  <a:pt x="1338" y="195"/>
                  <a:pt x="1335" y="193"/>
                </a:cubicBezTo>
                <a:cubicBezTo>
                  <a:pt x="1325" y="188"/>
                  <a:pt x="1314" y="183"/>
                  <a:pt x="1303" y="180"/>
                </a:cubicBezTo>
                <a:cubicBezTo>
                  <a:pt x="1298" y="179"/>
                  <a:pt x="1295" y="177"/>
                  <a:pt x="1295" y="174"/>
                </a:cubicBezTo>
                <a:cubicBezTo>
                  <a:pt x="1307" y="173"/>
                  <a:pt x="1320" y="172"/>
                  <a:pt x="1332" y="174"/>
                </a:cubicBezTo>
                <a:cubicBezTo>
                  <a:pt x="1338" y="174"/>
                  <a:pt x="1346" y="173"/>
                  <a:pt x="1352" y="175"/>
                </a:cubicBezTo>
                <a:cubicBezTo>
                  <a:pt x="1355" y="176"/>
                  <a:pt x="1356" y="178"/>
                  <a:pt x="1359" y="178"/>
                </a:cubicBezTo>
                <a:cubicBezTo>
                  <a:pt x="1361" y="178"/>
                  <a:pt x="1363" y="178"/>
                  <a:pt x="1365" y="178"/>
                </a:cubicBezTo>
                <a:cubicBezTo>
                  <a:pt x="1369" y="178"/>
                  <a:pt x="1377" y="179"/>
                  <a:pt x="1381" y="178"/>
                </a:cubicBezTo>
                <a:cubicBezTo>
                  <a:pt x="1382" y="177"/>
                  <a:pt x="1386" y="174"/>
                  <a:pt x="1387" y="172"/>
                </a:cubicBezTo>
                <a:cubicBezTo>
                  <a:pt x="1390" y="169"/>
                  <a:pt x="1389" y="164"/>
                  <a:pt x="1392" y="162"/>
                </a:cubicBezTo>
                <a:cubicBezTo>
                  <a:pt x="1393" y="161"/>
                  <a:pt x="1397" y="161"/>
                  <a:pt x="1399" y="160"/>
                </a:cubicBezTo>
                <a:cubicBezTo>
                  <a:pt x="1401" y="159"/>
                  <a:pt x="1404" y="157"/>
                  <a:pt x="1406" y="156"/>
                </a:cubicBezTo>
                <a:cubicBezTo>
                  <a:pt x="1407" y="155"/>
                  <a:pt x="1406" y="154"/>
                  <a:pt x="1407" y="154"/>
                </a:cubicBezTo>
                <a:cubicBezTo>
                  <a:pt x="1408" y="154"/>
                  <a:pt x="1409" y="154"/>
                  <a:pt x="1410" y="154"/>
                </a:cubicBezTo>
                <a:cubicBezTo>
                  <a:pt x="1412" y="153"/>
                  <a:pt x="1411" y="151"/>
                  <a:pt x="1413" y="149"/>
                </a:cubicBezTo>
                <a:cubicBezTo>
                  <a:pt x="1416" y="146"/>
                  <a:pt x="1420" y="149"/>
                  <a:pt x="1423" y="146"/>
                </a:cubicBezTo>
                <a:cubicBezTo>
                  <a:pt x="1429" y="142"/>
                  <a:pt x="1419" y="130"/>
                  <a:pt x="1418" y="124"/>
                </a:cubicBezTo>
              </a:path>
            </a:pathLst>
          </a:custGeom>
          <a:solidFill>
            <a:srgbClr val="E46C0A"/>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
        <p:nvSpPr>
          <p:cNvPr id="146" name="Freeform 277"/>
          <p:cNvSpPr>
            <a:spLocks/>
          </p:cNvSpPr>
          <p:nvPr/>
        </p:nvSpPr>
        <p:spPr bwMode="auto">
          <a:xfrm>
            <a:off x="4696716" y="6292852"/>
            <a:ext cx="29599" cy="16371"/>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solidFill>
            <a:srgbClr val="FFC0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dirty="0">
              <a:solidFill>
                <a:srgbClr val="000000"/>
              </a:solidFill>
              <a:latin typeface="Calibri"/>
              <a:ea typeface="+mn-ea"/>
              <a:cs typeface="+mn-cs"/>
            </a:endParaRPr>
          </a:p>
        </p:txBody>
      </p:sp>
    </p:spTree>
    <p:extLst>
      <p:ext uri="{BB962C8B-B14F-4D97-AF65-F5344CB8AC3E}">
        <p14:creationId xmlns:p14="http://schemas.microsoft.com/office/powerpoint/2010/main" val="2808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EU-FMD Timeline</a:t>
            </a:r>
          </a:p>
        </p:txBody>
      </p:sp>
      <p:grpSp>
        <p:nvGrpSpPr>
          <p:cNvPr id="109" name="Group 108"/>
          <p:cNvGrpSpPr/>
          <p:nvPr/>
        </p:nvGrpSpPr>
        <p:grpSpPr>
          <a:xfrm>
            <a:off x="203208" y="1496434"/>
            <a:ext cx="8018778" cy="502168"/>
            <a:chOff x="203208" y="1496434"/>
            <a:chExt cx="8018778" cy="502168"/>
          </a:xfrm>
        </p:grpSpPr>
        <p:grpSp>
          <p:nvGrpSpPr>
            <p:cNvPr id="6" name="Group 5"/>
            <p:cNvGrpSpPr/>
            <p:nvPr/>
          </p:nvGrpSpPr>
          <p:grpSpPr>
            <a:xfrm>
              <a:off x="2620660" y="1497970"/>
              <a:ext cx="761070" cy="497642"/>
              <a:chOff x="620889" y="995680"/>
              <a:chExt cx="2144888" cy="497642"/>
            </a:xfrm>
          </p:grpSpPr>
          <p:grpSp>
            <p:nvGrpSpPr>
              <p:cNvPr id="7" name="Group 6"/>
              <p:cNvGrpSpPr/>
              <p:nvPr/>
            </p:nvGrpSpPr>
            <p:grpSpPr>
              <a:xfrm>
                <a:off x="620889" y="1325032"/>
                <a:ext cx="2144888" cy="168290"/>
                <a:chOff x="620889" y="1325032"/>
                <a:chExt cx="2144888" cy="168290"/>
              </a:xfrm>
            </p:grpSpPr>
            <p:sp>
              <p:nvSpPr>
                <p:cNvPr id="9" name="Rectangle 8"/>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0" name="Rectangle 9"/>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1" name="Rectangle 10"/>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2" name="Rectangle 11"/>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 name="Rectangle 7"/>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13" name="TextBox 12"/>
            <p:cNvSpPr txBox="1"/>
            <p:nvPr/>
          </p:nvSpPr>
          <p:spPr>
            <a:xfrm>
              <a:off x="2683091" y="1497972"/>
              <a:ext cx="711484" cy="253916"/>
            </a:xfrm>
            <a:prstGeom prst="rect">
              <a:avLst/>
            </a:prstGeom>
            <a:noFill/>
          </p:spPr>
          <p:txBody>
            <a:bodyPr wrap="square" rtlCol="0">
              <a:spAutoFit/>
            </a:bodyPr>
            <a:lstStyle/>
            <a:p>
              <a:pPr algn="ctr"/>
              <a:r>
                <a:rPr lang="en-US" sz="1050" dirty="0">
                  <a:solidFill>
                    <a:srgbClr val="000090"/>
                  </a:solidFill>
                  <a:latin typeface="Calibri"/>
                  <a:cs typeface="Calibri"/>
                </a:rPr>
                <a:t>2014</a:t>
              </a:r>
            </a:p>
          </p:txBody>
        </p:sp>
        <p:grpSp>
          <p:nvGrpSpPr>
            <p:cNvPr id="14" name="Group 13"/>
            <p:cNvGrpSpPr/>
            <p:nvPr/>
          </p:nvGrpSpPr>
          <p:grpSpPr>
            <a:xfrm>
              <a:off x="3427078" y="1497970"/>
              <a:ext cx="761070" cy="497642"/>
              <a:chOff x="620889" y="995680"/>
              <a:chExt cx="2144888" cy="497642"/>
            </a:xfrm>
          </p:grpSpPr>
          <p:grpSp>
            <p:nvGrpSpPr>
              <p:cNvPr id="15" name="Group 14"/>
              <p:cNvGrpSpPr/>
              <p:nvPr/>
            </p:nvGrpSpPr>
            <p:grpSpPr>
              <a:xfrm>
                <a:off x="620889" y="1325032"/>
                <a:ext cx="2144888" cy="168290"/>
                <a:chOff x="620889" y="1325032"/>
                <a:chExt cx="2144888" cy="168290"/>
              </a:xfrm>
            </p:grpSpPr>
            <p:sp>
              <p:nvSpPr>
                <p:cNvPr id="17" name="Rectangle 16"/>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8" name="Rectangle 17"/>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19" name="Rectangle 18"/>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0" name="Rectangle 19"/>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16" name="Rectangle 15"/>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1" name="TextBox 20"/>
            <p:cNvSpPr txBox="1"/>
            <p:nvPr/>
          </p:nvSpPr>
          <p:spPr>
            <a:xfrm>
              <a:off x="3489510" y="1497972"/>
              <a:ext cx="711484" cy="253916"/>
            </a:xfrm>
            <a:prstGeom prst="rect">
              <a:avLst/>
            </a:prstGeom>
            <a:noFill/>
          </p:spPr>
          <p:txBody>
            <a:bodyPr wrap="square" rtlCol="0">
              <a:spAutoFit/>
            </a:bodyPr>
            <a:lstStyle/>
            <a:p>
              <a:pPr algn="ctr"/>
              <a:r>
                <a:rPr lang="en-US" sz="1050" dirty="0">
                  <a:solidFill>
                    <a:srgbClr val="000090"/>
                  </a:solidFill>
                  <a:latin typeface="Calibri"/>
                  <a:cs typeface="Calibri"/>
                </a:rPr>
                <a:t>2015</a:t>
              </a:r>
            </a:p>
          </p:txBody>
        </p:sp>
        <p:grpSp>
          <p:nvGrpSpPr>
            <p:cNvPr id="22" name="Group 21"/>
            <p:cNvGrpSpPr/>
            <p:nvPr/>
          </p:nvGrpSpPr>
          <p:grpSpPr>
            <a:xfrm>
              <a:off x="4235852" y="1497970"/>
              <a:ext cx="761070" cy="497642"/>
              <a:chOff x="620889" y="995680"/>
              <a:chExt cx="2144888" cy="497642"/>
            </a:xfrm>
          </p:grpSpPr>
          <p:grpSp>
            <p:nvGrpSpPr>
              <p:cNvPr id="23" name="Group 22"/>
              <p:cNvGrpSpPr/>
              <p:nvPr/>
            </p:nvGrpSpPr>
            <p:grpSpPr>
              <a:xfrm>
                <a:off x="620889" y="1325032"/>
                <a:ext cx="2144888" cy="168290"/>
                <a:chOff x="620889" y="1325032"/>
                <a:chExt cx="2144888" cy="168290"/>
              </a:xfrm>
            </p:grpSpPr>
            <p:sp>
              <p:nvSpPr>
                <p:cNvPr id="25" name="Rectangle 2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6" name="Rectangle 2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7" name="Rectangle 2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28" name="Rectangle 2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4" name="Rectangle 23"/>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29" name="TextBox 28"/>
            <p:cNvSpPr txBox="1"/>
            <p:nvPr/>
          </p:nvSpPr>
          <p:spPr>
            <a:xfrm>
              <a:off x="4298284" y="1497972"/>
              <a:ext cx="711484" cy="253916"/>
            </a:xfrm>
            <a:prstGeom prst="rect">
              <a:avLst/>
            </a:prstGeom>
            <a:noFill/>
          </p:spPr>
          <p:txBody>
            <a:bodyPr wrap="square" rtlCol="0">
              <a:spAutoFit/>
            </a:bodyPr>
            <a:lstStyle/>
            <a:p>
              <a:pPr algn="ctr"/>
              <a:r>
                <a:rPr lang="en-US" sz="1050" dirty="0">
                  <a:solidFill>
                    <a:srgbClr val="000090"/>
                  </a:solidFill>
                  <a:latin typeface="Calibri"/>
                  <a:cs typeface="Calibri"/>
                </a:rPr>
                <a:t>2016</a:t>
              </a:r>
            </a:p>
          </p:txBody>
        </p:sp>
        <p:grpSp>
          <p:nvGrpSpPr>
            <p:cNvPr id="30" name="Group 29"/>
            <p:cNvGrpSpPr/>
            <p:nvPr/>
          </p:nvGrpSpPr>
          <p:grpSpPr>
            <a:xfrm>
              <a:off x="5042271" y="1497970"/>
              <a:ext cx="761070" cy="497642"/>
              <a:chOff x="4426670" y="1783792"/>
              <a:chExt cx="1295447" cy="497642"/>
            </a:xfrm>
          </p:grpSpPr>
          <p:grpSp>
            <p:nvGrpSpPr>
              <p:cNvPr id="31" name="Group 30"/>
              <p:cNvGrpSpPr/>
              <p:nvPr/>
            </p:nvGrpSpPr>
            <p:grpSpPr>
              <a:xfrm>
                <a:off x="4426670" y="1783792"/>
                <a:ext cx="1295447" cy="497642"/>
                <a:chOff x="620889" y="995680"/>
                <a:chExt cx="2144888" cy="497642"/>
              </a:xfrm>
            </p:grpSpPr>
            <p:grpSp>
              <p:nvGrpSpPr>
                <p:cNvPr id="33" name="Group 32"/>
                <p:cNvGrpSpPr/>
                <p:nvPr/>
              </p:nvGrpSpPr>
              <p:grpSpPr>
                <a:xfrm>
                  <a:off x="620889" y="1325032"/>
                  <a:ext cx="2144888" cy="168290"/>
                  <a:chOff x="620889" y="1325032"/>
                  <a:chExt cx="2144888" cy="168290"/>
                </a:xfrm>
              </p:grpSpPr>
              <p:sp>
                <p:nvSpPr>
                  <p:cNvPr id="35" name="Rectangle 3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6" name="Rectangle 3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7" name="Rectangle 3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38" name="Rectangle 3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34" name="Rectangle 33"/>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32" name="TextBox 31"/>
              <p:cNvSpPr txBox="1"/>
              <p:nvPr/>
            </p:nvSpPr>
            <p:spPr>
              <a:xfrm>
                <a:off x="4765374" y="1783792"/>
                <a:ext cx="824201" cy="253916"/>
              </a:xfrm>
              <a:prstGeom prst="rect">
                <a:avLst/>
              </a:prstGeom>
              <a:noFill/>
            </p:spPr>
            <p:txBody>
              <a:bodyPr wrap="none" rtlCol="0">
                <a:spAutoFit/>
              </a:bodyPr>
              <a:lstStyle/>
              <a:p>
                <a:r>
                  <a:rPr lang="en-US" sz="1050" dirty="0">
                    <a:solidFill>
                      <a:srgbClr val="000090"/>
                    </a:solidFill>
                    <a:latin typeface="Calibri"/>
                    <a:cs typeface="Calibri"/>
                  </a:rPr>
                  <a:t>2017</a:t>
                </a:r>
              </a:p>
            </p:txBody>
          </p:sp>
        </p:grpSp>
        <p:grpSp>
          <p:nvGrpSpPr>
            <p:cNvPr id="39" name="Group 38"/>
            <p:cNvGrpSpPr/>
            <p:nvPr/>
          </p:nvGrpSpPr>
          <p:grpSpPr>
            <a:xfrm>
              <a:off x="5848689" y="1497970"/>
              <a:ext cx="761070" cy="497642"/>
              <a:chOff x="5722116" y="1783792"/>
              <a:chExt cx="1295447" cy="497642"/>
            </a:xfrm>
          </p:grpSpPr>
          <p:grpSp>
            <p:nvGrpSpPr>
              <p:cNvPr id="40" name="Group 39"/>
              <p:cNvGrpSpPr/>
              <p:nvPr/>
            </p:nvGrpSpPr>
            <p:grpSpPr>
              <a:xfrm>
                <a:off x="5722116" y="1783792"/>
                <a:ext cx="1295447" cy="497642"/>
                <a:chOff x="620889" y="995680"/>
                <a:chExt cx="2144888" cy="497642"/>
              </a:xfrm>
            </p:grpSpPr>
            <p:grpSp>
              <p:nvGrpSpPr>
                <p:cNvPr id="42" name="Group 41"/>
                <p:cNvGrpSpPr/>
                <p:nvPr/>
              </p:nvGrpSpPr>
              <p:grpSpPr>
                <a:xfrm>
                  <a:off x="620889" y="1325032"/>
                  <a:ext cx="2144888" cy="168290"/>
                  <a:chOff x="620889" y="1325032"/>
                  <a:chExt cx="2144888" cy="168290"/>
                </a:xfrm>
              </p:grpSpPr>
              <p:sp>
                <p:nvSpPr>
                  <p:cNvPr id="44" name="Rectangle 43"/>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5" name="Rectangle 44"/>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6" name="Rectangle 45"/>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47" name="Rectangle 46"/>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43" name="Rectangle 42"/>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41" name="TextBox 40"/>
              <p:cNvSpPr txBox="1"/>
              <p:nvPr/>
            </p:nvSpPr>
            <p:spPr>
              <a:xfrm>
                <a:off x="6009503" y="1783792"/>
                <a:ext cx="778987" cy="253916"/>
              </a:xfrm>
              <a:prstGeom prst="rect">
                <a:avLst/>
              </a:prstGeom>
              <a:noFill/>
            </p:spPr>
            <p:txBody>
              <a:bodyPr wrap="none" rtlCol="0">
                <a:spAutoFit/>
              </a:bodyPr>
              <a:lstStyle/>
              <a:p>
                <a:r>
                  <a:rPr lang="en-US" sz="1050" dirty="0">
                    <a:solidFill>
                      <a:srgbClr val="000090"/>
                    </a:solidFill>
                    <a:latin typeface="Calibri"/>
                    <a:cs typeface="Calibri"/>
                  </a:rPr>
                  <a:t>2018</a:t>
                </a:r>
              </a:p>
            </p:txBody>
          </p:sp>
        </p:grpSp>
        <p:grpSp>
          <p:nvGrpSpPr>
            <p:cNvPr id="48" name="Group 47"/>
            <p:cNvGrpSpPr/>
            <p:nvPr/>
          </p:nvGrpSpPr>
          <p:grpSpPr>
            <a:xfrm>
              <a:off x="6654496" y="1496434"/>
              <a:ext cx="761070" cy="497642"/>
              <a:chOff x="4426670" y="1783792"/>
              <a:chExt cx="1295447" cy="497642"/>
            </a:xfrm>
          </p:grpSpPr>
          <p:grpSp>
            <p:nvGrpSpPr>
              <p:cNvPr id="49" name="Group 48"/>
              <p:cNvGrpSpPr/>
              <p:nvPr/>
            </p:nvGrpSpPr>
            <p:grpSpPr>
              <a:xfrm>
                <a:off x="4426670" y="1783792"/>
                <a:ext cx="1295447" cy="497642"/>
                <a:chOff x="620889" y="995680"/>
                <a:chExt cx="2144888" cy="497642"/>
              </a:xfrm>
            </p:grpSpPr>
            <p:grpSp>
              <p:nvGrpSpPr>
                <p:cNvPr id="51" name="Group 50"/>
                <p:cNvGrpSpPr/>
                <p:nvPr/>
              </p:nvGrpSpPr>
              <p:grpSpPr>
                <a:xfrm>
                  <a:off x="620889" y="1325032"/>
                  <a:ext cx="2144888" cy="168290"/>
                  <a:chOff x="620889" y="1325032"/>
                  <a:chExt cx="2144888" cy="168290"/>
                </a:xfrm>
              </p:grpSpPr>
              <p:sp>
                <p:nvSpPr>
                  <p:cNvPr id="53" name="Rectangle 52"/>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4" name="Rectangle 53"/>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5" name="Rectangle 54"/>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56" name="Rectangle 55"/>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52" name="Rectangle 51"/>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50" name="TextBox 49"/>
              <p:cNvSpPr txBox="1"/>
              <p:nvPr/>
            </p:nvSpPr>
            <p:spPr>
              <a:xfrm>
                <a:off x="4765374" y="1783792"/>
                <a:ext cx="778987" cy="253916"/>
              </a:xfrm>
              <a:prstGeom prst="rect">
                <a:avLst/>
              </a:prstGeom>
              <a:noFill/>
            </p:spPr>
            <p:txBody>
              <a:bodyPr wrap="none" rtlCol="0">
                <a:spAutoFit/>
              </a:bodyPr>
              <a:lstStyle/>
              <a:p>
                <a:r>
                  <a:rPr lang="en-US" sz="1050" dirty="0">
                    <a:solidFill>
                      <a:srgbClr val="000090"/>
                    </a:solidFill>
                    <a:latin typeface="Calibri"/>
                    <a:cs typeface="Calibri"/>
                  </a:rPr>
                  <a:t>2019</a:t>
                </a:r>
              </a:p>
            </p:txBody>
          </p:sp>
        </p:grpSp>
        <p:grpSp>
          <p:nvGrpSpPr>
            <p:cNvPr id="57" name="Group 56"/>
            <p:cNvGrpSpPr/>
            <p:nvPr/>
          </p:nvGrpSpPr>
          <p:grpSpPr>
            <a:xfrm>
              <a:off x="7460916" y="1496434"/>
              <a:ext cx="761070" cy="497642"/>
              <a:chOff x="5722116" y="1783792"/>
              <a:chExt cx="1295447" cy="497642"/>
            </a:xfrm>
          </p:grpSpPr>
          <p:grpSp>
            <p:nvGrpSpPr>
              <p:cNvPr id="58" name="Group 57"/>
              <p:cNvGrpSpPr/>
              <p:nvPr/>
            </p:nvGrpSpPr>
            <p:grpSpPr>
              <a:xfrm>
                <a:off x="5722116" y="1783792"/>
                <a:ext cx="1295447" cy="497642"/>
                <a:chOff x="620889" y="995680"/>
                <a:chExt cx="2144888" cy="497642"/>
              </a:xfrm>
            </p:grpSpPr>
            <p:grpSp>
              <p:nvGrpSpPr>
                <p:cNvPr id="60" name="Group 59"/>
                <p:cNvGrpSpPr/>
                <p:nvPr/>
              </p:nvGrpSpPr>
              <p:grpSpPr>
                <a:xfrm>
                  <a:off x="620889" y="1325032"/>
                  <a:ext cx="2144888" cy="168290"/>
                  <a:chOff x="620889" y="1325032"/>
                  <a:chExt cx="2144888" cy="168290"/>
                </a:xfrm>
              </p:grpSpPr>
              <p:sp>
                <p:nvSpPr>
                  <p:cNvPr id="62" name="Rectangle 61"/>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63" name="Rectangle 62"/>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64" name="Rectangle 63"/>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sp>
                <p:nvSpPr>
                  <p:cNvPr id="65" name="Rectangle 64"/>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61" name="Rectangle 60"/>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Calibri"/>
                    <a:cs typeface="Calibri"/>
                  </a:endParaRPr>
                </a:p>
              </p:txBody>
            </p:sp>
          </p:grpSp>
          <p:sp>
            <p:nvSpPr>
              <p:cNvPr id="59" name="TextBox 58"/>
              <p:cNvSpPr txBox="1"/>
              <p:nvPr/>
            </p:nvSpPr>
            <p:spPr>
              <a:xfrm>
                <a:off x="6009503" y="1783792"/>
                <a:ext cx="778987" cy="253916"/>
              </a:xfrm>
              <a:prstGeom prst="rect">
                <a:avLst/>
              </a:prstGeom>
              <a:noFill/>
            </p:spPr>
            <p:txBody>
              <a:bodyPr wrap="none" rtlCol="0">
                <a:spAutoFit/>
              </a:bodyPr>
              <a:lstStyle/>
              <a:p>
                <a:r>
                  <a:rPr lang="en-US" sz="1050" dirty="0">
                    <a:solidFill>
                      <a:srgbClr val="000090"/>
                    </a:solidFill>
                    <a:latin typeface="Calibri"/>
                    <a:cs typeface="Calibri"/>
                  </a:rPr>
                  <a:t>2020</a:t>
                </a:r>
              </a:p>
            </p:txBody>
          </p:sp>
        </p:grpSp>
        <p:grpSp>
          <p:nvGrpSpPr>
            <p:cNvPr id="66" name="Group 65"/>
            <p:cNvGrpSpPr/>
            <p:nvPr/>
          </p:nvGrpSpPr>
          <p:grpSpPr>
            <a:xfrm>
              <a:off x="203208" y="1500960"/>
              <a:ext cx="761070" cy="497642"/>
              <a:chOff x="620889" y="995680"/>
              <a:chExt cx="2144888" cy="497642"/>
            </a:xfrm>
          </p:grpSpPr>
          <p:grpSp>
            <p:nvGrpSpPr>
              <p:cNvPr id="67" name="Group 66"/>
              <p:cNvGrpSpPr/>
              <p:nvPr/>
            </p:nvGrpSpPr>
            <p:grpSpPr>
              <a:xfrm>
                <a:off x="620889" y="1325032"/>
                <a:ext cx="2144888" cy="168290"/>
                <a:chOff x="620889" y="1325032"/>
                <a:chExt cx="2144888" cy="168290"/>
              </a:xfrm>
            </p:grpSpPr>
            <p:sp>
              <p:nvSpPr>
                <p:cNvPr id="69" name="Rectangle 68"/>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0" name="Rectangle 69"/>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1" name="Rectangle 70"/>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2" name="Rectangle 71"/>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68" name="Rectangle 67"/>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73" name="TextBox 72"/>
            <p:cNvSpPr txBox="1"/>
            <p:nvPr/>
          </p:nvSpPr>
          <p:spPr>
            <a:xfrm>
              <a:off x="269026" y="1500962"/>
              <a:ext cx="695253" cy="253916"/>
            </a:xfrm>
            <a:prstGeom prst="rect">
              <a:avLst/>
            </a:prstGeom>
            <a:noFill/>
          </p:spPr>
          <p:txBody>
            <a:bodyPr wrap="square" rtlCol="0">
              <a:spAutoFit/>
            </a:bodyPr>
            <a:lstStyle/>
            <a:p>
              <a:pPr algn="ctr"/>
              <a:r>
                <a:rPr lang="en-US" sz="1050" dirty="0">
                  <a:solidFill>
                    <a:srgbClr val="000090"/>
                  </a:solidFill>
                  <a:latin typeface="Calibri"/>
                  <a:cs typeface="Calibri"/>
                </a:rPr>
                <a:t>2011</a:t>
              </a:r>
            </a:p>
          </p:txBody>
        </p:sp>
        <p:grpSp>
          <p:nvGrpSpPr>
            <p:cNvPr id="74" name="Group 73"/>
            <p:cNvGrpSpPr/>
            <p:nvPr/>
          </p:nvGrpSpPr>
          <p:grpSpPr>
            <a:xfrm>
              <a:off x="1009626" y="1500960"/>
              <a:ext cx="761070" cy="497642"/>
              <a:chOff x="620889" y="995680"/>
              <a:chExt cx="2144888" cy="497642"/>
            </a:xfrm>
          </p:grpSpPr>
          <p:grpSp>
            <p:nvGrpSpPr>
              <p:cNvPr id="75" name="Group 74"/>
              <p:cNvGrpSpPr/>
              <p:nvPr/>
            </p:nvGrpSpPr>
            <p:grpSpPr>
              <a:xfrm>
                <a:off x="620889" y="1325032"/>
                <a:ext cx="2144888" cy="168290"/>
                <a:chOff x="620889" y="1325032"/>
                <a:chExt cx="2144888" cy="168290"/>
              </a:xfrm>
            </p:grpSpPr>
            <p:sp>
              <p:nvSpPr>
                <p:cNvPr id="77" name="Rectangle 76"/>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8" name="Rectangle 77"/>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79" name="Rectangle 78"/>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0" name="Rectangle 79"/>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76" name="Rectangle 75"/>
              <p:cNvSpPr/>
              <p:nvPr/>
            </p:nvSpPr>
            <p:spPr>
              <a:xfrm>
                <a:off x="620889" y="995680"/>
                <a:ext cx="2144888" cy="497642"/>
              </a:xfrm>
              <a:prstGeom prst="rect">
                <a:avLst/>
              </a:prstGeom>
              <a:noFill/>
              <a:ln w="127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1" name="TextBox 80"/>
            <p:cNvSpPr txBox="1"/>
            <p:nvPr/>
          </p:nvSpPr>
          <p:spPr>
            <a:xfrm>
              <a:off x="1072057" y="1500962"/>
              <a:ext cx="711484" cy="253916"/>
            </a:xfrm>
            <a:prstGeom prst="rect">
              <a:avLst/>
            </a:prstGeom>
            <a:noFill/>
          </p:spPr>
          <p:txBody>
            <a:bodyPr wrap="square" rtlCol="0">
              <a:spAutoFit/>
            </a:bodyPr>
            <a:lstStyle/>
            <a:p>
              <a:pPr algn="ctr"/>
              <a:r>
                <a:rPr lang="en-US" sz="1050" dirty="0">
                  <a:solidFill>
                    <a:srgbClr val="000090"/>
                  </a:solidFill>
                  <a:latin typeface="Calibri"/>
                  <a:cs typeface="Calibri"/>
                </a:rPr>
                <a:t>2012</a:t>
              </a:r>
            </a:p>
          </p:txBody>
        </p:sp>
        <p:grpSp>
          <p:nvGrpSpPr>
            <p:cNvPr id="82" name="Group 81"/>
            <p:cNvGrpSpPr/>
            <p:nvPr/>
          </p:nvGrpSpPr>
          <p:grpSpPr>
            <a:xfrm>
              <a:off x="1818400" y="1500960"/>
              <a:ext cx="761070" cy="497642"/>
              <a:chOff x="620889" y="995680"/>
              <a:chExt cx="2144888" cy="497642"/>
            </a:xfrm>
          </p:grpSpPr>
          <p:grpSp>
            <p:nvGrpSpPr>
              <p:cNvPr id="83" name="Group 82"/>
              <p:cNvGrpSpPr/>
              <p:nvPr/>
            </p:nvGrpSpPr>
            <p:grpSpPr>
              <a:xfrm>
                <a:off x="620889" y="1325032"/>
                <a:ext cx="2144888" cy="168290"/>
                <a:chOff x="620889" y="1325032"/>
                <a:chExt cx="2144888" cy="168290"/>
              </a:xfrm>
            </p:grpSpPr>
            <p:sp>
              <p:nvSpPr>
                <p:cNvPr id="85" name="Rectangle 84"/>
                <p:cNvSpPr/>
                <p:nvPr/>
              </p:nvSpPr>
              <p:spPr>
                <a:xfrm>
                  <a:off x="620889" y="1325032"/>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6" name="Rectangle 85"/>
                <p:cNvSpPr/>
                <p:nvPr/>
              </p:nvSpPr>
              <p:spPr>
                <a:xfrm>
                  <a:off x="1157111" y="1325964"/>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7" name="Rectangle 86"/>
                <p:cNvSpPr/>
                <p:nvPr/>
              </p:nvSpPr>
              <p:spPr>
                <a:xfrm>
                  <a:off x="1693333" y="1325964"/>
                  <a:ext cx="536222" cy="166426"/>
                </a:xfrm>
                <a:prstGeom prst="rect">
                  <a:avLst/>
                </a:prstGeom>
                <a:solidFill>
                  <a:srgbClr val="FF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sp>
              <p:nvSpPr>
                <p:cNvPr id="88" name="Rectangle 87"/>
                <p:cNvSpPr/>
                <p:nvPr/>
              </p:nvSpPr>
              <p:spPr>
                <a:xfrm>
                  <a:off x="2229555" y="1326896"/>
                  <a:ext cx="536222" cy="166426"/>
                </a:xfrm>
                <a:prstGeom prst="rect">
                  <a:avLst/>
                </a:prstGeom>
                <a:solidFill>
                  <a:srgbClr val="FF0066">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4" name="Rectangle 83"/>
              <p:cNvSpPr/>
              <p:nvPr/>
            </p:nvSpPr>
            <p:spPr>
              <a:xfrm>
                <a:off x="620889" y="995680"/>
                <a:ext cx="2144888" cy="497642"/>
              </a:xfrm>
              <a:prstGeom prst="rect">
                <a:avLst/>
              </a:prstGeom>
              <a:no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a:cs typeface="Calibri"/>
                </a:endParaRPr>
              </a:p>
            </p:txBody>
          </p:sp>
        </p:grpSp>
        <p:sp>
          <p:nvSpPr>
            <p:cNvPr id="89" name="TextBox 88"/>
            <p:cNvSpPr txBox="1"/>
            <p:nvPr/>
          </p:nvSpPr>
          <p:spPr>
            <a:xfrm>
              <a:off x="1880832" y="1500962"/>
              <a:ext cx="711484" cy="253916"/>
            </a:xfrm>
            <a:prstGeom prst="rect">
              <a:avLst/>
            </a:prstGeom>
            <a:noFill/>
          </p:spPr>
          <p:txBody>
            <a:bodyPr wrap="square" rtlCol="0">
              <a:spAutoFit/>
            </a:bodyPr>
            <a:lstStyle/>
            <a:p>
              <a:pPr algn="ctr"/>
              <a:r>
                <a:rPr lang="en-US" sz="1050" dirty="0">
                  <a:solidFill>
                    <a:srgbClr val="000090"/>
                  </a:solidFill>
                  <a:latin typeface="Calibri"/>
                  <a:cs typeface="Calibri"/>
                </a:rPr>
                <a:t>2013</a:t>
              </a:r>
            </a:p>
          </p:txBody>
        </p:sp>
      </p:grpSp>
      <p:grpSp>
        <p:nvGrpSpPr>
          <p:cNvPr id="90" name="Group 89"/>
          <p:cNvGrpSpPr/>
          <p:nvPr/>
        </p:nvGrpSpPr>
        <p:grpSpPr>
          <a:xfrm>
            <a:off x="583742" y="2022119"/>
            <a:ext cx="7423127" cy="4131723"/>
            <a:chOff x="301776" y="1904517"/>
            <a:chExt cx="8334223" cy="4131723"/>
          </a:xfrm>
        </p:grpSpPr>
        <p:sp>
          <p:nvSpPr>
            <p:cNvPr id="91" name="Pentagon 90"/>
            <p:cNvSpPr/>
            <p:nvPr/>
          </p:nvSpPr>
          <p:spPr>
            <a:xfrm flipH="1">
              <a:off x="1336318" y="5567238"/>
              <a:ext cx="7299681" cy="469002"/>
            </a:xfrm>
            <a:prstGeom prst="homePlate">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90"/>
                  </a:solidFill>
                  <a:latin typeface="Calibri"/>
                  <a:ea typeface="Zapf Dingbats"/>
                  <a:cs typeface="Calibri"/>
                  <a:sym typeface="Zapf Dingbats"/>
                </a:rPr>
                <a:t>✓</a:t>
              </a:r>
              <a:r>
                <a:rPr lang="en-US" sz="1200" dirty="0">
                  <a:solidFill>
                    <a:srgbClr val="000090"/>
                  </a:solidFill>
                  <a:latin typeface="Calibri"/>
                  <a:cs typeface="Calibri"/>
                  <a:sym typeface="Zapf Dingbats"/>
                </a:rPr>
                <a:t> </a:t>
              </a:r>
              <a:r>
                <a:rPr lang="en-US" sz="1200" dirty="0">
                  <a:solidFill>
                    <a:srgbClr val="000090"/>
                  </a:solidFill>
                  <a:latin typeface="Calibri"/>
                  <a:cs typeface="Calibri"/>
                </a:rPr>
                <a:t>Publication of Directive in EU Official Journal</a:t>
              </a:r>
            </a:p>
          </p:txBody>
        </p:sp>
        <p:cxnSp>
          <p:nvCxnSpPr>
            <p:cNvPr id="92" name="Elbow Connector 91"/>
            <p:cNvCxnSpPr>
              <a:stCxn id="68" idx="2"/>
              <a:endCxn id="91" idx="3"/>
            </p:cNvCxnSpPr>
            <p:nvPr/>
          </p:nvCxnSpPr>
          <p:spPr>
            <a:xfrm rot="16200000" flipH="1">
              <a:off x="-1129564" y="3335857"/>
              <a:ext cx="3897222" cy="103454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1816041" y="1992213"/>
            <a:ext cx="6258852" cy="3511635"/>
            <a:chOff x="2004217" y="1874626"/>
            <a:chExt cx="6631783" cy="3511635"/>
          </a:xfrm>
        </p:grpSpPr>
        <p:sp>
          <p:nvSpPr>
            <p:cNvPr id="94" name="Pentagon 93"/>
            <p:cNvSpPr/>
            <p:nvPr/>
          </p:nvSpPr>
          <p:spPr>
            <a:xfrm flipH="1">
              <a:off x="2519055" y="4917259"/>
              <a:ext cx="6116945" cy="469002"/>
            </a:xfrm>
            <a:prstGeom prst="homePlat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90"/>
                  </a:solidFill>
                  <a:latin typeface="Calibri"/>
                  <a:ea typeface="Zapf Dingbats"/>
                  <a:cs typeface="Calibri"/>
                  <a:sym typeface="Zapf Dingbats"/>
                </a:rPr>
                <a:t>✓</a:t>
              </a:r>
              <a:r>
                <a:rPr lang="en-US" sz="1200" dirty="0">
                  <a:solidFill>
                    <a:srgbClr val="000090"/>
                  </a:solidFill>
                  <a:latin typeface="Calibri"/>
                  <a:cs typeface="Calibri"/>
                  <a:sym typeface="Zapf Dingbats"/>
                </a:rPr>
                <a:t> </a:t>
              </a:r>
              <a:r>
                <a:rPr lang="en-US" sz="1200" dirty="0">
                  <a:solidFill>
                    <a:srgbClr val="000090"/>
                  </a:solidFill>
                  <a:latin typeface="Calibri"/>
                  <a:cs typeface="Calibri"/>
                </a:rPr>
                <a:t>Transposition into National Law</a:t>
              </a:r>
            </a:p>
          </p:txBody>
        </p:sp>
        <p:cxnSp>
          <p:nvCxnSpPr>
            <p:cNvPr id="95" name="Elbow Connector 94"/>
            <p:cNvCxnSpPr>
              <a:endCxn id="94" idx="3"/>
            </p:cNvCxnSpPr>
            <p:nvPr/>
          </p:nvCxnSpPr>
          <p:spPr>
            <a:xfrm rot="16200000" flipH="1">
              <a:off x="623069" y="3255774"/>
              <a:ext cx="3277134" cy="51483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4040123" y="1995612"/>
            <a:ext cx="4578503" cy="2666258"/>
            <a:chOff x="3785815" y="1878021"/>
            <a:chExt cx="5330764" cy="2666258"/>
          </a:xfrm>
        </p:grpSpPr>
        <p:sp>
          <p:nvSpPr>
            <p:cNvPr id="97" name="Pentagon 96"/>
            <p:cNvSpPr/>
            <p:nvPr/>
          </p:nvSpPr>
          <p:spPr>
            <a:xfrm flipH="1">
              <a:off x="4605527" y="4267280"/>
              <a:ext cx="4511052" cy="276999"/>
            </a:xfrm>
            <a:prstGeom prst="homePlate">
              <a:avLst/>
            </a:prstGeom>
            <a:solidFill>
              <a:schemeClr val="tx2">
                <a:lumMod val="40000"/>
                <a:lumOff val="60000"/>
              </a:schemeClr>
            </a:solidFill>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solidFill>
                    <a:schemeClr val="tx1"/>
                  </a:solidFill>
                  <a:latin typeface="Calibri"/>
                  <a:cs typeface="Calibri"/>
                  <a:sym typeface="Zapf Dingbats"/>
                </a:rPr>
                <a:t>✓ </a:t>
              </a:r>
              <a:r>
                <a:rPr lang="en-US" sz="1200" dirty="0">
                  <a:solidFill>
                    <a:schemeClr val="tx1"/>
                  </a:solidFill>
                  <a:latin typeface="Calibri"/>
                  <a:cs typeface="Calibri"/>
                </a:rPr>
                <a:t>Adoption / </a:t>
              </a:r>
              <a:r>
                <a:rPr lang="en-US" sz="1200" dirty="0">
                  <a:solidFill>
                    <a:schemeClr val="tx1"/>
                  </a:solidFill>
                  <a:latin typeface="Calibri"/>
                  <a:cs typeface="Calibri"/>
                  <a:sym typeface="Zapf Dingbats"/>
                </a:rPr>
                <a:t>✓</a:t>
              </a:r>
              <a:r>
                <a:rPr lang="en-US" sz="1200" dirty="0">
                  <a:solidFill>
                    <a:schemeClr val="tx1"/>
                  </a:solidFill>
                  <a:latin typeface="Calibri"/>
                  <a:cs typeface="Calibri"/>
                </a:rPr>
                <a:t>Publication of Safety Features DA</a:t>
              </a:r>
            </a:p>
          </p:txBody>
        </p:sp>
        <p:cxnSp>
          <p:nvCxnSpPr>
            <p:cNvPr id="98" name="Elbow Connector 97"/>
            <p:cNvCxnSpPr>
              <a:endCxn id="97" idx="3"/>
            </p:cNvCxnSpPr>
            <p:nvPr/>
          </p:nvCxnSpPr>
          <p:spPr>
            <a:xfrm rot="16200000" flipH="1">
              <a:off x="2931792" y="2732044"/>
              <a:ext cx="2527757" cy="819712"/>
            </a:xfrm>
            <a:prstGeom prst="bentConnector2">
              <a:avLst/>
            </a:prstGeom>
            <a:solidFill>
              <a:schemeClr val="tx2">
                <a:lumMod val="40000"/>
                <a:lumOff val="60000"/>
              </a:schemeClr>
            </a:solidFill>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cxnSp>
      </p:grpSp>
      <p:grpSp>
        <p:nvGrpSpPr>
          <p:cNvPr id="99" name="Group 98"/>
          <p:cNvGrpSpPr/>
          <p:nvPr/>
        </p:nvGrpSpPr>
        <p:grpSpPr>
          <a:xfrm>
            <a:off x="6740418" y="1832176"/>
            <a:ext cx="1836768" cy="2371712"/>
            <a:chOff x="6036864" y="1714591"/>
            <a:chExt cx="2568055" cy="2371712"/>
          </a:xfrm>
        </p:grpSpPr>
        <p:sp>
          <p:nvSpPr>
            <p:cNvPr id="100" name="Pentagon 99"/>
            <p:cNvSpPr/>
            <p:nvPr/>
          </p:nvSpPr>
          <p:spPr>
            <a:xfrm flipH="1">
              <a:off x="6165162" y="3052675"/>
              <a:ext cx="2439757" cy="1033628"/>
            </a:xfrm>
            <a:prstGeom prst="homePlate">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90"/>
                  </a:solidFill>
                  <a:latin typeface="Calibri"/>
                  <a:cs typeface="Calibri"/>
                </a:rPr>
                <a:t>Compliance for MS without pre-existing measures</a:t>
              </a:r>
            </a:p>
          </p:txBody>
        </p:sp>
        <p:cxnSp>
          <p:nvCxnSpPr>
            <p:cNvPr id="101" name="Elbow Connector 100"/>
            <p:cNvCxnSpPr>
              <a:endCxn id="100" idx="3"/>
            </p:cNvCxnSpPr>
            <p:nvPr/>
          </p:nvCxnSpPr>
          <p:spPr>
            <a:xfrm rot="16200000" flipH="1">
              <a:off x="5173564" y="2577891"/>
              <a:ext cx="1854898" cy="12829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650774" y="2105131"/>
            <a:ext cx="4093386" cy="2418239"/>
            <a:chOff x="1119182" y="1987546"/>
            <a:chExt cx="5460692" cy="2418239"/>
          </a:xfrm>
        </p:grpSpPr>
        <p:cxnSp>
          <p:nvCxnSpPr>
            <p:cNvPr id="103" name="Elbow Connector 102"/>
            <p:cNvCxnSpPr>
              <a:endCxn id="97" idx="3"/>
            </p:cNvCxnSpPr>
            <p:nvPr/>
          </p:nvCxnSpPr>
          <p:spPr>
            <a:xfrm rot="16200000" flipH="1">
              <a:off x="5073351" y="2899262"/>
              <a:ext cx="2418239" cy="59480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119182" y="2331977"/>
              <a:ext cx="5319330" cy="830997"/>
            </a:xfrm>
            <a:prstGeom prst="rect">
              <a:avLst/>
            </a:prstGeom>
            <a:solidFill>
              <a:schemeClr val="tx2">
                <a:lumMod val="40000"/>
                <a:lumOff val="60000"/>
              </a:schemeClr>
            </a:solidFill>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a:solidFill>
                    <a:schemeClr val="tx1"/>
                  </a:solidFill>
                  <a:latin typeface="Calibri"/>
                  <a:cs typeface="Calibri"/>
                </a:rPr>
                <a:t>Publication has set the tight 3-year implementation clock ticking for EU-FMD compliance:  </a:t>
              </a:r>
              <a:r>
                <a:rPr lang="en-US" sz="1200" b="1" dirty="0">
                  <a:solidFill>
                    <a:schemeClr val="tx1"/>
                  </a:solidFill>
                  <a:latin typeface="Calibri"/>
                  <a:cs typeface="Calibri"/>
                </a:rPr>
                <a:t>every pharma company supplying prescription drugs into the European Market will need to be fully EU-FMD compliant by early 2019</a:t>
              </a:r>
              <a:endParaRPr lang="en-US" sz="1200" dirty="0">
                <a:solidFill>
                  <a:schemeClr val="tx1"/>
                </a:solidFill>
                <a:latin typeface="Calibri"/>
                <a:cs typeface="Calibri"/>
              </a:endParaRPr>
            </a:p>
          </p:txBody>
        </p:sp>
      </p:grpSp>
      <p:grpSp>
        <p:nvGrpSpPr>
          <p:cNvPr id="105" name="Group 104"/>
          <p:cNvGrpSpPr/>
          <p:nvPr/>
        </p:nvGrpSpPr>
        <p:grpSpPr>
          <a:xfrm>
            <a:off x="7283065" y="1518279"/>
            <a:ext cx="1657832" cy="1471009"/>
            <a:chOff x="9966831" y="1400689"/>
            <a:chExt cx="2211591" cy="1471009"/>
          </a:xfrm>
        </p:grpSpPr>
        <p:sp>
          <p:nvSpPr>
            <p:cNvPr id="106" name="Pentagon 105"/>
            <p:cNvSpPr/>
            <p:nvPr/>
          </p:nvSpPr>
          <p:spPr>
            <a:xfrm>
              <a:off x="9966831" y="2032006"/>
              <a:ext cx="2152132" cy="839692"/>
            </a:xfrm>
            <a:prstGeom prst="homePlate">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90"/>
                  </a:solidFill>
                  <a:latin typeface="Calibri"/>
                  <a:cs typeface="Calibri"/>
                </a:rPr>
                <a:t>Compliance for MS w. pre-existing measures</a:t>
              </a:r>
            </a:p>
          </p:txBody>
        </p:sp>
        <p:sp>
          <p:nvSpPr>
            <p:cNvPr id="107" name="Rectangle 106"/>
            <p:cNvSpPr/>
            <p:nvPr/>
          </p:nvSpPr>
          <p:spPr>
            <a:xfrm>
              <a:off x="11515878" y="1400689"/>
              <a:ext cx="662544" cy="276999"/>
            </a:xfrm>
            <a:prstGeom prst="rect">
              <a:avLst/>
            </a:prstGeom>
          </p:spPr>
          <p:txBody>
            <a:bodyPr wrap="none">
              <a:spAutoFit/>
            </a:bodyPr>
            <a:lstStyle/>
            <a:p>
              <a:r>
                <a:rPr lang="en-US" sz="1200" dirty="0">
                  <a:solidFill>
                    <a:srgbClr val="000090"/>
                  </a:solidFill>
                  <a:latin typeface="Calibri"/>
                </a:rPr>
                <a:t>2025</a:t>
              </a:r>
              <a:endParaRPr lang="en-US" sz="1200" dirty="0">
                <a:latin typeface="Calibri"/>
              </a:endParaRPr>
            </a:p>
          </p:txBody>
        </p:sp>
        <p:cxnSp>
          <p:nvCxnSpPr>
            <p:cNvPr id="108" name="Elbow Connector 107"/>
            <p:cNvCxnSpPr/>
            <p:nvPr/>
          </p:nvCxnSpPr>
          <p:spPr>
            <a:xfrm flipV="1">
              <a:off x="11992933" y="1753000"/>
              <a:ext cx="108353" cy="71648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6857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500" fill="hold"/>
                                        <p:tgtEl>
                                          <p:spTgt spid="93"/>
                                        </p:tgtEl>
                                        <p:attrNameLst>
                                          <p:attrName>ppt_x</p:attrName>
                                        </p:attrNameLst>
                                      </p:cBhvr>
                                      <p:tavLst>
                                        <p:tav tm="0">
                                          <p:val>
                                            <p:strVal val="#ppt_x"/>
                                          </p:val>
                                        </p:tav>
                                        <p:tav tm="100000">
                                          <p:val>
                                            <p:strVal val="#ppt_x"/>
                                          </p:val>
                                        </p:tav>
                                      </p:tavLst>
                                    </p:anim>
                                    <p:anim calcmode="lin" valueType="num">
                                      <p:cBhvr additive="base">
                                        <p:cTn id="14" dur="5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ppt_x"/>
                                          </p:val>
                                        </p:tav>
                                        <p:tav tm="100000">
                                          <p:val>
                                            <p:strVal val="#ppt_x"/>
                                          </p:val>
                                        </p:tav>
                                      </p:tavLst>
                                    </p:anim>
                                    <p:anim calcmode="lin" valueType="num">
                                      <p:cBhvr additive="base">
                                        <p:cTn id="26" dur="500" fill="hold"/>
                                        <p:tgtEl>
                                          <p:spTgt spid="10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additive="base">
                                        <p:cTn id="37" dur="500" fill="hold"/>
                                        <p:tgtEl>
                                          <p:spTgt spid="105"/>
                                        </p:tgtEl>
                                        <p:attrNameLst>
                                          <p:attrName>ppt_x</p:attrName>
                                        </p:attrNameLst>
                                      </p:cBhvr>
                                      <p:tavLst>
                                        <p:tav tm="0">
                                          <p:val>
                                            <p:strVal val="#ppt_x"/>
                                          </p:val>
                                        </p:tav>
                                        <p:tav tm="100000">
                                          <p:val>
                                            <p:strVal val="#ppt_x"/>
                                          </p:val>
                                        </p:tav>
                                      </p:tavLst>
                                    </p:anim>
                                    <p:anim calcmode="lin" valueType="num">
                                      <p:cBhvr additive="base">
                                        <p:cTn id="38"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214" y="211668"/>
            <a:ext cx="6368675" cy="1268413"/>
          </a:xfrm>
        </p:spPr>
        <p:txBody>
          <a:bodyPr anchor="ctr">
            <a:normAutofit/>
          </a:bodyPr>
          <a:lstStyle/>
          <a:p>
            <a:r>
              <a:rPr lang="en-US" dirty="0"/>
              <a:t>Key elements of the EU-FMD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1044001"/>
              </p:ext>
            </p:extLst>
          </p:nvPr>
        </p:nvGraphicFramePr>
        <p:xfrm>
          <a:off x="457201" y="1487312"/>
          <a:ext cx="8229600" cy="4343400"/>
        </p:xfrm>
        <a:graphic>
          <a:graphicData uri="http://schemas.openxmlformats.org/drawingml/2006/table">
            <a:tbl>
              <a:tblPr bandRow="1">
                <a:tableStyleId>{3B4B98B0-60AC-42C2-AFA5-B58CD77FA1E5}</a:tableStyleId>
              </a:tblPr>
              <a:tblGrid>
                <a:gridCol w="1711442">
                  <a:extLst>
                    <a:ext uri="{9D8B030D-6E8A-4147-A177-3AD203B41FA5}">
                      <a16:colId xmlns:a16="http://schemas.microsoft.com/office/drawing/2014/main" val="20000"/>
                    </a:ext>
                  </a:extLst>
                </a:gridCol>
                <a:gridCol w="6518158">
                  <a:extLst>
                    <a:ext uri="{9D8B030D-6E8A-4147-A177-3AD203B41FA5}">
                      <a16:colId xmlns:a16="http://schemas.microsoft.com/office/drawing/2014/main" val="20001"/>
                    </a:ext>
                  </a:extLst>
                </a:gridCol>
              </a:tblGrid>
              <a:tr h="370840">
                <a:tc>
                  <a:txBody>
                    <a:bodyPr/>
                    <a:lstStyle/>
                    <a:p>
                      <a:pPr marL="0" indent="0">
                        <a:spcBef>
                          <a:spcPts val="600"/>
                        </a:spcBef>
                        <a:buNone/>
                      </a:pPr>
                      <a:r>
                        <a:rPr lang="en-US" sz="1300" b="1" dirty="0">
                          <a:latin typeface="Calibri"/>
                          <a:cs typeface="Calibri"/>
                        </a:rPr>
                        <a:t>1) Unique Identifier </a:t>
                      </a:r>
                    </a:p>
                  </a:txBody>
                  <a:tcPr/>
                </a:tc>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dirty="0">
                          <a:latin typeface="Calibri"/>
                          <a:cs typeface="Calibri"/>
                        </a:rPr>
                        <a:t>Fully harmonised across the EU: </a:t>
                      </a:r>
                      <a:r>
                        <a:rPr lang="en-US" sz="1300" b="1" dirty="0">
                          <a:latin typeface="Calibri"/>
                          <a:cs typeface="Calibri"/>
                        </a:rPr>
                        <a:t>2D barcode containing 4 mandatory elements</a:t>
                      </a:r>
                      <a:r>
                        <a:rPr lang="en-US" sz="1300" dirty="0">
                          <a:latin typeface="Calibri"/>
                          <a:cs typeface="Calibri"/>
                        </a:rPr>
                        <a:t> – 1) product code, 2) serialisation number, 3) batch number and 4) expiry date and – optionally – as a 5th element the national reimbursement number (if requested by Member States)</a:t>
                      </a:r>
                    </a:p>
                  </a:txBody>
                  <a:tcPr/>
                </a:tc>
                <a:extLst>
                  <a:ext uri="{0D108BD9-81ED-4DB2-BD59-A6C34878D82A}">
                    <a16:rowId xmlns:a16="http://schemas.microsoft.com/office/drawing/2014/main" val="10000"/>
                  </a:ext>
                </a:extLst>
              </a:tr>
              <a:tr h="370840">
                <a:tc>
                  <a:txBody>
                    <a:bodyPr/>
                    <a:lstStyle/>
                    <a:p>
                      <a:r>
                        <a:rPr lang="en-US" sz="1300" b="1" dirty="0">
                          <a:latin typeface="Calibri"/>
                          <a:cs typeface="Calibri"/>
                        </a:rPr>
                        <a:t>2) Tamper-Evidence</a:t>
                      </a:r>
                    </a:p>
                  </a:txBody>
                  <a:tcPr/>
                </a:tc>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i="0" dirty="0">
                          <a:latin typeface="Calibri"/>
                          <a:cs typeface="Calibri"/>
                        </a:rPr>
                        <a:t>Medicinal Products must be tamper-evidenced</a:t>
                      </a:r>
                      <a:r>
                        <a:rPr lang="en-US" sz="1300" i="0" baseline="0" dirty="0">
                          <a:latin typeface="Calibri"/>
                          <a:cs typeface="Calibri"/>
                        </a:rPr>
                        <a:t> (</a:t>
                      </a:r>
                      <a:r>
                        <a:rPr lang="de-DE" sz="1300" i="0" baseline="0" dirty="0">
                          <a:latin typeface="Calibri"/>
                          <a:cs typeface="Calibri"/>
                        </a:rPr>
                        <a:t>EN standard EN 16679:2014 recommended)</a:t>
                      </a:r>
                      <a:endParaRPr lang="en-US" sz="1300" i="0" dirty="0">
                        <a:latin typeface="Calibri"/>
                        <a:cs typeface="Calibri"/>
                      </a:endParaRPr>
                    </a:p>
                  </a:txBody>
                  <a:tcPr/>
                </a:tc>
                <a:extLst>
                  <a:ext uri="{0D108BD9-81ED-4DB2-BD59-A6C34878D82A}">
                    <a16:rowId xmlns:a16="http://schemas.microsoft.com/office/drawing/2014/main" val="10001"/>
                  </a:ext>
                </a:extLst>
              </a:tr>
              <a:tr h="370840">
                <a:tc>
                  <a:txBody>
                    <a:bodyPr/>
                    <a:lstStyle/>
                    <a:p>
                      <a:r>
                        <a:rPr lang="en-US" sz="1300" b="1" dirty="0">
                          <a:latin typeface="Calibri"/>
                          <a:cs typeface="Calibri"/>
                        </a:rPr>
                        <a:t>3) Repackagers</a:t>
                      </a:r>
                    </a:p>
                  </a:txBody>
                  <a:tcPr/>
                </a:tc>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i="0" dirty="0">
                          <a:latin typeface="Calibri"/>
                          <a:cs typeface="Calibri"/>
                        </a:rPr>
                        <a:t>Parallel distributors to </a:t>
                      </a:r>
                      <a:r>
                        <a:rPr lang="en-US" sz="1300" b="1" i="0" dirty="0">
                          <a:latin typeface="Calibri"/>
                          <a:cs typeface="Calibri"/>
                        </a:rPr>
                        <a:t>replace safety features with equivalent</a:t>
                      </a:r>
                      <a:r>
                        <a:rPr lang="en-US" sz="1300" b="1" i="0" baseline="0" dirty="0">
                          <a:latin typeface="Calibri"/>
                          <a:cs typeface="Calibri"/>
                        </a:rPr>
                        <a:t> features </a:t>
                      </a:r>
                      <a:r>
                        <a:rPr lang="en-US" sz="1300" i="0" baseline="0" dirty="0">
                          <a:latin typeface="Calibri"/>
                          <a:cs typeface="Calibri"/>
                        </a:rPr>
                        <a:t>= UI de/re-commission</a:t>
                      </a:r>
                      <a:endParaRPr lang="en-US" sz="1300" i="0" dirty="0">
                        <a:latin typeface="Calibri"/>
                        <a:cs typeface="Calibri"/>
                      </a:endParaRPr>
                    </a:p>
                  </a:txBody>
                  <a:tcPr/>
                </a:tc>
                <a:extLst>
                  <a:ext uri="{0D108BD9-81ED-4DB2-BD59-A6C34878D82A}">
                    <a16:rowId xmlns:a16="http://schemas.microsoft.com/office/drawing/2014/main" val="10002"/>
                  </a:ext>
                </a:extLst>
              </a:tr>
              <a:tr h="370840">
                <a:tc>
                  <a:txBody>
                    <a:bodyPr/>
                    <a:lstStyle/>
                    <a:p>
                      <a:r>
                        <a:rPr lang="en-US" sz="1300" b="1" dirty="0">
                          <a:latin typeface="Calibri"/>
                          <a:cs typeface="Calibri"/>
                        </a:rPr>
                        <a:t>4) Scope</a:t>
                      </a:r>
                    </a:p>
                  </a:txBody>
                  <a:tcPr/>
                </a:tc>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b="1" i="0" dirty="0">
                          <a:latin typeface="Calibri"/>
                          <a:cs typeface="Calibri"/>
                        </a:rPr>
                        <a:t>All prescription</a:t>
                      </a:r>
                      <a:r>
                        <a:rPr lang="en-US" sz="1300" b="1" i="0" baseline="0" dirty="0">
                          <a:latin typeface="Calibri"/>
                          <a:cs typeface="Calibri"/>
                        </a:rPr>
                        <a:t> </a:t>
                      </a:r>
                      <a:r>
                        <a:rPr lang="en-US" sz="1300" i="0" baseline="0" dirty="0">
                          <a:latin typeface="Calibri"/>
                          <a:cs typeface="Calibri"/>
                        </a:rPr>
                        <a:t>medicines (unless white-listed), </a:t>
                      </a:r>
                      <a:r>
                        <a:rPr lang="en-US" sz="1300" b="1" i="0" baseline="0" dirty="0">
                          <a:latin typeface="Calibri"/>
                          <a:cs typeface="Calibri"/>
                        </a:rPr>
                        <a:t>no OTC</a:t>
                      </a:r>
                      <a:r>
                        <a:rPr lang="en-US" sz="1300" i="0" baseline="0" dirty="0">
                          <a:latin typeface="Calibri"/>
                          <a:cs typeface="Calibri"/>
                        </a:rPr>
                        <a:t> medicines (unless blacklisted)</a:t>
                      </a:r>
                      <a:endParaRPr lang="en-US" sz="1300" i="0" dirty="0">
                        <a:latin typeface="Calibri"/>
                        <a:cs typeface="Calibri"/>
                      </a:endParaRPr>
                    </a:p>
                  </a:txBody>
                  <a:tcPr/>
                </a:tc>
                <a:extLst>
                  <a:ext uri="{0D108BD9-81ED-4DB2-BD59-A6C34878D82A}">
                    <a16:rowId xmlns:a16="http://schemas.microsoft.com/office/drawing/2014/main" val="10003"/>
                  </a:ext>
                </a:extLst>
              </a:tr>
              <a:tr h="370840">
                <a:tc>
                  <a:txBody>
                    <a:bodyPr/>
                    <a:lstStyle/>
                    <a:p>
                      <a:r>
                        <a:rPr lang="en-US" sz="1300" b="1" dirty="0">
                          <a:latin typeface="Calibri"/>
                          <a:cs typeface="Calibri"/>
                        </a:rPr>
                        <a:t>5) Process</a:t>
                      </a:r>
                    </a:p>
                  </a:txBody>
                  <a:tcPr/>
                </a:tc>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b="1" dirty="0">
                          <a:latin typeface="Calibri"/>
                          <a:cs typeface="Calibri"/>
                        </a:rPr>
                        <a:t>Systematical</a:t>
                      </a:r>
                      <a:r>
                        <a:rPr lang="en-US" sz="1300" dirty="0">
                          <a:latin typeface="Calibri"/>
                          <a:cs typeface="Calibri"/>
                        </a:rPr>
                        <a:t> </a:t>
                      </a:r>
                      <a:r>
                        <a:rPr lang="en-US" sz="1300" b="1" dirty="0">
                          <a:latin typeface="Calibri"/>
                          <a:cs typeface="Calibri"/>
                        </a:rPr>
                        <a:t>end-to-end verification </a:t>
                      </a:r>
                      <a:r>
                        <a:rPr lang="en-US" sz="1300" dirty="0">
                          <a:latin typeface="Calibri"/>
                          <a:cs typeface="Calibri"/>
                        </a:rPr>
                        <a:t>(“</a:t>
                      </a:r>
                      <a:r>
                        <a:rPr lang="en-US" sz="1300" i="1" dirty="0">
                          <a:latin typeface="Calibri"/>
                          <a:cs typeface="Calibri"/>
                        </a:rPr>
                        <a:t>before being dispensed to patients e.g. at pharmacy level”) s</a:t>
                      </a:r>
                      <a:r>
                        <a:rPr lang="en-US" sz="1300" dirty="0">
                          <a:latin typeface="Calibri"/>
                          <a:cs typeface="Calibri"/>
                        </a:rPr>
                        <a:t>upplemented by </a:t>
                      </a:r>
                      <a:r>
                        <a:rPr lang="en-US" sz="1300" b="1" dirty="0">
                          <a:latin typeface="Calibri"/>
                          <a:cs typeface="Calibri"/>
                        </a:rPr>
                        <a:t>risk-based verifications by wholesale distributors: </a:t>
                      </a:r>
                      <a:r>
                        <a:rPr lang="en-US" sz="1300" b="1" i="1" dirty="0">
                          <a:latin typeface="Calibri"/>
                          <a:cs typeface="Calibri"/>
                        </a:rPr>
                        <a:t>“</a:t>
                      </a:r>
                      <a:r>
                        <a:rPr lang="en-US" sz="1300" i="1" dirty="0">
                          <a:latin typeface="Calibri"/>
                          <a:cs typeface="Calibri"/>
                        </a:rPr>
                        <a:t>Medicines at higher risk of falsification (returns</a:t>
                      </a:r>
                      <a:r>
                        <a:rPr lang="en-US" sz="1300" i="1" baseline="0" dirty="0">
                          <a:latin typeface="Calibri"/>
                          <a:cs typeface="Calibri"/>
                        </a:rPr>
                        <a:t> or</a:t>
                      </a:r>
                      <a:r>
                        <a:rPr lang="en-US" sz="1300" i="1" dirty="0">
                          <a:latin typeface="Calibri"/>
                          <a:cs typeface="Calibri"/>
                        </a:rPr>
                        <a:t> medicines not being distributed directly by manufacturers or marketing authorisation holders or wholesalers distributing on their behalf)”</a:t>
                      </a:r>
                    </a:p>
                  </a:txBody>
                  <a:tcPr/>
                </a:tc>
                <a:extLst>
                  <a:ext uri="{0D108BD9-81ED-4DB2-BD59-A6C34878D82A}">
                    <a16:rowId xmlns:a16="http://schemas.microsoft.com/office/drawing/2014/main" val="10004"/>
                  </a:ext>
                </a:extLst>
              </a:tr>
              <a:tr h="370840">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b="1" dirty="0">
                          <a:latin typeface="Calibri"/>
                          <a:cs typeface="Calibri"/>
                        </a:rPr>
                        <a:t>6) Timing</a:t>
                      </a:r>
                    </a:p>
                  </a:txBody>
                  <a:tcPr/>
                </a:tc>
                <a:tc>
                  <a:txBody>
                    <a:bodyPr/>
                    <a:lstStyle/>
                    <a:p>
                      <a:r>
                        <a:rPr lang="en-US" sz="1300" dirty="0">
                          <a:latin typeface="Calibri"/>
                          <a:cs typeface="Calibri"/>
                        </a:rPr>
                        <a:t>Compliance across all 28 MS (+ 3 EEA) on Publication of DA + 3 </a:t>
                      </a:r>
                      <a:r>
                        <a:rPr lang="en-US" sz="1300" baseline="0" dirty="0">
                          <a:latin typeface="Calibri"/>
                          <a:cs typeface="Calibri"/>
                        </a:rPr>
                        <a:t>years (or + 9 years for BE, GR, IT)</a:t>
                      </a:r>
                      <a:endParaRPr lang="en-US" sz="1300" dirty="0">
                        <a:latin typeface="Calibri"/>
                        <a:cs typeface="Calibri"/>
                      </a:endParaRPr>
                    </a:p>
                  </a:txBody>
                  <a:tcPr/>
                </a:tc>
                <a:extLst>
                  <a:ext uri="{0D108BD9-81ED-4DB2-BD59-A6C34878D82A}">
                    <a16:rowId xmlns:a16="http://schemas.microsoft.com/office/drawing/2014/main" val="10005"/>
                  </a:ext>
                </a:extLst>
              </a:tr>
              <a:tr h="370840">
                <a:tc>
                  <a:txBody>
                    <a:bodyPr/>
                    <a:lstStyle/>
                    <a:p>
                      <a:pPr marL="0" marR="0" indent="0" algn="l" defTabSz="457141" rtl="0" eaLnBrk="1" fontAlgn="auto" latinLnBrk="0" hangingPunct="1">
                        <a:lnSpc>
                          <a:spcPct val="100000"/>
                        </a:lnSpc>
                        <a:spcBef>
                          <a:spcPts val="0"/>
                        </a:spcBef>
                        <a:spcAft>
                          <a:spcPts val="0"/>
                        </a:spcAft>
                        <a:buClrTx/>
                        <a:buSzTx/>
                        <a:buFontTx/>
                        <a:buNone/>
                        <a:tabLst/>
                        <a:defRPr/>
                      </a:pPr>
                      <a:r>
                        <a:rPr lang="en-US" sz="1300" b="1" dirty="0">
                          <a:latin typeface="Calibri"/>
                          <a:cs typeface="Calibri"/>
                        </a:rPr>
                        <a:t>7) Establishment and Operation of the Repository Systems</a:t>
                      </a:r>
                    </a:p>
                  </a:txBody>
                  <a:tcPr/>
                </a:tc>
                <a:tc>
                  <a:txBody>
                    <a:bodyPr/>
                    <a:lstStyle/>
                    <a:p>
                      <a:r>
                        <a:rPr lang="en-US" sz="1300" dirty="0">
                          <a:latin typeface="Calibri"/>
                          <a:cs typeface="Calibri"/>
                        </a:rPr>
                        <a:t>The repository containing the unique identifiers should be set up and managed by stakeholders (</a:t>
                      </a:r>
                      <a:r>
                        <a:rPr lang="en-US" sz="1300" b="1" dirty="0">
                          <a:latin typeface="Calibri"/>
                          <a:cs typeface="Calibri"/>
                        </a:rPr>
                        <a:t>stakeholder model</a:t>
                      </a:r>
                      <a:r>
                        <a:rPr lang="en-US" sz="1300" dirty="0">
                          <a:latin typeface="Calibri"/>
                          <a:cs typeface="Calibri"/>
                        </a:rPr>
                        <a:t>) with access and a supervisory role granted to National competent authorities</a:t>
                      </a:r>
                    </a:p>
                  </a:txBody>
                  <a:tcPr/>
                </a:tc>
                <a:extLst>
                  <a:ext uri="{0D108BD9-81ED-4DB2-BD59-A6C34878D82A}">
                    <a16:rowId xmlns:a16="http://schemas.microsoft.com/office/drawing/2014/main" val="10006"/>
                  </a:ext>
                </a:extLst>
              </a:tr>
              <a:tr h="370840">
                <a:tc>
                  <a:txBody>
                    <a:bodyPr/>
                    <a:lstStyle/>
                    <a:p>
                      <a:r>
                        <a:rPr lang="en-US" sz="1300" b="1" dirty="0">
                          <a:latin typeface="Calibri"/>
                          <a:cs typeface="Calibri"/>
                        </a:rPr>
                        <a:t>8) Funding</a:t>
                      </a:r>
                    </a:p>
                  </a:txBody>
                  <a:tcPr/>
                </a:tc>
                <a:tc>
                  <a:txBody>
                    <a:bodyPr/>
                    <a:lstStyle/>
                    <a:p>
                      <a:r>
                        <a:rPr lang="en-US" sz="1300" b="1" i="0" kern="1200" dirty="0">
                          <a:solidFill>
                            <a:schemeClr val="tx1"/>
                          </a:solidFill>
                          <a:latin typeface="Calibri"/>
                          <a:ea typeface="+mn-ea"/>
                          <a:cs typeface="Calibri"/>
                        </a:rPr>
                        <a:t>Manufacturers</a:t>
                      </a:r>
                      <a:r>
                        <a:rPr lang="en-US" sz="1300" b="1" i="0" kern="1200" baseline="0" dirty="0">
                          <a:solidFill>
                            <a:schemeClr val="tx1"/>
                          </a:solidFill>
                          <a:latin typeface="Calibri"/>
                          <a:ea typeface="+mn-ea"/>
                          <a:cs typeface="Calibri"/>
                        </a:rPr>
                        <a:t> bear the cost </a:t>
                      </a:r>
                      <a:r>
                        <a:rPr lang="en-US" sz="1300" i="0" kern="1200" baseline="0" dirty="0">
                          <a:solidFill>
                            <a:schemeClr val="tx1"/>
                          </a:solidFill>
                          <a:latin typeface="Calibri"/>
                          <a:ea typeface="+mn-ea"/>
                          <a:cs typeface="Calibri"/>
                        </a:rPr>
                        <a:t>of the repository systems</a:t>
                      </a:r>
                      <a:endParaRPr lang="en-US" sz="1300" i="0" dirty="0">
                        <a:latin typeface="Calibri"/>
                        <a:cs typeface="Calibri"/>
                      </a:endParaRPr>
                    </a:p>
                  </a:txBody>
                  <a:tcPr/>
                </a:tc>
                <a:extLst>
                  <a:ext uri="{0D108BD9-81ED-4DB2-BD59-A6C34878D82A}">
                    <a16:rowId xmlns:a16="http://schemas.microsoft.com/office/drawing/2014/main" val="10007"/>
                  </a:ext>
                </a:extLst>
              </a:tr>
            </a:tbl>
          </a:graphicData>
        </a:graphic>
      </p:graphicFrame>
      <p:sp>
        <p:nvSpPr>
          <p:cNvPr id="4" name="Rectangle 3"/>
          <p:cNvSpPr/>
          <p:nvPr/>
        </p:nvSpPr>
        <p:spPr bwMode="auto">
          <a:xfrm>
            <a:off x="447180" y="2370668"/>
            <a:ext cx="8251419" cy="510373"/>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5" name="Rectangle 4"/>
          <p:cNvSpPr/>
          <p:nvPr/>
        </p:nvSpPr>
        <p:spPr bwMode="auto">
          <a:xfrm>
            <a:off x="447180" y="2881041"/>
            <a:ext cx="8233249" cy="462921"/>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7" name="Rectangle 6"/>
          <p:cNvSpPr/>
          <p:nvPr/>
        </p:nvSpPr>
        <p:spPr bwMode="auto">
          <a:xfrm>
            <a:off x="447180" y="3381781"/>
            <a:ext cx="8251419" cy="402697"/>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9" name="Rectangle 8"/>
          <p:cNvSpPr/>
          <p:nvPr/>
        </p:nvSpPr>
        <p:spPr bwMode="auto">
          <a:xfrm>
            <a:off x="447180" y="3824112"/>
            <a:ext cx="8251419" cy="1097590"/>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10" name="Rectangle 9"/>
          <p:cNvSpPr/>
          <p:nvPr/>
        </p:nvSpPr>
        <p:spPr bwMode="auto">
          <a:xfrm>
            <a:off x="447180" y="5404556"/>
            <a:ext cx="8251419" cy="892461"/>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11" name="Rectangle 10"/>
          <p:cNvSpPr/>
          <p:nvPr/>
        </p:nvSpPr>
        <p:spPr bwMode="auto">
          <a:xfrm>
            <a:off x="447180" y="4952570"/>
            <a:ext cx="8251419" cy="440236"/>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
        <p:nvSpPr>
          <p:cNvPr id="12" name="Rectangle 11"/>
          <p:cNvSpPr/>
          <p:nvPr/>
        </p:nvSpPr>
        <p:spPr bwMode="auto">
          <a:xfrm>
            <a:off x="462268" y="6306421"/>
            <a:ext cx="8251419" cy="358332"/>
          </a:xfrm>
          <a:prstGeom prst="rect">
            <a:avLst/>
          </a:prstGeom>
          <a:solidFill>
            <a:srgbClr val="FFFFFF"/>
          </a:solidFill>
          <a:ln>
            <a:noFill/>
          </a:ln>
          <a:effectLst/>
          <a:extLst/>
        </p:spPr>
        <p:txBody>
          <a:bodyPr wrap="square" lIns="108000" tIns="54000" rIns="108000" bIns="54000" numCol="1" spcCol="72000" rtlCol="0" anchor="ctr">
            <a:noAutofit/>
          </a:bodyPr>
          <a:lstStyle/>
          <a:p>
            <a:pPr algn="ctr" defTabSz="457200" fontAlgn="auto">
              <a:lnSpc>
                <a:spcPct val="110000"/>
              </a:lnSpc>
              <a:spcAft>
                <a:spcPts val="0"/>
              </a:spcAft>
              <a:buFont typeface="Wingdings" charset="0"/>
              <a:buNone/>
            </a:pPr>
            <a:endParaRPr lang="en-US" b="1" dirty="0" err="1">
              <a:solidFill>
                <a:prstClr val="black"/>
              </a:solidFill>
              <a:latin typeface="Calibri"/>
            </a:endParaRPr>
          </a:p>
        </p:txBody>
      </p:sp>
    </p:spTree>
    <p:extLst>
      <p:ext uri="{BB962C8B-B14F-4D97-AF65-F5344CB8AC3E}">
        <p14:creationId xmlns:p14="http://schemas.microsoft.com/office/powerpoint/2010/main" val="816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734128" y="2063466"/>
            <a:ext cx="7560840" cy="2664295"/>
          </a:xfrm>
          <a:prstGeom prst="rect">
            <a:avLst/>
          </a:prstGeom>
          <a:solidFill>
            <a:schemeClr val="bg1">
              <a:lumMod val="95000"/>
            </a:schemeClr>
          </a:solid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dirty="0">
              <a:solidFill>
                <a:prstClr val="white"/>
              </a:solidFill>
              <a:latin typeface="Calibri"/>
            </a:endParaRPr>
          </a:p>
        </p:txBody>
      </p:sp>
      <p:sp>
        <p:nvSpPr>
          <p:cNvPr id="38914" name="Title 1"/>
          <p:cNvSpPr>
            <a:spLocks noGrp="1"/>
          </p:cNvSpPr>
          <p:nvPr>
            <p:ph type="title"/>
          </p:nvPr>
        </p:nvSpPr>
        <p:spPr bwMode="auto">
          <a:xfrm>
            <a:off x="277694" y="617427"/>
            <a:ext cx="8058772" cy="7568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en-GB" dirty="0"/>
              <a:t>Unique Identifier</a:t>
            </a:r>
            <a:endParaRPr lang="en-US" dirty="0"/>
          </a:p>
        </p:txBody>
      </p:sp>
      <p:sp>
        <p:nvSpPr>
          <p:cNvPr id="2" name="Inhaltsplatzhalter 1"/>
          <p:cNvSpPr>
            <a:spLocks noGrp="1"/>
          </p:cNvSpPr>
          <p:nvPr>
            <p:ph idx="1"/>
          </p:nvPr>
        </p:nvSpPr>
        <p:spPr>
          <a:xfrm>
            <a:off x="909297" y="2063466"/>
            <a:ext cx="7427168" cy="4752449"/>
          </a:xfr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Autofit/>
          </a:bodyPr>
          <a:lstStyle/>
          <a:p>
            <a:pPr>
              <a:spcBef>
                <a:spcPts val="0"/>
              </a:spcBef>
              <a:spcAft>
                <a:spcPts val="600"/>
              </a:spcAft>
            </a:pPr>
            <a:r>
              <a:rPr lang="en-GB" sz="1600" b="1" dirty="0">
                <a:solidFill>
                  <a:schemeClr val="tx1">
                    <a:lumMod val="65000"/>
                    <a:lumOff val="35000"/>
                  </a:schemeClr>
                </a:solidFill>
                <a:ea typeface="+mj-ea"/>
              </a:rPr>
              <a:t>Data-Matrix code, developed to ISO-standards</a:t>
            </a:r>
          </a:p>
          <a:p>
            <a:pPr>
              <a:spcBef>
                <a:spcPts val="0"/>
              </a:spcBef>
              <a:spcAft>
                <a:spcPts val="600"/>
              </a:spcAft>
            </a:pPr>
            <a:r>
              <a:rPr lang="en-GB" sz="1600" b="1" dirty="0">
                <a:solidFill>
                  <a:schemeClr val="tx1">
                    <a:lumMod val="65000"/>
                    <a:lumOff val="35000"/>
                  </a:schemeClr>
                </a:solidFill>
                <a:ea typeface="+mj-ea"/>
              </a:rPr>
              <a:t>Key data elements:</a:t>
            </a:r>
          </a:p>
          <a:p>
            <a:pPr lvl="1">
              <a:spcBef>
                <a:spcPts val="0"/>
              </a:spcBef>
              <a:spcAft>
                <a:spcPts val="600"/>
              </a:spcAft>
              <a:buFont typeface="Wingdings" panose="05000000000000000000" pitchFamily="2" charset="2"/>
              <a:buChar char="§"/>
            </a:pPr>
            <a:r>
              <a:rPr lang="en-GB" sz="1600" dirty="0">
                <a:solidFill>
                  <a:schemeClr val="tx1">
                    <a:lumMod val="65000"/>
                    <a:lumOff val="35000"/>
                  </a:schemeClr>
                </a:solidFill>
              </a:rPr>
              <a:t>Product code (GTIN/NTIN)</a:t>
            </a:r>
          </a:p>
          <a:p>
            <a:pPr lvl="1">
              <a:spcBef>
                <a:spcPts val="0"/>
              </a:spcBef>
              <a:spcAft>
                <a:spcPts val="600"/>
              </a:spcAft>
            </a:pPr>
            <a:r>
              <a:rPr lang="en-GB" sz="1600" dirty="0">
                <a:solidFill>
                  <a:schemeClr val="tx1">
                    <a:lumMod val="65000"/>
                    <a:lumOff val="35000"/>
                  </a:schemeClr>
                </a:solidFill>
              </a:rPr>
              <a:t>Batch number</a:t>
            </a:r>
          </a:p>
          <a:p>
            <a:pPr lvl="1">
              <a:spcBef>
                <a:spcPts val="0"/>
              </a:spcBef>
              <a:spcAft>
                <a:spcPts val="600"/>
              </a:spcAft>
            </a:pPr>
            <a:r>
              <a:rPr lang="en-GB" sz="1600" dirty="0">
                <a:solidFill>
                  <a:schemeClr val="tx1">
                    <a:lumMod val="65000"/>
                    <a:lumOff val="35000"/>
                  </a:schemeClr>
                </a:solidFill>
              </a:rPr>
              <a:t>Expiry date</a:t>
            </a:r>
            <a:endParaRPr lang="et-EE" sz="1600" dirty="0">
              <a:solidFill>
                <a:schemeClr val="tx1">
                  <a:lumMod val="65000"/>
                  <a:lumOff val="35000"/>
                </a:schemeClr>
              </a:solidFill>
              <a:ea typeface="+mj-ea"/>
            </a:endParaRPr>
          </a:p>
          <a:p>
            <a:pPr lvl="1">
              <a:spcBef>
                <a:spcPts val="0"/>
              </a:spcBef>
              <a:spcAft>
                <a:spcPts val="600"/>
              </a:spcAft>
              <a:buFont typeface="Wingdings" panose="05000000000000000000" pitchFamily="2" charset="2"/>
              <a:buChar char="§"/>
            </a:pPr>
            <a:r>
              <a:rPr lang="en-GB" sz="1600" dirty="0">
                <a:solidFill>
                  <a:schemeClr val="tx1">
                    <a:lumMod val="65000"/>
                    <a:lumOff val="35000"/>
                  </a:schemeClr>
                </a:solidFill>
                <a:ea typeface="+mj-ea"/>
              </a:rPr>
              <a:t>Randomised</a:t>
            </a:r>
            <a:r>
              <a:rPr lang="en-GB" sz="1600" dirty="0">
                <a:solidFill>
                  <a:schemeClr val="tx1">
                    <a:lumMod val="65000"/>
                    <a:lumOff val="35000"/>
                  </a:schemeClr>
                </a:solidFill>
              </a:rPr>
              <a:t> unique serial number</a:t>
            </a:r>
          </a:p>
          <a:p>
            <a:pPr lvl="1">
              <a:spcBef>
                <a:spcPts val="0"/>
              </a:spcBef>
              <a:spcAft>
                <a:spcPts val="600"/>
              </a:spcAft>
              <a:buFont typeface="Wingdings" panose="05000000000000000000" pitchFamily="2" charset="2"/>
              <a:buChar char="§"/>
            </a:pPr>
            <a:r>
              <a:rPr lang="en-US" sz="1600" dirty="0">
                <a:solidFill>
                  <a:schemeClr val="tx1">
                    <a:lumMod val="65000"/>
                    <a:lumOff val="35000"/>
                  </a:schemeClr>
                </a:solidFill>
              </a:rPr>
              <a:t>National health number</a:t>
            </a:r>
            <a:r>
              <a:rPr lang="et-EE" sz="1600" dirty="0">
                <a:solidFill>
                  <a:schemeClr val="tx1">
                    <a:lumMod val="65000"/>
                    <a:lumOff val="35000"/>
                  </a:schemeClr>
                </a:solidFill>
              </a:rPr>
              <a:t> </a:t>
            </a:r>
            <a:r>
              <a:rPr lang="en-US" sz="1600" dirty="0">
                <a:solidFill>
                  <a:schemeClr val="tx1">
                    <a:lumMod val="65000"/>
                    <a:lumOff val="35000"/>
                  </a:schemeClr>
                </a:solidFill>
              </a:rPr>
              <a:t> (where necessary)</a:t>
            </a:r>
            <a:endParaRPr lang="en-GB" sz="1600" dirty="0">
              <a:solidFill>
                <a:schemeClr val="tx1">
                  <a:lumMod val="65000"/>
                  <a:lumOff val="35000"/>
                </a:schemeClr>
              </a:solidFill>
            </a:endParaRPr>
          </a:p>
          <a:p>
            <a:pPr algn="ctr">
              <a:spcBef>
                <a:spcPts val="0"/>
              </a:spcBef>
              <a:spcAft>
                <a:spcPts val="600"/>
              </a:spcAft>
              <a:buNone/>
            </a:pPr>
            <a:endParaRPr lang="de-DE" sz="1800" dirty="0">
              <a:ea typeface="+mj-ea"/>
              <a:cs typeface="+mj-cs"/>
            </a:endParaRPr>
          </a:p>
        </p:txBody>
      </p:sp>
      <p:grpSp>
        <p:nvGrpSpPr>
          <p:cNvPr id="3" name="Gruppieren 2"/>
          <p:cNvGrpSpPr/>
          <p:nvPr/>
        </p:nvGrpSpPr>
        <p:grpSpPr>
          <a:xfrm>
            <a:off x="734130" y="4827951"/>
            <a:ext cx="5040560" cy="1224951"/>
            <a:chOff x="2439808" y="4034062"/>
            <a:chExt cx="5472608" cy="1224951"/>
          </a:xfrm>
        </p:grpSpPr>
        <p:pic>
          <p:nvPicPr>
            <p:cNvPr id="38920" name="Picture 8" descr="DataMatrixServlet?FORMAT=GIF&amp;BARCODE=~1011234567890123410A1B2C3D4~117101112211234567890&amp;PFMT=&amp;MODE=ASCII&amp;X=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37610" y="4221088"/>
              <a:ext cx="850900" cy="850900"/>
            </a:xfrm>
            <a:prstGeom prst="rect">
              <a:avLst/>
            </a:prstGeom>
            <a:noFill/>
            <a:ln w="9525">
              <a:solidFill>
                <a:schemeClr val="tx1">
                  <a:lumMod val="75000"/>
                  <a:lumOff val="25000"/>
                </a:schemeClr>
              </a:solidFill>
            </a:ln>
            <a:extLst>
              <a:ext uri="{909E8E84-426E-40dd-AFC4-6F175D3DCCD1}">
                <a14:hiddenFill xmlns:a14="http://schemas.microsoft.com/office/drawing/2010/main" xmlns="">
                  <a:solidFill>
                    <a:srgbClr val="FFFFFF"/>
                  </a:solidFill>
                </a14:hiddenFill>
              </a:ext>
            </a:extLst>
          </p:spPr>
        </p:pic>
        <p:sp>
          <p:nvSpPr>
            <p:cNvPr id="9" name="Text Box 10"/>
            <p:cNvSpPr txBox="1">
              <a:spLocks noChangeArrowheads="1"/>
            </p:cNvSpPr>
            <p:nvPr/>
          </p:nvSpPr>
          <p:spPr bwMode="auto">
            <a:xfrm>
              <a:off x="2439808" y="4034062"/>
              <a:ext cx="5472608" cy="1224951"/>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tabLst>
                  <a:tab pos="630238" algn="l"/>
                </a:tabLst>
                <a:defRPr>
                  <a:solidFill>
                    <a:schemeClr val="tx1"/>
                  </a:solidFill>
                  <a:latin typeface="Arial" charset="0"/>
                </a:defRPr>
              </a:lvl1pPr>
              <a:lvl2pPr marL="742950" indent="-285750" eaLnBrk="0" hangingPunct="0">
                <a:tabLst>
                  <a:tab pos="630238" algn="l"/>
                </a:tabLst>
                <a:defRPr>
                  <a:solidFill>
                    <a:schemeClr val="tx1"/>
                  </a:solidFill>
                  <a:latin typeface="Arial" charset="0"/>
                </a:defRPr>
              </a:lvl2pPr>
              <a:lvl3pPr marL="1143000" indent="-228600" eaLnBrk="0" hangingPunct="0">
                <a:tabLst>
                  <a:tab pos="630238" algn="l"/>
                </a:tabLst>
                <a:defRPr>
                  <a:solidFill>
                    <a:schemeClr val="tx1"/>
                  </a:solidFill>
                  <a:latin typeface="Arial" charset="0"/>
                </a:defRPr>
              </a:lvl3pPr>
              <a:lvl4pPr marL="1600200" indent="-228600" eaLnBrk="0" hangingPunct="0">
                <a:tabLst>
                  <a:tab pos="630238" algn="l"/>
                </a:tabLst>
                <a:defRPr>
                  <a:solidFill>
                    <a:schemeClr val="tx1"/>
                  </a:solidFill>
                  <a:latin typeface="Arial" charset="0"/>
                </a:defRPr>
              </a:lvl4pPr>
              <a:lvl5pPr marL="2057400" indent="-228600" eaLnBrk="0" hangingPunct="0">
                <a:tabLst>
                  <a:tab pos="630238" algn="l"/>
                </a:tabLst>
                <a:defRPr>
                  <a:solidFill>
                    <a:schemeClr val="tx1"/>
                  </a:solidFill>
                  <a:latin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defRPr>
              </a:lvl9pPr>
            </a:lstStyle>
            <a:p>
              <a:pPr eaLnBrk="1" hangingPunct="1">
                <a:spcBef>
                  <a:spcPct val="20000"/>
                </a:spcBef>
                <a:tabLst>
                  <a:tab pos="630238" algn="l"/>
                  <a:tab pos="1079500" algn="l"/>
                </a:tabLst>
              </a:pPr>
              <a:r>
                <a:rPr lang="en-US" sz="1600" dirty="0">
                  <a:solidFill>
                    <a:prstClr val="black">
                      <a:lumMod val="65000"/>
                      <a:lumOff val="35000"/>
                    </a:prstClr>
                  </a:solidFill>
                  <a:latin typeface="Calibri"/>
                  <a:cs typeface="Calibri"/>
                </a:rPr>
                <a:t>Product #:	09876543210982</a:t>
              </a:r>
            </a:p>
            <a:p>
              <a:pPr eaLnBrk="1" hangingPunct="1">
                <a:spcBef>
                  <a:spcPct val="20000"/>
                </a:spcBef>
                <a:tabLst>
                  <a:tab pos="630238" algn="l"/>
                  <a:tab pos="1079500" algn="l"/>
                </a:tabLst>
              </a:pPr>
              <a:r>
                <a:rPr lang="en-US" sz="1600" dirty="0">
                  <a:solidFill>
                    <a:prstClr val="black">
                      <a:lumMod val="65000"/>
                      <a:lumOff val="35000"/>
                    </a:prstClr>
                  </a:solidFill>
                  <a:latin typeface="Calibri"/>
                  <a:cs typeface="Calibri"/>
                </a:rPr>
                <a:t>Batch: 		A1C2E3G4I5	</a:t>
              </a:r>
            </a:p>
            <a:p>
              <a:pPr eaLnBrk="1" hangingPunct="1">
                <a:spcBef>
                  <a:spcPct val="20000"/>
                </a:spcBef>
                <a:tabLst>
                  <a:tab pos="630238" algn="l"/>
                  <a:tab pos="1079500" algn="l"/>
                </a:tabLst>
              </a:pPr>
              <a:r>
                <a:rPr lang="en-US" sz="1600" dirty="0">
                  <a:solidFill>
                    <a:prstClr val="black">
                      <a:lumMod val="65000"/>
                      <a:lumOff val="35000"/>
                    </a:prstClr>
                  </a:solidFill>
                  <a:latin typeface="Calibri"/>
                  <a:cs typeface="Calibri"/>
                </a:rPr>
                <a:t>Expiry:	 	180500</a:t>
              </a:r>
            </a:p>
            <a:p>
              <a:pPr eaLnBrk="1" hangingPunct="1">
                <a:spcBef>
                  <a:spcPct val="20000"/>
                </a:spcBef>
                <a:tabLst>
                  <a:tab pos="627063" algn="l"/>
                  <a:tab pos="1079500" algn="l"/>
                </a:tabLst>
              </a:pPr>
              <a:r>
                <a:rPr lang="en-US" sz="1600" dirty="0">
                  <a:solidFill>
                    <a:prstClr val="black">
                      <a:lumMod val="65000"/>
                      <a:lumOff val="35000"/>
                    </a:prstClr>
                  </a:solidFill>
                  <a:latin typeface="Calibri"/>
                  <a:cs typeface="Calibri"/>
                </a:rPr>
                <a:t>S/N: 	    	12345AZRQF1234567890</a:t>
              </a:r>
            </a:p>
          </p:txBody>
        </p:sp>
      </p:grpSp>
      <p:pic>
        <p:nvPicPr>
          <p:cNvPr id="10"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060" y="2534644"/>
            <a:ext cx="2809565" cy="2062832"/>
          </a:xfrm>
          <a:prstGeom prst="rect">
            <a:avLst/>
          </a:prstGeom>
        </p:spPr>
      </p:pic>
      <p:sp>
        <p:nvSpPr>
          <p:cNvPr id="17" name="Träne 16"/>
          <p:cNvSpPr/>
          <p:nvPr/>
        </p:nvSpPr>
        <p:spPr>
          <a:xfrm rot="21005018" flipH="1" flipV="1">
            <a:off x="5553546" y="2618422"/>
            <a:ext cx="1091823" cy="1370028"/>
          </a:xfrm>
          <a:prstGeom prst="teardrop">
            <a:avLst>
              <a:gd name="adj" fmla="val 188597"/>
            </a:avLst>
          </a:prstGeom>
          <a:noFill/>
          <a:ln w="50800" cap="flat">
            <a:solidFill>
              <a:schemeClr val="accent1">
                <a:shade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dirty="0">
              <a:solidFill>
                <a:prstClr val="white"/>
              </a:solidFill>
              <a:latin typeface="Calibri"/>
            </a:endParaRPr>
          </a:p>
        </p:txBody>
      </p:sp>
      <p:sp>
        <p:nvSpPr>
          <p:cNvPr id="11" name="Content Placeholder 2"/>
          <p:cNvSpPr txBox="1">
            <a:spLocks/>
          </p:cNvSpPr>
          <p:nvPr/>
        </p:nvSpPr>
        <p:spPr bwMode="auto">
          <a:xfrm>
            <a:off x="5871202" y="4886604"/>
            <a:ext cx="2355423" cy="19713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Clr>
                <a:srgbClr val="C00000"/>
              </a:buClr>
              <a:buSzPct val="120000"/>
              <a:buFont typeface="Calibri" pitchFamily="34" charset="0"/>
              <a:buChar char="•"/>
              <a:defRPr sz="1800" b="1" kern="1200">
                <a:solidFill>
                  <a:schemeClr val="tx1"/>
                </a:solidFill>
                <a:latin typeface="+mn-lt"/>
                <a:ea typeface="+mn-ea"/>
                <a:cs typeface="+mn-cs"/>
              </a:defRPr>
            </a:lvl1pPr>
            <a:lvl2pPr marL="622300" indent="-265113" algn="l" defTabSz="914400" rtl="0" eaLnBrk="1" latinLnBrk="0" hangingPunct="1">
              <a:spcBef>
                <a:spcPct val="20000"/>
              </a:spcBef>
              <a:buClr>
                <a:schemeClr val="tx2">
                  <a:lumMod val="50000"/>
                </a:schemeClr>
              </a:buClr>
              <a:buSzPct val="105000"/>
              <a:buFont typeface="Arial" pitchFamily="34" charset="0"/>
              <a:buChar char="•"/>
              <a:defRPr sz="1600" kern="1200">
                <a:solidFill>
                  <a:schemeClr val="tx1"/>
                </a:solidFill>
                <a:latin typeface="+mn-lt"/>
                <a:ea typeface="+mn-ea"/>
                <a:cs typeface="+mn-cs"/>
              </a:defRPr>
            </a:lvl2pPr>
            <a:lvl3pPr marL="901700" indent="-279400"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529C"/>
              </a:buClr>
              <a:buFont typeface="Arial" pitchFamily="34" charset="0"/>
              <a:buNone/>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529C"/>
              </a:buClr>
              <a:buFont typeface="Arial" pitchFamily="34" charset="0"/>
              <a:buNone/>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ct val="0"/>
              </a:spcBef>
              <a:buClr>
                <a:srgbClr val="8D959B"/>
              </a:buClr>
              <a:buFont typeface="Calibri" pitchFamily="34" charset="0"/>
              <a:buNone/>
            </a:pPr>
            <a:r>
              <a:rPr lang="en-GB" i="1" dirty="0">
                <a:solidFill>
                  <a:srgbClr val="002B43"/>
                </a:solidFill>
                <a:latin typeface="Calibri"/>
                <a:cs typeface="Calibri"/>
              </a:rPr>
              <a:t>2D DM as data carrier of choice: </a:t>
            </a:r>
            <a:br>
              <a:rPr lang="en-GB" i="1" dirty="0">
                <a:solidFill>
                  <a:srgbClr val="002B43"/>
                </a:solidFill>
                <a:latin typeface="Calibri"/>
                <a:cs typeface="Calibri"/>
              </a:rPr>
            </a:br>
            <a:r>
              <a:rPr lang="en-GB" i="1" dirty="0">
                <a:solidFill>
                  <a:srgbClr val="002B43"/>
                </a:solidFill>
                <a:latin typeface="Calibri"/>
                <a:cs typeface="Calibri"/>
              </a:rPr>
              <a:t>Compact, Robust, Cost-effective</a:t>
            </a:r>
          </a:p>
          <a:p>
            <a:pPr>
              <a:lnSpc>
                <a:spcPct val="120000"/>
              </a:lnSpc>
            </a:pPr>
            <a:endParaRPr lang="en-US" sz="2400" i="1" dirty="0">
              <a:latin typeface="Calibri"/>
              <a:cs typeface="Calibri"/>
            </a:endParaRPr>
          </a:p>
        </p:txBody>
      </p:sp>
    </p:spTree>
    <p:extLst>
      <p:ext uri="{BB962C8B-B14F-4D97-AF65-F5344CB8AC3E}">
        <p14:creationId xmlns:p14="http://schemas.microsoft.com/office/powerpoint/2010/main" val="52904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111" y="548680"/>
            <a:ext cx="3824112" cy="768244"/>
          </a:xfrm>
        </p:spPr>
        <p:txBody>
          <a:bodyPr>
            <a:normAutofit fontScale="90000"/>
          </a:bodyPr>
          <a:lstStyle/>
          <a:p>
            <a:pPr algn="l"/>
            <a:r>
              <a:rPr lang="en-US" dirty="0"/>
              <a:t>Serial Number</a:t>
            </a:r>
            <a:br>
              <a:rPr lang="en-US" dirty="0"/>
            </a:br>
            <a:r>
              <a:rPr lang="en-US" dirty="0"/>
              <a:t> (EFPIA Pack Coding Guideline)</a:t>
            </a:r>
          </a:p>
        </p:txBody>
      </p:sp>
      <p:grpSp>
        <p:nvGrpSpPr>
          <p:cNvPr id="12" name="Group 11"/>
          <p:cNvGrpSpPr/>
          <p:nvPr/>
        </p:nvGrpSpPr>
        <p:grpSpPr>
          <a:xfrm>
            <a:off x="4680788" y="1743456"/>
            <a:ext cx="3707133" cy="3518759"/>
            <a:chOff x="1403648" y="1124744"/>
            <a:chExt cx="5328592" cy="5328592"/>
          </a:xfrm>
        </p:grpSpPr>
        <p:pic>
          <p:nvPicPr>
            <p:cNvPr id="8" name="Picture 7"/>
            <p:cNvPicPr>
              <a:picLocks/>
            </p:cNvPicPr>
            <p:nvPr/>
          </p:nvPicPr>
          <p:blipFill>
            <a:blip r:embed="rId3"/>
            <a:stretch>
              <a:fillRect/>
            </a:stretch>
          </p:blipFill>
          <p:spPr>
            <a:xfrm>
              <a:off x="1403648" y="1124744"/>
              <a:ext cx="5328592" cy="5328592"/>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rot="19959610">
              <a:off x="2720890" y="2299916"/>
              <a:ext cx="1130289" cy="366783"/>
            </a:xfrm>
            <a:prstGeom prst="rect">
              <a:avLst/>
            </a:prstGeom>
            <a:effectLst>
              <a:outerShdw blurRad="76200" dir="13500000" sy="23000" kx="1200000" algn="br" rotWithShape="0">
                <a:prstClr val="black">
                  <a:alpha val="20000"/>
                </a:prstClr>
              </a:outerShdw>
            </a:effectLst>
          </p:spPr>
        </p:pic>
        <p:sp>
          <p:nvSpPr>
            <p:cNvPr id="10" name="Oval 9"/>
            <p:cNvSpPr/>
            <p:nvPr/>
          </p:nvSpPr>
          <p:spPr>
            <a:xfrm>
              <a:off x="2644206" y="2592274"/>
              <a:ext cx="288032"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endParaRPr lang="en-US" dirty="0">
                <a:solidFill>
                  <a:srgbClr val="FFFFFF"/>
                </a:solidFill>
                <a:latin typeface="Calibri"/>
              </a:endParaRPr>
            </a:p>
          </p:txBody>
        </p:sp>
      </p:grpSp>
      <p:sp>
        <p:nvSpPr>
          <p:cNvPr id="3" name="Rectangle 2"/>
          <p:cNvSpPr/>
          <p:nvPr/>
        </p:nvSpPr>
        <p:spPr>
          <a:xfrm rot="20208708">
            <a:off x="5021801" y="3713408"/>
            <a:ext cx="3600923" cy="830997"/>
          </a:xfrm>
          <a:prstGeom prst="rect">
            <a:avLst/>
          </a:prstGeom>
          <a:solidFill>
            <a:schemeClr val="accent1">
              <a:lumMod val="40000"/>
              <a:lumOff val="60000"/>
              <a:alpha val="58000"/>
            </a:schemeClr>
          </a:solidFill>
          <a:effectLst>
            <a:outerShdw blurRad="50800" dist="38100" dir="2700000" algn="tl" rotWithShape="0">
              <a:prstClr val="black">
                <a:alpha val="40000"/>
              </a:prstClr>
            </a:outerShdw>
          </a:effectLst>
        </p:spPr>
        <p:txBody>
          <a:bodyPr wrap="square">
            <a:spAutoFit/>
          </a:bodyPr>
          <a:lstStyle/>
          <a:p>
            <a:pPr>
              <a:spcBef>
                <a:spcPct val="50000"/>
              </a:spcBef>
            </a:pPr>
            <a:r>
              <a:rPr lang="en-US" sz="1600" dirty="0">
                <a:solidFill>
                  <a:srgbClr val="3C505A"/>
                </a:solidFill>
                <a:latin typeface="Calibri"/>
                <a:ea typeface="ＭＳ Ｐゴシック" charset="-128"/>
              </a:rPr>
              <a:t>Sparseness = the probability that a valid serial number can be guessed should lower than 1 in 10,000</a:t>
            </a:r>
          </a:p>
        </p:txBody>
      </p:sp>
      <p:sp>
        <p:nvSpPr>
          <p:cNvPr id="4" name="Rectangle 3"/>
          <p:cNvSpPr/>
          <p:nvPr/>
        </p:nvSpPr>
        <p:spPr>
          <a:xfrm>
            <a:off x="317485" y="1861342"/>
            <a:ext cx="3728732" cy="3070071"/>
          </a:xfrm>
          <a:prstGeom prst="rect">
            <a:avLst/>
          </a:prstGeom>
        </p:spPr>
        <p:txBody>
          <a:bodyPr wrap="square">
            <a:spAutoFit/>
          </a:bodyPr>
          <a:lstStyle/>
          <a:p>
            <a:pPr>
              <a:spcBef>
                <a:spcPts val="600"/>
              </a:spcBef>
            </a:pPr>
            <a:r>
              <a:rPr lang="en-US" b="1" dirty="0">
                <a:solidFill>
                  <a:srgbClr val="000090"/>
                </a:solidFill>
                <a:latin typeface="Calibri"/>
                <a:ea typeface="ＭＳ Ｐゴシック" charset="-128"/>
              </a:rPr>
              <a:t>1) Unique, Random and High Entropy</a:t>
            </a:r>
          </a:p>
          <a:p>
            <a:pPr>
              <a:spcBef>
                <a:spcPts val="600"/>
              </a:spcBef>
            </a:pPr>
            <a:r>
              <a:rPr lang="en-US" b="1" dirty="0">
                <a:solidFill>
                  <a:srgbClr val="000090"/>
                </a:solidFill>
                <a:latin typeface="Calibri"/>
                <a:ea typeface="ＭＳ Ｐゴシック" charset="-128"/>
              </a:rPr>
              <a:t>2) Maximum length 20 chars (alpha-numeric), string should…</a:t>
            </a:r>
          </a:p>
          <a:p>
            <a:pPr marL="285750" indent="-285750">
              <a:spcBef>
                <a:spcPts val="900"/>
              </a:spcBef>
              <a:buFont typeface="Wingdings" charset="2"/>
              <a:buChar char="Ø"/>
            </a:pPr>
            <a:r>
              <a:rPr lang="en-US" sz="1600" dirty="0">
                <a:solidFill>
                  <a:srgbClr val="000090"/>
                </a:solidFill>
                <a:latin typeface="Calibri"/>
                <a:ea typeface="ＭＳ Ｐゴシック" charset="-128"/>
              </a:rPr>
              <a:t>only contain either lower case or upper case letters, not a mixture.</a:t>
            </a:r>
          </a:p>
          <a:p>
            <a:pPr marL="285750" indent="-285750">
              <a:spcBef>
                <a:spcPts val="900"/>
              </a:spcBef>
              <a:buFont typeface="Wingdings" charset="2"/>
              <a:buChar char="Ø"/>
            </a:pPr>
            <a:r>
              <a:rPr lang="en-US" sz="1600" dirty="0">
                <a:solidFill>
                  <a:srgbClr val="000090"/>
                </a:solidFill>
                <a:latin typeface="Calibri"/>
                <a:ea typeface="ＭＳ Ｐゴシック" charset="-128"/>
              </a:rPr>
              <a:t>exclude the following letters: </a:t>
            </a:r>
            <a:r>
              <a:rPr lang="en-US" sz="1600" dirty="0" err="1">
                <a:solidFill>
                  <a:srgbClr val="000090"/>
                </a:solidFill>
                <a:latin typeface="Calibri"/>
                <a:ea typeface="ＭＳ Ｐゴシック" charset="-128"/>
              </a:rPr>
              <a:t>i</a:t>
            </a:r>
            <a:r>
              <a:rPr lang="en-US" sz="1600" dirty="0">
                <a:solidFill>
                  <a:srgbClr val="000090"/>
                </a:solidFill>
                <a:latin typeface="Calibri"/>
                <a:ea typeface="ＭＳ Ｐゴシック" charset="-128"/>
              </a:rPr>
              <a:t>, j, l, o, q and u. (I J L O Q U) </a:t>
            </a:r>
          </a:p>
          <a:p>
            <a:pPr marL="285750" indent="-285750">
              <a:spcBef>
                <a:spcPts val="900"/>
              </a:spcBef>
              <a:buFont typeface="Wingdings" charset="2"/>
              <a:buChar char="Ø"/>
            </a:pPr>
            <a:r>
              <a:rPr lang="en-US" sz="1600" dirty="0">
                <a:solidFill>
                  <a:srgbClr val="000090"/>
                </a:solidFill>
                <a:latin typeface="Calibri"/>
                <a:ea typeface="ＭＳ Ｐゴシック" charset="-128"/>
              </a:rPr>
              <a:t>= 30 alphanumeric characters available = 20</a:t>
            </a:r>
            <a:r>
              <a:rPr lang="en-US" sz="1600" baseline="30000" dirty="0">
                <a:solidFill>
                  <a:srgbClr val="000090"/>
                </a:solidFill>
                <a:latin typeface="Calibri"/>
                <a:ea typeface="ＭＳ Ｐゴシック" charset="-128"/>
              </a:rPr>
              <a:t>30</a:t>
            </a:r>
            <a:r>
              <a:rPr lang="en-US" sz="1600" dirty="0">
                <a:solidFill>
                  <a:srgbClr val="000090"/>
                </a:solidFill>
                <a:latin typeface="Calibri"/>
                <a:ea typeface="ＭＳ Ｐゴシック" charset="-128"/>
              </a:rPr>
              <a:t> possible serial numbers per Product Code </a:t>
            </a:r>
          </a:p>
        </p:txBody>
      </p:sp>
      <p:sp>
        <p:nvSpPr>
          <p:cNvPr id="5" name="Rectangle 4"/>
          <p:cNvSpPr/>
          <p:nvPr/>
        </p:nvSpPr>
        <p:spPr>
          <a:xfrm>
            <a:off x="450114" y="5661519"/>
            <a:ext cx="6718330" cy="338554"/>
          </a:xfrm>
          <a:prstGeom prst="rect">
            <a:avLst/>
          </a:prstGeom>
        </p:spPr>
        <p:txBody>
          <a:bodyPr wrap="square">
            <a:spAutoFit/>
          </a:bodyPr>
          <a:lstStyle/>
          <a:p>
            <a:pPr>
              <a:spcBef>
                <a:spcPts val="600"/>
              </a:spcBef>
            </a:pPr>
            <a:r>
              <a:rPr lang="en-US" sz="1600" dirty="0">
                <a:solidFill>
                  <a:srgbClr val="000090"/>
                </a:solidFill>
                <a:latin typeface="Calibri"/>
                <a:ea typeface="ＭＳ Ｐゴシック" charset="-128"/>
              </a:rPr>
              <a:t>= 1,073,741,824,000,000,000,000,000,000,000,000,000,000</a:t>
            </a:r>
          </a:p>
        </p:txBody>
      </p:sp>
    </p:spTree>
    <p:extLst>
      <p:ext uri="{BB962C8B-B14F-4D97-AF65-F5344CB8AC3E}">
        <p14:creationId xmlns:p14="http://schemas.microsoft.com/office/powerpoint/2010/main" val="21378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9538"/>
            <a:ext cx="8229600" cy="1143000"/>
          </a:xfrm>
        </p:spPr>
        <p:txBody>
          <a:bodyPr/>
          <a:lstStyle/>
          <a:p>
            <a:r>
              <a:rPr lang="en-US" dirty="0"/>
              <a:t>Examples for Anti-Tampering Devices (ATD)</a:t>
            </a:r>
          </a:p>
        </p:txBody>
      </p:sp>
      <p:pic>
        <p:nvPicPr>
          <p:cNvPr id="4" name="Picture 3"/>
          <p:cNvPicPr>
            <a:picLocks noChangeAspect="1"/>
          </p:cNvPicPr>
          <p:nvPr/>
        </p:nvPicPr>
        <p:blipFill>
          <a:blip r:embed="rId3"/>
          <a:stretch>
            <a:fillRect/>
          </a:stretch>
        </p:blipFill>
        <p:spPr>
          <a:xfrm rot="20629665">
            <a:off x="495901" y="2060972"/>
            <a:ext cx="2226739" cy="2238459"/>
          </a:xfrm>
          <a:prstGeom prst="rect">
            <a:avLst/>
          </a:prstGeom>
          <a:noFill/>
          <a:effectLst>
            <a:softEdge rad="50800"/>
          </a:effectLst>
        </p:spPr>
      </p:pic>
      <p:pic>
        <p:nvPicPr>
          <p:cNvPr id="5" name="Picture 4" descr="Nexium gastrointestinal medicine (US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5" r="14697" b="7643"/>
          <a:stretch/>
        </p:blipFill>
        <p:spPr bwMode="auto">
          <a:xfrm>
            <a:off x="1263806" y="4078611"/>
            <a:ext cx="2653988" cy="2080053"/>
          </a:xfrm>
          <a:prstGeom prst="rect">
            <a:avLst/>
          </a:prstGeom>
          <a:noFill/>
          <a:effectLst>
            <a:softEdge rad="50800"/>
          </a:effectLst>
          <a:extLst>
            <a:ext uri="{909E8E84-426E-40dd-AFC4-6F175D3DCCD1}">
              <a14:hiddenFill xmlns:a14="http://schemas.microsoft.com/office/drawing/2010/main" xmlns="">
                <a:solidFill>
                  <a:srgbClr val="FFFFFF"/>
                </a:solidFill>
              </a14:hiddenFill>
            </a:ext>
          </a:extLst>
        </p:spPr>
      </p:pic>
      <p:pic>
        <p:nvPicPr>
          <p:cNvPr id="9" name="Picture 6" descr="originalitt_staublasche_663x277"/>
          <p:cNvPicPr>
            <a:picLocks noChangeAspect="1" noChangeArrowheads="1"/>
          </p:cNvPicPr>
          <p:nvPr/>
        </p:nvPicPr>
        <p:blipFill rotWithShape="1">
          <a:blip r:embed="rId5">
            <a:extLst>
              <a:ext uri="{28A0092B-C50C-407E-A947-70E740481C1C}">
                <a14:useLocalDpi xmlns:a14="http://schemas.microsoft.com/office/drawing/2010/main" val="0"/>
              </a:ext>
            </a:extLst>
          </a:blip>
          <a:srcRect b="61897"/>
          <a:stretch/>
        </p:blipFill>
        <p:spPr bwMode="auto">
          <a:xfrm rot="290554">
            <a:off x="5203877" y="1786311"/>
            <a:ext cx="3045432" cy="2062921"/>
          </a:xfrm>
          <a:prstGeom prst="rect">
            <a:avLst/>
          </a:prstGeom>
          <a:noFill/>
          <a:effectLst>
            <a:softEdge rad="508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descr="C:\moessner\hexagon\1268458804398_hz_myalibaba_web16_2284.jpg"/>
          <p:cNvPicPr>
            <a:picLocks noChangeAspect="1" noChangeArrowheads="1"/>
          </p:cNvPicPr>
          <p:nvPr/>
        </p:nvPicPr>
        <p:blipFill rotWithShape="1">
          <a:blip r:embed="rId6">
            <a:extLst>
              <a:ext uri="{28A0092B-C50C-407E-A947-70E740481C1C}">
                <a14:useLocalDpi xmlns:a14="http://schemas.microsoft.com/office/drawing/2010/main" val="0"/>
              </a:ext>
            </a:extLst>
          </a:blip>
          <a:srcRect l="8901" r="16277" b="28509"/>
          <a:stretch/>
        </p:blipFill>
        <p:spPr bwMode="auto">
          <a:xfrm rot="369582">
            <a:off x="3124201" y="3203840"/>
            <a:ext cx="2706958" cy="2068947"/>
          </a:xfrm>
          <a:prstGeom prst="rect">
            <a:avLst/>
          </a:prstGeom>
          <a:noFill/>
          <a:effectLst>
            <a:softEdge rad="508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descr="C:\moessner\hexagon\LBD33339_01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30996">
            <a:off x="6084794" y="3779917"/>
            <a:ext cx="2504688" cy="2609487"/>
          </a:xfrm>
          <a:prstGeom prst="rect">
            <a:avLst/>
          </a:prstGeom>
          <a:noFill/>
          <a:effectLst>
            <a:softEdge rad="508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349801" y="6384411"/>
            <a:ext cx="4007490" cy="307777"/>
          </a:xfrm>
          <a:prstGeom prst="rect">
            <a:avLst/>
          </a:prstGeom>
          <a:noFill/>
        </p:spPr>
        <p:txBody>
          <a:bodyPr wrap="square" rtlCol="0">
            <a:spAutoFit/>
          </a:bodyPr>
          <a:lstStyle/>
          <a:p>
            <a:pPr>
              <a:spcBef>
                <a:spcPct val="50000"/>
              </a:spcBef>
            </a:pPr>
            <a:r>
              <a:rPr lang="en-US" sz="1400" dirty="0">
                <a:solidFill>
                  <a:srgbClr val="3C505A"/>
                </a:solidFill>
                <a:latin typeface="Calibri"/>
                <a:ea typeface="ＭＳ Ｐゴシック" charset="-128"/>
              </a:rPr>
              <a:t>Thanks to Dieter </a:t>
            </a:r>
            <a:r>
              <a:rPr lang="en-US" sz="1400" dirty="0" err="1">
                <a:solidFill>
                  <a:srgbClr val="3C505A"/>
                </a:solidFill>
                <a:latin typeface="Calibri"/>
                <a:ea typeface="ＭＳ Ｐゴシック" charset="-128"/>
              </a:rPr>
              <a:t>Mößner</a:t>
            </a:r>
            <a:r>
              <a:rPr lang="en-US" sz="1400" dirty="0">
                <a:solidFill>
                  <a:srgbClr val="3C505A"/>
                </a:solidFill>
                <a:latin typeface="Calibri"/>
                <a:ea typeface="ＭＳ Ｐゴシック" charset="-128"/>
              </a:rPr>
              <a:t>, Carl </a:t>
            </a:r>
            <a:r>
              <a:rPr lang="en-US" sz="1400" dirty="0" err="1">
                <a:solidFill>
                  <a:srgbClr val="3C505A"/>
                </a:solidFill>
                <a:latin typeface="Calibri"/>
                <a:ea typeface="ＭＳ Ｐゴシック" charset="-128"/>
              </a:rPr>
              <a:t>Edelmann</a:t>
            </a:r>
            <a:r>
              <a:rPr lang="en-US" sz="1400" dirty="0">
                <a:solidFill>
                  <a:srgbClr val="3C505A"/>
                </a:solidFill>
                <a:latin typeface="Calibri"/>
                <a:ea typeface="ＭＳ Ｐゴシック" charset="-128"/>
              </a:rPr>
              <a:t> GmbH</a:t>
            </a:r>
          </a:p>
        </p:txBody>
      </p:sp>
    </p:spTree>
    <p:extLst>
      <p:ext uri="{BB962C8B-B14F-4D97-AF65-F5344CB8AC3E}">
        <p14:creationId xmlns:p14="http://schemas.microsoft.com/office/powerpoint/2010/main" val="277943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337,575"/>
  <p:tag name="CDT_PROT_LEFT" val="26,62496"/>
  <p:tag name="CDT_PROT_WIDTH" val="933,8749"/>
  <p:tag name="CDT_PROT_HEIGHT" val="68,50504"/>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DELETE_ONEVENT_NEWPRES" val="False"/>
  <p:tag name="CDT_PROT" val="2"/>
  <p:tag name="CDT_PROT_TOP" val="406,08"/>
  <p:tag name="CDT_PROT_LEFT" val="26,62496"/>
  <p:tag name="CDT_PROT_WIDTH" val="933,8749"/>
  <p:tag name="CDT_PROT_HEIGHT" val="30,95134"/>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337,575"/>
  <p:tag name="CDT_PROT_LEFT" val="26,62496"/>
  <p:tag name="CDT_PROT_WIDTH" val="933,8749"/>
  <p:tag name="CDT_PROT_HEIGHT" val="68,50504"/>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DELETE_ONEVENT_NEWPRES" val="False"/>
  <p:tag name="CDT_PROT" val="2"/>
  <p:tag name="CDT_PROT_TOP" val="406,08"/>
  <p:tag name="CDT_PROT_LEFT" val="26,62496"/>
  <p:tag name="CDT_PROT_WIDTH" val="933,8749"/>
  <p:tag name="CDT_PROT_HEIGHT" val="30,95134"/>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hLNCOLmikew.Jjr9WnPK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wszTO3brkKVmchWBYy8mQ"/>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0IGdLAzRzUC5VZrvzU9r4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A2JEfACak25F3ZObjPw1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AaKLGpVDkiRmR_kWEfSF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aJ0FlbWR80G28YwuSB5g5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0IGdLAzRzUC5VZrvzU9r4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PhLNCOLmikew.Jjr9WnP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wszTO3brkKVmchWBYy8m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hLNCOLmikew.Jjr9WnPK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wszTO3brkKVmchWBYy8m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PhLNCOLmikew.Jjr9WnPKA"/>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CwszTO3brkKVmchWBYy8m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OAaKLGpVDkiRmR_kWEfSF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AaKLGpVDkiRmR_kWEfS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AaKLGpVDkiRmR_kWEfSF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heme/theme1.xml><?xml version="1.0" encoding="utf-8"?>
<a:theme xmlns:a="http://schemas.openxmlformats.org/drawingml/2006/main" name="ES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S_PPT_Template_2015">
  <a:themeElements>
    <a:clrScheme name="Custom 7">
      <a:dk1>
        <a:srgbClr val="000000"/>
      </a:dk1>
      <a:lt1>
        <a:srgbClr val="FFFFFF"/>
      </a:lt1>
      <a:dk2>
        <a:srgbClr val="000000"/>
      </a:dk2>
      <a:lt2>
        <a:srgbClr val="3C505A"/>
      </a:lt2>
      <a:accent1>
        <a:srgbClr val="879BAA"/>
      </a:accent1>
      <a:accent2>
        <a:srgbClr val="BECDD7"/>
      </a:accent2>
      <a:accent3>
        <a:srgbClr val="EB780A"/>
      </a:accent3>
      <a:accent4>
        <a:srgbClr val="641946"/>
      </a:accent4>
      <a:accent5>
        <a:srgbClr val="006482"/>
      </a:accent5>
      <a:accent6>
        <a:srgbClr val="5A825A"/>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8B898"/>
        </a:solidFill>
        <a:ln>
          <a:noFill/>
        </a:ln>
        <a:effectLst/>
        <a:extLst/>
      </a:spPr>
      <a:bodyPr wrap="square" lIns="108000" tIns="54000" rIns="108000" bIns="54000" numCol="1" spcCol="72000" rtlCol="0" anchor="ctr">
        <a:noAutofit/>
      </a:bodyPr>
      <a:lstStyle>
        <a:defPPr algn="ctr">
          <a:spcBef>
            <a:spcPct val="0"/>
          </a:spcBef>
          <a:buFont typeface="Wingdings" charset="0"/>
          <a:buNone/>
          <a:defRPr dirty="0"/>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none" lIns="0" tIns="0" rIns="0" bIns="0" rtlCol="0">
        <a:spAutoFit/>
      </a:bodyPr>
      <a:lstStyle>
        <a:defPPr>
          <a:spcBef>
            <a:spcPts val="0"/>
          </a:spcBef>
          <a:defRPr sz="800" dirty="0" smtClean="0">
            <a:solidFill>
              <a:schemeClr val="tx1"/>
            </a:solidFill>
          </a:defRPr>
        </a:defPPr>
      </a:lstStyle>
    </a:txDef>
  </a:objectDefaults>
  <a:extraClrSchemeLst/>
  <a:extLst>
    <a:ext uri="{05A4C25C-085E-4340-85A3-A5531E510DB2}">
      <thm15:themeFamily xmlns:thm15="http://schemas.microsoft.com/office/thememl/2012/main" name="EHS PPT Template 2015" id="{CD53672D-348A-4D19-839E-DD91DD5DB78A}" vid="{09FDEDF4-ED23-494D-9930-DB9951BB15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4ppTags>
  <Name>Two columns + Navigation</Name>
  <PpLayout>32</PpLayout>
  <Index>19</Index>
</p4ppTags>
</file>

<file path=customXml/item3.xml><?xml version="1.0" encoding="utf-8"?>
<p4ppTags/>
</file>

<file path=customXml/item4.xml><?xml version="1.0" encoding="utf-8"?>
<ct:contentTypeSchema xmlns:ct="http://schemas.microsoft.com/office/2006/metadata/contentType" xmlns:ma="http://schemas.microsoft.com/office/2006/metadata/properties/metaAttributes" ct:_="" ma:_="" ma:contentTypeName="Document" ma:contentTypeID="0x0101004243E50F8C7D4F4CBB4295132D7F280C" ma:contentTypeVersion="3" ma:contentTypeDescription="Create a new document." ma:contentTypeScope="" ma:versionID="9f17d14dab003f660aeb2dd83fbc3a6b">
  <xsd:schema xmlns:xsd="http://www.w3.org/2001/XMLSchema" xmlns:xs="http://www.w3.org/2001/XMLSchema" xmlns:p="http://schemas.microsoft.com/office/2006/metadata/properties" xmlns:ns2="32bd0802-560b-486d-93bc-008bff3b6097" targetNamespace="http://schemas.microsoft.com/office/2006/metadata/properties" ma:root="true" ma:fieldsID="38df19d7aee3d364ebfb4b6ca14ec7c4" ns2:_="">
    <xsd:import namespace="32bd0802-560b-486d-93bc-008bff3b609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d0802-560b-486d-93bc-008bff3b60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4ppTags>
  <Name>Three columns</Name>
  <PpLayout>32</PpLayout>
  <Index>14</Index>
</p4ppTags>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4ppTags>
  <Name>Image + Index/Contact</Name>
  <PpLayout>32</PpLayout>
  <Index>7</Index>
</p4ppTags>
</file>

<file path=customXml/itemProps1.xml><?xml version="1.0" encoding="utf-8"?>
<ds:datastoreItem xmlns:ds="http://schemas.openxmlformats.org/officeDocument/2006/customXml" ds:itemID="{22EEE7B7-137A-46E7-A9AB-263007ACE87F}">
  <ds:schemaRefs>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32bd0802-560b-486d-93bc-008bff3b6097"/>
    <ds:schemaRef ds:uri="http://purl.org/dc/terms/"/>
  </ds:schemaRefs>
</ds:datastoreItem>
</file>

<file path=customXml/itemProps2.xml><?xml version="1.0" encoding="utf-8"?>
<ds:datastoreItem xmlns:ds="http://schemas.openxmlformats.org/officeDocument/2006/customXml" ds:itemID="{BDC993BB-E4BF-004A-BD3A-9A53BF111411}">
  <ds:schemaRefs/>
</ds:datastoreItem>
</file>

<file path=customXml/itemProps3.xml><?xml version="1.0" encoding="utf-8"?>
<ds:datastoreItem xmlns:ds="http://schemas.openxmlformats.org/officeDocument/2006/customXml" ds:itemID="{B9D433B8-E237-554D-9656-53EC1738890B}">
  <ds:schemaRefs/>
</ds:datastoreItem>
</file>

<file path=customXml/itemProps4.xml><?xml version="1.0" encoding="utf-8"?>
<ds:datastoreItem xmlns:ds="http://schemas.openxmlformats.org/officeDocument/2006/customXml" ds:itemID="{494EEBC5-A66B-4D4D-95ED-2959ABDFC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bd0802-560b-486d-93bc-008bff3b6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F4CD4D7-E17F-8145-8964-5A519CD54979}">
  <ds:schemaRefs/>
</ds:datastoreItem>
</file>

<file path=customXml/itemProps6.xml><?xml version="1.0" encoding="utf-8"?>
<ds:datastoreItem xmlns:ds="http://schemas.openxmlformats.org/officeDocument/2006/customXml" ds:itemID="{33FBE323-EA31-4FC8-9635-BB778250AE8E}">
  <ds:schemaRefs>
    <ds:schemaRef ds:uri="http://schemas.microsoft.com/sharepoint/v3/contenttype/forms"/>
  </ds:schemaRefs>
</ds:datastoreItem>
</file>

<file path=customXml/itemProps7.xml><?xml version="1.0" encoding="utf-8"?>
<ds:datastoreItem xmlns:ds="http://schemas.openxmlformats.org/officeDocument/2006/customXml" ds:itemID="{1B86B277-4D59-3C46-81BD-8FAABA9FCC63}">
  <ds:schemaRefs/>
</ds:datastoreItem>
</file>

<file path=docProps/app.xml><?xml version="1.0" encoding="utf-8"?>
<Properties xmlns="http://schemas.openxmlformats.org/officeDocument/2006/extended-properties" xmlns:vt="http://schemas.openxmlformats.org/officeDocument/2006/docPropsVTypes">
  <Template/>
  <TotalTime>5093</TotalTime>
  <Words>3208</Words>
  <Application>Microsoft Office PowerPoint</Application>
  <PresentationFormat>On-screen Show (4:3)</PresentationFormat>
  <Paragraphs>610</Paragraphs>
  <Slides>29</Slides>
  <Notes>23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Calibri</vt:lpstr>
      <vt:lpstr>Zapf Dingbats</vt:lpstr>
      <vt:lpstr>Wingdings</vt:lpstr>
      <vt:lpstr>ヒラギノ角ゴ Pro W3</vt:lpstr>
      <vt:lpstr>ESM Template</vt:lpstr>
      <vt:lpstr>EHS_PPT_Template_2015</vt:lpstr>
      <vt:lpstr>think-cell Slide</vt:lpstr>
      <vt:lpstr> </vt:lpstr>
      <vt:lpstr>PowerPoint Presentation</vt:lpstr>
      <vt:lpstr>PowerPoint Presentation</vt:lpstr>
      <vt:lpstr>Countries in scope of the the FMD</vt:lpstr>
      <vt:lpstr>EU-FMD Timeline</vt:lpstr>
      <vt:lpstr>Key elements of the EU-FMD</vt:lpstr>
      <vt:lpstr>Unique Identifier</vt:lpstr>
      <vt:lpstr>Serial Number  (EFPIA Pack Coding Guideline)</vt:lpstr>
      <vt:lpstr>Examples for Anti-Tampering Devices (ATD)</vt:lpstr>
      <vt:lpstr>Europe-wide scope of  EU-FMD “Safety Features”</vt:lpstr>
      <vt:lpstr>Approach based on the concept: Systematical “Point of dispense verification” </vt:lpstr>
      <vt:lpstr>Repositories Systems to carry out the Systematical Point of Dispense Verification</vt:lpstr>
      <vt:lpstr>PowerPoint Presentation</vt:lpstr>
      <vt:lpstr>The Blueprint approach provides substantial benefit</vt:lpstr>
      <vt:lpstr>Stakeholder Impact</vt:lpstr>
      <vt:lpstr>PowerPoint Presentation</vt:lpstr>
      <vt:lpstr>EMVO Mission</vt:lpstr>
      <vt:lpstr>EU-FMD and EMVS Timeline</vt:lpstr>
      <vt:lpstr>Establishing an NMVO and an NMVS – 2 parallel Workstreams,  4 main steps per workstream</vt:lpstr>
      <vt:lpstr>Quality Management</vt:lpstr>
      <vt:lpstr>7 Constituencies of a NMVO entitled to full membership</vt:lpstr>
      <vt:lpstr>It is the obligation of the Pharma Industry to  establish the repositories system</vt:lpstr>
      <vt:lpstr>How charging works (examples, not real figures)</vt:lpstr>
      <vt:lpstr>Executive Summary Country Readiness April 2017</vt:lpstr>
      <vt:lpstr>PowerPoint Presentation</vt:lpstr>
      <vt:lpstr>The key elements of the     EU-FMD</vt:lpstr>
      <vt:lpstr>All stakeholders need to play their role in the Europe-wide systems and processes</vt:lpstr>
      <vt:lpstr>Thank you very much</vt:lpstr>
      <vt:lpstr>Glossary</vt:lpstr>
    </vt:vector>
  </TitlesOfParts>
  <Manager/>
  <Company>EMVO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Mart Levo</dc:creator>
  <cp:keywords/>
  <dc:description/>
  <cp:lastModifiedBy>Mart Levo</cp:lastModifiedBy>
  <cp:revision>599</cp:revision>
  <cp:lastPrinted>2015-06-09T18:48:55Z</cp:lastPrinted>
  <dcterms:created xsi:type="dcterms:W3CDTF">2012-06-22T13:33:41Z</dcterms:created>
  <dcterms:modified xsi:type="dcterms:W3CDTF">2017-04-30T13:13:11Z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0x0101004243E50F8C7D4F4CBB4295132D7F280C</vt:lpwstr>
  </property>
</Properties>
</file>