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63" r:id="rId2"/>
    <p:sldId id="323" r:id="rId3"/>
    <p:sldId id="409" r:id="rId4"/>
    <p:sldId id="410" r:id="rId5"/>
    <p:sldId id="424" r:id="rId6"/>
    <p:sldId id="389" r:id="rId7"/>
    <p:sldId id="311" r:id="rId8"/>
    <p:sldId id="359" r:id="rId9"/>
    <p:sldId id="370" r:id="rId10"/>
    <p:sldId id="390" r:id="rId11"/>
    <p:sldId id="280" r:id="rId12"/>
    <p:sldId id="281" r:id="rId13"/>
    <p:sldId id="420" r:id="rId14"/>
    <p:sldId id="405" r:id="rId15"/>
    <p:sldId id="426" r:id="rId16"/>
    <p:sldId id="428" r:id="rId17"/>
    <p:sldId id="297" r:id="rId18"/>
    <p:sldId id="358" r:id="rId19"/>
    <p:sldId id="329" r:id="rId20"/>
    <p:sldId id="386" r:id="rId21"/>
    <p:sldId id="352" r:id="rId22"/>
    <p:sldId id="425" r:id="rId23"/>
    <p:sldId id="423" r:id="rId24"/>
    <p:sldId id="421" r:id="rId25"/>
    <p:sldId id="320" r:id="rId26"/>
    <p:sldId id="321" r:id="rId27"/>
    <p:sldId id="262" r:id="rId28"/>
    <p:sldId id="308" r:id="rId29"/>
    <p:sldId id="383" r:id="rId30"/>
    <p:sldId id="369" r:id="rId31"/>
    <p:sldId id="295" r:id="rId32"/>
    <p:sldId id="283" r:id="rId33"/>
    <p:sldId id="382" r:id="rId34"/>
    <p:sldId id="417" r:id="rId35"/>
    <p:sldId id="414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 (Bente Jessen)" initials="BenJ" lastIdx="7" clrIdx="0"/>
  <p:cmAuthor id="1" name="TBMO (Trine Birgitte Moulvad)" initials="TBMo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B"/>
    <a:srgbClr val="008898"/>
    <a:srgbClr val="F5841F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7101" autoAdjust="0"/>
  </p:normalViewPr>
  <p:slideViewPr>
    <p:cSldViewPr>
      <p:cViewPr>
        <p:scale>
          <a:sx n="100" d="100"/>
          <a:sy n="100" d="100"/>
        </p:scale>
        <p:origin x="-1480" y="-72"/>
      </p:cViewPr>
      <p:guideLst>
        <p:guide orient="horz" pos="27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153BE-1231-4A17-BDCD-AE7A476879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8915EFA-B8A9-4793-BD44-23D80BCDA42B}">
      <dgm:prSet/>
      <dgm:spPr>
        <a:solidFill>
          <a:srgbClr val="F5841F"/>
        </a:solidFill>
      </dgm:spPr>
      <dgm:t>
        <a:bodyPr/>
        <a:lstStyle/>
        <a:p>
          <a:pPr rtl="0"/>
          <a:r>
            <a:rPr lang="en-GB" dirty="0" smtClean="0"/>
            <a:t>The European Health Authority Set-up</a:t>
          </a:r>
          <a:endParaRPr lang="en-GB" dirty="0"/>
        </a:p>
      </dgm:t>
    </dgm:pt>
    <dgm:pt modelId="{132327B7-AF6F-4F36-BCE9-1C5ABC317403}" type="parTrans" cxnId="{3ACA164D-CB2C-403C-88E1-FA25CE6EEF45}">
      <dgm:prSet/>
      <dgm:spPr/>
      <dgm:t>
        <a:bodyPr/>
        <a:lstStyle/>
        <a:p>
          <a:endParaRPr lang="da-DK"/>
        </a:p>
      </dgm:t>
    </dgm:pt>
    <dgm:pt modelId="{BEE5BADC-BC06-4BD6-B252-ECA1F602F202}" type="sibTrans" cxnId="{3ACA164D-CB2C-403C-88E1-FA25CE6EEF45}">
      <dgm:prSet/>
      <dgm:spPr/>
      <dgm:t>
        <a:bodyPr/>
        <a:lstStyle/>
        <a:p>
          <a:endParaRPr lang="da-DK"/>
        </a:p>
      </dgm:t>
    </dgm:pt>
    <dgm:pt modelId="{B6A37C59-21C1-4411-97C4-E418DB01B4E4}">
      <dgm:prSet/>
      <dgm:spPr/>
      <dgm:t>
        <a:bodyPr/>
        <a:lstStyle/>
        <a:p>
          <a:pPr rtl="0"/>
          <a:r>
            <a:rPr lang="en-GB" dirty="0" smtClean="0"/>
            <a:t>Enablers Facilitating Development of Medicines</a:t>
          </a:r>
          <a:endParaRPr lang="en-GB" dirty="0"/>
        </a:p>
      </dgm:t>
    </dgm:pt>
    <dgm:pt modelId="{D56DB83A-BED6-49FD-AE10-3C8F5A709D97}" type="parTrans" cxnId="{41DA2686-A3C5-496E-B22F-22750BA7870A}">
      <dgm:prSet/>
      <dgm:spPr/>
      <dgm:t>
        <a:bodyPr/>
        <a:lstStyle/>
        <a:p>
          <a:endParaRPr lang="da-DK"/>
        </a:p>
      </dgm:t>
    </dgm:pt>
    <dgm:pt modelId="{969B19BA-367B-4225-91B4-DE819DDAD3CB}" type="sibTrans" cxnId="{41DA2686-A3C5-496E-B22F-22750BA7870A}">
      <dgm:prSet/>
      <dgm:spPr/>
      <dgm:t>
        <a:bodyPr/>
        <a:lstStyle/>
        <a:p>
          <a:endParaRPr lang="da-DK"/>
        </a:p>
      </dgm:t>
    </dgm:pt>
    <dgm:pt modelId="{C6AACA58-BFCA-4F84-8636-7C61641F7A14}">
      <dgm:prSet/>
      <dgm:spPr/>
      <dgm:t>
        <a:bodyPr/>
        <a:lstStyle/>
        <a:p>
          <a:pPr rtl="0"/>
          <a:r>
            <a:rPr lang="en-GB" dirty="0" smtClean="0"/>
            <a:t>Marketing Authorisation Procedures</a:t>
          </a:r>
          <a:endParaRPr lang="en-GB" dirty="0"/>
        </a:p>
      </dgm:t>
    </dgm:pt>
    <dgm:pt modelId="{B487B0CC-6F41-40F0-917F-843FBB9C4038}" type="parTrans" cxnId="{6C4775B9-0FF0-4DB4-97FC-26784D9E7AB3}">
      <dgm:prSet/>
      <dgm:spPr/>
      <dgm:t>
        <a:bodyPr/>
        <a:lstStyle/>
        <a:p>
          <a:endParaRPr lang="da-DK"/>
        </a:p>
      </dgm:t>
    </dgm:pt>
    <dgm:pt modelId="{3CF3F268-543E-40EB-907C-5D9BA612EDE0}" type="sibTrans" cxnId="{6C4775B9-0FF0-4DB4-97FC-26784D9E7AB3}">
      <dgm:prSet/>
      <dgm:spPr/>
      <dgm:t>
        <a:bodyPr/>
        <a:lstStyle/>
        <a:p>
          <a:endParaRPr lang="da-DK"/>
        </a:p>
      </dgm:t>
    </dgm:pt>
    <dgm:pt modelId="{F00D46AA-AA19-40BC-8871-D408D5AF0311}">
      <dgm:prSet/>
      <dgm:spPr/>
      <dgm:t>
        <a:bodyPr/>
        <a:lstStyle/>
        <a:p>
          <a:pPr rtl="0"/>
          <a:r>
            <a:rPr lang="en-GB" smtClean="0"/>
            <a:t>Marketing Authorisation Holder Concept</a:t>
          </a:r>
          <a:endParaRPr lang="en-GB"/>
        </a:p>
      </dgm:t>
    </dgm:pt>
    <dgm:pt modelId="{68258AC9-AAA4-4096-9B39-CD9A220A83BE}" type="parTrans" cxnId="{C5065625-C9DC-480C-AE1F-21269725205B}">
      <dgm:prSet/>
      <dgm:spPr/>
      <dgm:t>
        <a:bodyPr/>
        <a:lstStyle/>
        <a:p>
          <a:endParaRPr lang="da-DK"/>
        </a:p>
      </dgm:t>
    </dgm:pt>
    <dgm:pt modelId="{4CF8DA64-E1F8-48EE-9972-1CF3CB72F422}" type="sibTrans" cxnId="{C5065625-C9DC-480C-AE1F-21269725205B}">
      <dgm:prSet/>
      <dgm:spPr/>
      <dgm:t>
        <a:bodyPr/>
        <a:lstStyle/>
        <a:p>
          <a:endParaRPr lang="da-DK"/>
        </a:p>
      </dgm:t>
    </dgm:pt>
    <dgm:pt modelId="{0B3A2503-136E-41EA-8FFE-858FF94C37B8}">
      <dgm:prSet/>
      <dgm:spPr/>
      <dgm:t>
        <a:bodyPr/>
        <a:lstStyle/>
        <a:p>
          <a:pPr rtl="0"/>
          <a:r>
            <a:rPr lang="en-GB" dirty="0" smtClean="0"/>
            <a:t>Summary and Recommendations</a:t>
          </a:r>
          <a:endParaRPr lang="en-GB" dirty="0"/>
        </a:p>
      </dgm:t>
    </dgm:pt>
    <dgm:pt modelId="{5C082AE1-5AC8-471C-BF79-C411F170FDDB}" type="parTrans" cxnId="{9E2D6EDF-3580-46A7-AC28-B6193D9FBB54}">
      <dgm:prSet/>
      <dgm:spPr/>
      <dgm:t>
        <a:bodyPr/>
        <a:lstStyle/>
        <a:p>
          <a:endParaRPr lang="da-DK"/>
        </a:p>
      </dgm:t>
    </dgm:pt>
    <dgm:pt modelId="{CF62AA11-19CC-44C2-9D67-2BBDD024C0DB}" type="sibTrans" cxnId="{9E2D6EDF-3580-46A7-AC28-B6193D9FBB54}">
      <dgm:prSet/>
      <dgm:spPr/>
      <dgm:t>
        <a:bodyPr/>
        <a:lstStyle/>
        <a:p>
          <a:endParaRPr lang="da-DK"/>
        </a:p>
      </dgm:t>
    </dgm:pt>
    <dgm:pt modelId="{7D2A3538-0957-4359-A451-7828BCEB84B3}" type="pres">
      <dgm:prSet presAssocID="{3A6153BE-1231-4A17-BDCD-AE7A47687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05BBC5-DDAF-4C11-9196-67D0DBD124FB}" type="pres">
      <dgm:prSet presAssocID="{58915EFA-B8A9-4793-BD44-23D80BCDA4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A17041-41A0-479A-99A3-3FC18A6F8152}" type="pres">
      <dgm:prSet presAssocID="{BEE5BADC-BC06-4BD6-B252-ECA1F602F202}" presName="spacer" presStyleCnt="0"/>
      <dgm:spPr/>
    </dgm:pt>
    <dgm:pt modelId="{74E12350-DAF4-4307-A132-9199CFB03E17}" type="pres">
      <dgm:prSet presAssocID="{B6A37C59-21C1-4411-97C4-E418DB01B4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3D6A4-601C-4447-A9DF-53E77516AAF4}" type="pres">
      <dgm:prSet presAssocID="{969B19BA-367B-4225-91B4-DE819DDAD3CB}" presName="spacer" presStyleCnt="0"/>
      <dgm:spPr/>
    </dgm:pt>
    <dgm:pt modelId="{D56FF815-C427-41C4-A66B-1ED17262FF51}" type="pres">
      <dgm:prSet presAssocID="{C6AACA58-BFCA-4F84-8636-7C61641F7A1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18992-95BE-4940-BF51-7A2A5C5E0FEC}" type="pres">
      <dgm:prSet presAssocID="{3CF3F268-543E-40EB-907C-5D9BA612EDE0}" presName="spacer" presStyleCnt="0"/>
      <dgm:spPr/>
    </dgm:pt>
    <dgm:pt modelId="{1BE4F359-470D-4778-B2BF-329203BD617A}" type="pres">
      <dgm:prSet presAssocID="{F00D46AA-AA19-40BC-8871-D408D5AF03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26BA71-381F-4D76-A64B-8122E682D6C3}" type="pres">
      <dgm:prSet presAssocID="{4CF8DA64-E1F8-48EE-9972-1CF3CB72F422}" presName="spacer" presStyleCnt="0"/>
      <dgm:spPr/>
    </dgm:pt>
    <dgm:pt modelId="{07A6632D-7085-4622-9505-92945AAD0FAC}" type="pres">
      <dgm:prSet presAssocID="{0B3A2503-136E-41EA-8FFE-858FF94C37B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CA164D-CB2C-403C-88E1-FA25CE6EEF45}" srcId="{3A6153BE-1231-4A17-BDCD-AE7A476879EE}" destId="{58915EFA-B8A9-4793-BD44-23D80BCDA42B}" srcOrd="0" destOrd="0" parTransId="{132327B7-AF6F-4F36-BCE9-1C5ABC317403}" sibTransId="{BEE5BADC-BC06-4BD6-B252-ECA1F602F202}"/>
    <dgm:cxn modelId="{513005CA-D840-41B0-BA1D-C860215DB30F}" type="presOf" srcId="{C6AACA58-BFCA-4F84-8636-7C61641F7A14}" destId="{D56FF815-C427-41C4-A66B-1ED17262FF51}" srcOrd="0" destOrd="0" presId="urn:microsoft.com/office/officeart/2005/8/layout/vList2"/>
    <dgm:cxn modelId="{2DE91455-E7B3-4D64-9189-27D432CAE997}" type="presOf" srcId="{0B3A2503-136E-41EA-8FFE-858FF94C37B8}" destId="{07A6632D-7085-4622-9505-92945AAD0FAC}" srcOrd="0" destOrd="0" presId="urn:microsoft.com/office/officeart/2005/8/layout/vList2"/>
    <dgm:cxn modelId="{9E2D6EDF-3580-46A7-AC28-B6193D9FBB54}" srcId="{3A6153BE-1231-4A17-BDCD-AE7A476879EE}" destId="{0B3A2503-136E-41EA-8FFE-858FF94C37B8}" srcOrd="4" destOrd="0" parTransId="{5C082AE1-5AC8-471C-BF79-C411F170FDDB}" sibTransId="{CF62AA11-19CC-44C2-9D67-2BBDD024C0DB}"/>
    <dgm:cxn modelId="{C5065625-C9DC-480C-AE1F-21269725205B}" srcId="{3A6153BE-1231-4A17-BDCD-AE7A476879EE}" destId="{F00D46AA-AA19-40BC-8871-D408D5AF0311}" srcOrd="3" destOrd="0" parTransId="{68258AC9-AAA4-4096-9B39-CD9A220A83BE}" sibTransId="{4CF8DA64-E1F8-48EE-9972-1CF3CB72F422}"/>
    <dgm:cxn modelId="{0624C870-146E-487C-A0E3-4134523B7D88}" type="presOf" srcId="{3A6153BE-1231-4A17-BDCD-AE7A476879EE}" destId="{7D2A3538-0957-4359-A451-7828BCEB84B3}" srcOrd="0" destOrd="0" presId="urn:microsoft.com/office/officeart/2005/8/layout/vList2"/>
    <dgm:cxn modelId="{15071226-D9B5-46F6-89DC-3555BE7559E7}" type="presOf" srcId="{58915EFA-B8A9-4793-BD44-23D80BCDA42B}" destId="{C305BBC5-DDAF-4C11-9196-67D0DBD124FB}" srcOrd="0" destOrd="0" presId="urn:microsoft.com/office/officeart/2005/8/layout/vList2"/>
    <dgm:cxn modelId="{10182C30-4E59-43D9-9199-9904E24A6ABB}" type="presOf" srcId="{B6A37C59-21C1-4411-97C4-E418DB01B4E4}" destId="{74E12350-DAF4-4307-A132-9199CFB03E17}" srcOrd="0" destOrd="0" presId="urn:microsoft.com/office/officeart/2005/8/layout/vList2"/>
    <dgm:cxn modelId="{41DA2686-A3C5-496E-B22F-22750BA7870A}" srcId="{3A6153BE-1231-4A17-BDCD-AE7A476879EE}" destId="{B6A37C59-21C1-4411-97C4-E418DB01B4E4}" srcOrd="1" destOrd="0" parTransId="{D56DB83A-BED6-49FD-AE10-3C8F5A709D97}" sibTransId="{969B19BA-367B-4225-91B4-DE819DDAD3CB}"/>
    <dgm:cxn modelId="{09F24B72-020C-477B-8365-A27D44EEA2A4}" type="presOf" srcId="{F00D46AA-AA19-40BC-8871-D408D5AF0311}" destId="{1BE4F359-470D-4778-B2BF-329203BD617A}" srcOrd="0" destOrd="0" presId="urn:microsoft.com/office/officeart/2005/8/layout/vList2"/>
    <dgm:cxn modelId="{6C4775B9-0FF0-4DB4-97FC-26784D9E7AB3}" srcId="{3A6153BE-1231-4A17-BDCD-AE7A476879EE}" destId="{C6AACA58-BFCA-4F84-8636-7C61641F7A14}" srcOrd="2" destOrd="0" parTransId="{B487B0CC-6F41-40F0-917F-843FBB9C4038}" sibTransId="{3CF3F268-543E-40EB-907C-5D9BA612EDE0}"/>
    <dgm:cxn modelId="{B8AFAF89-76D4-42CF-86F6-1B51B714DA05}" type="presParOf" srcId="{7D2A3538-0957-4359-A451-7828BCEB84B3}" destId="{C305BBC5-DDAF-4C11-9196-67D0DBD124FB}" srcOrd="0" destOrd="0" presId="urn:microsoft.com/office/officeart/2005/8/layout/vList2"/>
    <dgm:cxn modelId="{46AFE7CE-CD40-434A-933B-D94140242109}" type="presParOf" srcId="{7D2A3538-0957-4359-A451-7828BCEB84B3}" destId="{93A17041-41A0-479A-99A3-3FC18A6F8152}" srcOrd="1" destOrd="0" presId="urn:microsoft.com/office/officeart/2005/8/layout/vList2"/>
    <dgm:cxn modelId="{1B561FFC-53D1-4390-9D49-D078BF705146}" type="presParOf" srcId="{7D2A3538-0957-4359-A451-7828BCEB84B3}" destId="{74E12350-DAF4-4307-A132-9199CFB03E17}" srcOrd="2" destOrd="0" presId="urn:microsoft.com/office/officeart/2005/8/layout/vList2"/>
    <dgm:cxn modelId="{38E0B165-D0AA-4436-A08E-E1B87D2417D9}" type="presParOf" srcId="{7D2A3538-0957-4359-A451-7828BCEB84B3}" destId="{1FE3D6A4-601C-4447-A9DF-53E77516AAF4}" srcOrd="3" destOrd="0" presId="urn:microsoft.com/office/officeart/2005/8/layout/vList2"/>
    <dgm:cxn modelId="{15210800-8CC2-414D-802E-E97880F94E10}" type="presParOf" srcId="{7D2A3538-0957-4359-A451-7828BCEB84B3}" destId="{D56FF815-C427-41C4-A66B-1ED17262FF51}" srcOrd="4" destOrd="0" presId="urn:microsoft.com/office/officeart/2005/8/layout/vList2"/>
    <dgm:cxn modelId="{40A63BCF-53F7-45A9-9ABA-7993CF271AA3}" type="presParOf" srcId="{7D2A3538-0957-4359-A451-7828BCEB84B3}" destId="{63318992-95BE-4940-BF51-7A2A5C5E0FEC}" srcOrd="5" destOrd="0" presId="urn:microsoft.com/office/officeart/2005/8/layout/vList2"/>
    <dgm:cxn modelId="{538BDD39-3990-4EF0-808A-DA951EA3715A}" type="presParOf" srcId="{7D2A3538-0957-4359-A451-7828BCEB84B3}" destId="{1BE4F359-470D-4778-B2BF-329203BD617A}" srcOrd="6" destOrd="0" presId="urn:microsoft.com/office/officeart/2005/8/layout/vList2"/>
    <dgm:cxn modelId="{55CABC9D-14E7-4C12-8D80-1EF5E3484600}" type="presParOf" srcId="{7D2A3538-0957-4359-A451-7828BCEB84B3}" destId="{1226BA71-381F-4D76-A64B-8122E682D6C3}" srcOrd="7" destOrd="0" presId="urn:microsoft.com/office/officeart/2005/8/layout/vList2"/>
    <dgm:cxn modelId="{EB0CC427-DD1F-428E-AB90-431B9363585C}" type="presParOf" srcId="{7D2A3538-0957-4359-A451-7828BCEB84B3}" destId="{07A6632D-7085-4622-9505-92945AAD0F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D42FEC-2A03-4106-8BD7-1212261B333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2E3576-DADA-41F1-A4C5-5E4C1A979B1C}">
      <dgm:prSet/>
      <dgm:spPr/>
      <dgm:t>
        <a:bodyPr/>
        <a:lstStyle/>
        <a:p>
          <a:pPr rtl="0"/>
          <a:r>
            <a:rPr lang="en-GB" dirty="0" smtClean="0"/>
            <a:t>Scientific Advice (end of phase 2)</a:t>
          </a:r>
          <a:endParaRPr lang="en-GB" dirty="0"/>
        </a:p>
      </dgm:t>
    </dgm:pt>
    <dgm:pt modelId="{AA28FF6F-A4B5-49D9-87C6-063F38ECE2B9}" type="parTrans" cxnId="{67065CFD-A9D5-44B4-9066-A369EEEECB19}">
      <dgm:prSet/>
      <dgm:spPr/>
      <dgm:t>
        <a:bodyPr/>
        <a:lstStyle/>
        <a:p>
          <a:endParaRPr lang="en-GB"/>
        </a:p>
      </dgm:t>
    </dgm:pt>
    <dgm:pt modelId="{04022AFC-792B-495B-BE2C-EB242C6003A2}" type="sibTrans" cxnId="{67065CFD-A9D5-44B4-9066-A369EEEECB19}">
      <dgm:prSet/>
      <dgm:spPr/>
      <dgm:t>
        <a:bodyPr/>
        <a:lstStyle/>
        <a:p>
          <a:endParaRPr lang="en-GB"/>
        </a:p>
      </dgm:t>
    </dgm:pt>
    <dgm:pt modelId="{821533D4-510D-4DFA-8664-30439E32F224}">
      <dgm:prSet/>
      <dgm:spPr/>
      <dgm:t>
        <a:bodyPr/>
        <a:lstStyle/>
        <a:p>
          <a:pPr rtl="0"/>
          <a:r>
            <a:rPr lang="en-GB" dirty="0" smtClean="0"/>
            <a:t>Non-clinical results</a:t>
          </a:r>
          <a:endParaRPr lang="en-GB" dirty="0"/>
        </a:p>
      </dgm:t>
    </dgm:pt>
    <dgm:pt modelId="{26577574-BDE7-4FAE-B425-8D0C9A82DB00}" type="parTrans" cxnId="{1B3BF7DE-DA1B-4B8A-8B70-994C723BB227}">
      <dgm:prSet/>
      <dgm:spPr/>
      <dgm:t>
        <a:bodyPr/>
        <a:lstStyle/>
        <a:p>
          <a:endParaRPr lang="en-GB"/>
        </a:p>
      </dgm:t>
    </dgm:pt>
    <dgm:pt modelId="{DD717A72-CFEA-413B-A422-0CD1A0492146}" type="sibTrans" cxnId="{1B3BF7DE-DA1B-4B8A-8B70-994C723BB227}">
      <dgm:prSet/>
      <dgm:spPr/>
      <dgm:t>
        <a:bodyPr/>
        <a:lstStyle/>
        <a:p>
          <a:endParaRPr lang="en-GB"/>
        </a:p>
      </dgm:t>
    </dgm:pt>
    <dgm:pt modelId="{F9A4B218-0035-4692-AC75-21F9895F3F6E}">
      <dgm:prSet/>
      <dgm:spPr/>
      <dgm:t>
        <a:bodyPr/>
        <a:lstStyle/>
        <a:p>
          <a:pPr rtl="0"/>
          <a:r>
            <a:rPr lang="en-GB" dirty="0" smtClean="0"/>
            <a:t>First Human Dose (Phase 1)</a:t>
          </a:r>
          <a:endParaRPr lang="en-GB" dirty="0"/>
        </a:p>
      </dgm:t>
    </dgm:pt>
    <dgm:pt modelId="{A0CD1842-4498-48E3-9084-3B8D4C0294E9}" type="parTrans" cxnId="{5F2BDBA8-4CFB-43D8-A315-5B01AB9A38AB}">
      <dgm:prSet/>
      <dgm:spPr/>
      <dgm:t>
        <a:bodyPr/>
        <a:lstStyle/>
        <a:p>
          <a:endParaRPr lang="en-GB"/>
        </a:p>
      </dgm:t>
    </dgm:pt>
    <dgm:pt modelId="{EF9125FD-0C7D-4D30-B659-DDB1E7CFADF2}" type="sibTrans" cxnId="{5F2BDBA8-4CFB-43D8-A315-5B01AB9A38AB}">
      <dgm:prSet/>
      <dgm:spPr/>
      <dgm:t>
        <a:bodyPr/>
        <a:lstStyle/>
        <a:p>
          <a:endParaRPr lang="en-GB"/>
        </a:p>
      </dgm:t>
    </dgm:pt>
    <dgm:pt modelId="{8BC34B2E-8425-4AE1-92A3-1600DB6FFEF3}">
      <dgm:prSet/>
      <dgm:spPr/>
      <dgm:t>
        <a:bodyPr/>
        <a:lstStyle/>
        <a:p>
          <a:pPr rtl="0"/>
          <a:r>
            <a:rPr lang="en-GB" dirty="0" smtClean="0"/>
            <a:t>Dose finding (Phase 2)</a:t>
          </a:r>
          <a:endParaRPr lang="en-GB" dirty="0"/>
        </a:p>
      </dgm:t>
    </dgm:pt>
    <dgm:pt modelId="{52992A80-CE52-4AF2-91D8-72D5FEE0A95A}" type="parTrans" cxnId="{93B0802A-87AD-4243-925F-5C9949202FD1}">
      <dgm:prSet/>
      <dgm:spPr/>
      <dgm:t>
        <a:bodyPr/>
        <a:lstStyle/>
        <a:p>
          <a:endParaRPr lang="en-GB"/>
        </a:p>
      </dgm:t>
    </dgm:pt>
    <dgm:pt modelId="{DB99402D-AE06-4866-A72D-833FFCCE5F1C}" type="sibTrans" cxnId="{93B0802A-87AD-4243-925F-5C9949202FD1}">
      <dgm:prSet/>
      <dgm:spPr/>
      <dgm:t>
        <a:bodyPr/>
        <a:lstStyle/>
        <a:p>
          <a:endParaRPr lang="en-GB"/>
        </a:p>
      </dgm:t>
    </dgm:pt>
    <dgm:pt modelId="{A06AEFE1-1009-46E7-98B1-306334C72EEC}">
      <dgm:prSet/>
      <dgm:spPr/>
      <dgm:t>
        <a:bodyPr/>
        <a:lstStyle/>
        <a:p>
          <a:pPr rtl="0"/>
          <a:r>
            <a:rPr lang="en-GB" dirty="0" smtClean="0"/>
            <a:t>Safety and Efficacy (Phase 3)</a:t>
          </a:r>
          <a:endParaRPr lang="en-GB" dirty="0"/>
        </a:p>
      </dgm:t>
    </dgm:pt>
    <dgm:pt modelId="{050ACE04-3032-4CA9-A957-BEA8346348BE}" type="parTrans" cxnId="{8C290A3D-A8A1-465E-8DD6-E3F8909B7CBB}">
      <dgm:prSet/>
      <dgm:spPr/>
      <dgm:t>
        <a:bodyPr/>
        <a:lstStyle/>
        <a:p>
          <a:endParaRPr lang="en-GB"/>
        </a:p>
      </dgm:t>
    </dgm:pt>
    <dgm:pt modelId="{2F622077-B923-4203-8BBA-E99420657AED}" type="sibTrans" cxnId="{8C290A3D-A8A1-465E-8DD6-E3F8909B7CBB}">
      <dgm:prSet/>
      <dgm:spPr/>
      <dgm:t>
        <a:bodyPr/>
        <a:lstStyle/>
        <a:p>
          <a:endParaRPr lang="en-GB"/>
        </a:p>
      </dgm:t>
    </dgm:pt>
    <dgm:pt modelId="{F10E39C3-FD3E-4042-84EA-99AE312C8B65}">
      <dgm:prSet/>
      <dgm:spPr/>
      <dgm:t>
        <a:bodyPr/>
        <a:lstStyle/>
        <a:p>
          <a:pPr rtl="0"/>
          <a:r>
            <a:rPr lang="en-GB" dirty="0" smtClean="0"/>
            <a:t>Pre-submission Meeting</a:t>
          </a:r>
          <a:endParaRPr lang="en-GB" dirty="0"/>
        </a:p>
      </dgm:t>
    </dgm:pt>
    <dgm:pt modelId="{0983F5B9-529A-425B-B0F6-AA6CDAFB364B}" type="parTrans" cxnId="{1AB1288C-0D9E-4DF9-9F6F-65C2E740B971}">
      <dgm:prSet/>
      <dgm:spPr/>
      <dgm:t>
        <a:bodyPr/>
        <a:lstStyle/>
        <a:p>
          <a:endParaRPr lang="en-GB"/>
        </a:p>
      </dgm:t>
    </dgm:pt>
    <dgm:pt modelId="{7E302684-3263-48EB-935A-CBC3D8B12D03}" type="sibTrans" cxnId="{1AB1288C-0D9E-4DF9-9F6F-65C2E740B971}">
      <dgm:prSet/>
      <dgm:spPr/>
      <dgm:t>
        <a:bodyPr/>
        <a:lstStyle/>
        <a:p>
          <a:endParaRPr lang="en-GB"/>
        </a:p>
      </dgm:t>
    </dgm:pt>
    <dgm:pt modelId="{2849460A-2498-4287-A65D-2253BCD3EF45}">
      <dgm:prSet/>
      <dgm:spPr/>
      <dgm:t>
        <a:bodyPr/>
        <a:lstStyle/>
        <a:p>
          <a:pPr rtl="0"/>
          <a:r>
            <a:rPr lang="en-GB" dirty="0" smtClean="0"/>
            <a:t>Scientific Advice</a:t>
          </a:r>
          <a:endParaRPr lang="en-GB" dirty="0"/>
        </a:p>
      </dgm:t>
    </dgm:pt>
    <dgm:pt modelId="{6E0C5AC0-1010-413B-90F5-72472F56B3DD}" type="parTrans" cxnId="{C883773C-8B9B-4BC4-A6B0-A423BB588851}">
      <dgm:prSet/>
      <dgm:spPr/>
      <dgm:t>
        <a:bodyPr/>
        <a:lstStyle/>
        <a:p>
          <a:endParaRPr lang="en-GB"/>
        </a:p>
      </dgm:t>
    </dgm:pt>
    <dgm:pt modelId="{5059DBCD-21E2-427A-8DB0-A5292DE24116}" type="sibTrans" cxnId="{C883773C-8B9B-4BC4-A6B0-A423BB588851}">
      <dgm:prSet/>
      <dgm:spPr/>
      <dgm:t>
        <a:bodyPr/>
        <a:lstStyle/>
        <a:p>
          <a:endParaRPr lang="en-GB"/>
        </a:p>
      </dgm:t>
    </dgm:pt>
    <dgm:pt modelId="{38A71272-23EB-4902-9109-DEF515BCB3C6}" type="pres">
      <dgm:prSet presAssocID="{62D42FEC-2A03-4106-8BD7-1212261B33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FF1150B-B67E-4C5C-A3DE-B5EAC215C63B}" type="pres">
      <dgm:prSet presAssocID="{821533D4-510D-4DFA-8664-30439E32F224}" presName="composite" presStyleCnt="0"/>
      <dgm:spPr/>
    </dgm:pt>
    <dgm:pt modelId="{E10C085E-D0E3-4228-B4F7-4812085C5D61}" type="pres">
      <dgm:prSet presAssocID="{821533D4-510D-4DFA-8664-30439E32F224}" presName="LShape" presStyleLbl="alignNode1" presStyleIdx="0" presStyleCnt="13"/>
      <dgm:spPr/>
    </dgm:pt>
    <dgm:pt modelId="{DF232E09-98C4-4C54-932D-2E3FB43E688D}" type="pres">
      <dgm:prSet presAssocID="{821533D4-510D-4DFA-8664-30439E32F224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CEC874-3C2D-4C3F-9ED6-0C1D617EB38B}" type="pres">
      <dgm:prSet presAssocID="{821533D4-510D-4DFA-8664-30439E32F224}" presName="Triangle" presStyleLbl="alignNode1" presStyleIdx="1" presStyleCnt="13"/>
      <dgm:spPr/>
    </dgm:pt>
    <dgm:pt modelId="{ED85E241-B0F1-4D09-9182-FFEAB35E8107}" type="pres">
      <dgm:prSet presAssocID="{DD717A72-CFEA-413B-A422-0CD1A0492146}" presName="sibTrans" presStyleCnt="0"/>
      <dgm:spPr/>
    </dgm:pt>
    <dgm:pt modelId="{D7DF8343-D218-46D4-A3A5-9FF385D7EA03}" type="pres">
      <dgm:prSet presAssocID="{DD717A72-CFEA-413B-A422-0CD1A0492146}" presName="space" presStyleCnt="0"/>
      <dgm:spPr/>
    </dgm:pt>
    <dgm:pt modelId="{3D6F941B-3542-4A89-B191-290188C65500}" type="pres">
      <dgm:prSet presAssocID="{2849460A-2498-4287-A65D-2253BCD3EF45}" presName="composite" presStyleCnt="0"/>
      <dgm:spPr/>
    </dgm:pt>
    <dgm:pt modelId="{A1417910-C7CC-429F-8DA9-90F1A183A21F}" type="pres">
      <dgm:prSet presAssocID="{2849460A-2498-4287-A65D-2253BCD3EF45}" presName="LShape" presStyleLbl="alignNode1" presStyleIdx="2" presStyleCnt="13"/>
      <dgm:spPr/>
    </dgm:pt>
    <dgm:pt modelId="{35A479CB-8762-4F85-ACB3-3B3F09A8E038}" type="pres">
      <dgm:prSet presAssocID="{2849460A-2498-4287-A65D-2253BCD3EF45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77FDE7-4DDA-458B-8995-487497F53248}" type="pres">
      <dgm:prSet presAssocID="{2849460A-2498-4287-A65D-2253BCD3EF45}" presName="Triangle" presStyleLbl="alignNode1" presStyleIdx="3" presStyleCnt="13"/>
      <dgm:spPr/>
    </dgm:pt>
    <dgm:pt modelId="{D004E2B6-8D69-4B2D-A00A-0B0E95896428}" type="pres">
      <dgm:prSet presAssocID="{5059DBCD-21E2-427A-8DB0-A5292DE24116}" presName="sibTrans" presStyleCnt="0"/>
      <dgm:spPr/>
    </dgm:pt>
    <dgm:pt modelId="{3F68CC7E-FCC6-4529-B696-1DF682D8797F}" type="pres">
      <dgm:prSet presAssocID="{5059DBCD-21E2-427A-8DB0-A5292DE24116}" presName="space" presStyleCnt="0"/>
      <dgm:spPr/>
    </dgm:pt>
    <dgm:pt modelId="{95376EF4-CAE5-42EE-B06F-D3574E9D5036}" type="pres">
      <dgm:prSet presAssocID="{F9A4B218-0035-4692-AC75-21F9895F3F6E}" presName="composite" presStyleCnt="0"/>
      <dgm:spPr/>
    </dgm:pt>
    <dgm:pt modelId="{09C6F12C-1150-45C6-86DC-9DDFCBB7BD5C}" type="pres">
      <dgm:prSet presAssocID="{F9A4B218-0035-4692-AC75-21F9895F3F6E}" presName="LShape" presStyleLbl="alignNode1" presStyleIdx="4" presStyleCnt="13"/>
      <dgm:spPr/>
    </dgm:pt>
    <dgm:pt modelId="{39A3BCA6-BC41-41DB-9FA4-830C5B39C570}" type="pres">
      <dgm:prSet presAssocID="{F9A4B218-0035-4692-AC75-21F9895F3F6E}" presName="ParentText" presStyleLbl="revTx" presStyleIdx="2" presStyleCnt="7" custLinFactNeighborX="-1370" custLinFactNeighborY="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8F3B4D-7488-42E0-A3BF-3925073BB1F8}" type="pres">
      <dgm:prSet presAssocID="{F9A4B218-0035-4692-AC75-21F9895F3F6E}" presName="Triangle" presStyleLbl="alignNode1" presStyleIdx="5" presStyleCnt="13"/>
      <dgm:spPr/>
    </dgm:pt>
    <dgm:pt modelId="{5305EBDC-93AD-4269-BA4A-007A403BE418}" type="pres">
      <dgm:prSet presAssocID="{EF9125FD-0C7D-4D30-B659-DDB1E7CFADF2}" presName="sibTrans" presStyleCnt="0"/>
      <dgm:spPr/>
    </dgm:pt>
    <dgm:pt modelId="{8BE4B3CE-E262-40A9-B50F-1AAA76BD8649}" type="pres">
      <dgm:prSet presAssocID="{EF9125FD-0C7D-4D30-B659-DDB1E7CFADF2}" presName="space" presStyleCnt="0"/>
      <dgm:spPr/>
    </dgm:pt>
    <dgm:pt modelId="{66A58C97-7B07-4670-9B84-ED11EEE5FE8B}" type="pres">
      <dgm:prSet presAssocID="{8BC34B2E-8425-4AE1-92A3-1600DB6FFEF3}" presName="composite" presStyleCnt="0"/>
      <dgm:spPr/>
    </dgm:pt>
    <dgm:pt modelId="{93DFCD33-B4AE-4E4C-91C4-A6D22F03079F}" type="pres">
      <dgm:prSet presAssocID="{8BC34B2E-8425-4AE1-92A3-1600DB6FFEF3}" presName="LShape" presStyleLbl="alignNode1" presStyleIdx="6" presStyleCnt="13"/>
      <dgm:spPr/>
    </dgm:pt>
    <dgm:pt modelId="{755E8270-612D-4E92-8376-04B1D8750A95}" type="pres">
      <dgm:prSet presAssocID="{8BC34B2E-8425-4AE1-92A3-1600DB6FFEF3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38A907-810F-4889-839E-86F6A6676B5E}" type="pres">
      <dgm:prSet presAssocID="{8BC34B2E-8425-4AE1-92A3-1600DB6FFEF3}" presName="Triangle" presStyleLbl="alignNode1" presStyleIdx="7" presStyleCnt="13"/>
      <dgm:spPr/>
    </dgm:pt>
    <dgm:pt modelId="{73C938D5-9F5C-4382-8682-4A0D0C2E564F}" type="pres">
      <dgm:prSet presAssocID="{DB99402D-AE06-4866-A72D-833FFCCE5F1C}" presName="sibTrans" presStyleCnt="0"/>
      <dgm:spPr/>
    </dgm:pt>
    <dgm:pt modelId="{B587006F-34FF-45BB-945C-A47A6B2913F4}" type="pres">
      <dgm:prSet presAssocID="{DB99402D-AE06-4866-A72D-833FFCCE5F1C}" presName="space" presStyleCnt="0"/>
      <dgm:spPr/>
    </dgm:pt>
    <dgm:pt modelId="{6D0D8DC2-5251-4975-9B34-E28971D62538}" type="pres">
      <dgm:prSet presAssocID="{CF2E3576-DADA-41F1-A4C5-5E4C1A979B1C}" presName="composite" presStyleCnt="0"/>
      <dgm:spPr/>
    </dgm:pt>
    <dgm:pt modelId="{C12D3452-79DC-4651-8CD7-6CB883B38D33}" type="pres">
      <dgm:prSet presAssocID="{CF2E3576-DADA-41F1-A4C5-5E4C1A979B1C}" presName="LShape" presStyleLbl="alignNode1" presStyleIdx="8" presStyleCnt="13"/>
      <dgm:spPr/>
    </dgm:pt>
    <dgm:pt modelId="{24BE426E-BEB5-4B59-B08B-845EF2335A4B}" type="pres">
      <dgm:prSet presAssocID="{CF2E3576-DADA-41F1-A4C5-5E4C1A979B1C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F57D16-AC41-4048-8297-2325B1D1DFFD}" type="pres">
      <dgm:prSet presAssocID="{CF2E3576-DADA-41F1-A4C5-5E4C1A979B1C}" presName="Triangle" presStyleLbl="alignNode1" presStyleIdx="9" presStyleCnt="13"/>
      <dgm:spPr/>
    </dgm:pt>
    <dgm:pt modelId="{92CB3397-1DA6-4655-872A-5A2709211FD2}" type="pres">
      <dgm:prSet presAssocID="{04022AFC-792B-495B-BE2C-EB242C6003A2}" presName="sibTrans" presStyleCnt="0"/>
      <dgm:spPr/>
    </dgm:pt>
    <dgm:pt modelId="{4B2E0135-740D-408C-B07E-849FCBC5DB06}" type="pres">
      <dgm:prSet presAssocID="{04022AFC-792B-495B-BE2C-EB242C6003A2}" presName="space" presStyleCnt="0"/>
      <dgm:spPr/>
    </dgm:pt>
    <dgm:pt modelId="{6B3024FD-BC6F-4520-B1FE-82278D337890}" type="pres">
      <dgm:prSet presAssocID="{A06AEFE1-1009-46E7-98B1-306334C72EEC}" presName="composite" presStyleCnt="0"/>
      <dgm:spPr/>
    </dgm:pt>
    <dgm:pt modelId="{2C96948F-6DF5-4A04-B85B-A3919792F6E6}" type="pres">
      <dgm:prSet presAssocID="{A06AEFE1-1009-46E7-98B1-306334C72EEC}" presName="LShape" presStyleLbl="alignNode1" presStyleIdx="10" presStyleCnt="13"/>
      <dgm:spPr/>
    </dgm:pt>
    <dgm:pt modelId="{825DC8BA-E429-4799-9F52-6FCE93785889}" type="pres">
      <dgm:prSet presAssocID="{A06AEFE1-1009-46E7-98B1-306334C72EEC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EBA79-9A88-474A-8D98-E332B32593D3}" type="pres">
      <dgm:prSet presAssocID="{A06AEFE1-1009-46E7-98B1-306334C72EEC}" presName="Triangle" presStyleLbl="alignNode1" presStyleIdx="11" presStyleCnt="13"/>
      <dgm:spPr/>
    </dgm:pt>
    <dgm:pt modelId="{F82FD97A-8BFD-4A89-9FA4-64B7B058D1BE}" type="pres">
      <dgm:prSet presAssocID="{2F622077-B923-4203-8BBA-E99420657AED}" presName="sibTrans" presStyleCnt="0"/>
      <dgm:spPr/>
    </dgm:pt>
    <dgm:pt modelId="{3C780844-7EA4-4749-8268-A293FB55CE9D}" type="pres">
      <dgm:prSet presAssocID="{2F622077-B923-4203-8BBA-E99420657AED}" presName="space" presStyleCnt="0"/>
      <dgm:spPr/>
    </dgm:pt>
    <dgm:pt modelId="{A584DC50-E96D-4A3D-8D6A-9C22AE4D79BE}" type="pres">
      <dgm:prSet presAssocID="{F10E39C3-FD3E-4042-84EA-99AE312C8B65}" presName="composite" presStyleCnt="0"/>
      <dgm:spPr/>
    </dgm:pt>
    <dgm:pt modelId="{490A73D1-BD83-4451-8C93-F110C3165B1D}" type="pres">
      <dgm:prSet presAssocID="{F10E39C3-FD3E-4042-84EA-99AE312C8B65}" presName="LShape" presStyleLbl="alignNode1" presStyleIdx="12" presStyleCnt="13"/>
      <dgm:spPr/>
    </dgm:pt>
    <dgm:pt modelId="{6E877BEC-DF80-42EA-8BCC-0EAD251D53E4}" type="pres">
      <dgm:prSet presAssocID="{F10E39C3-FD3E-4042-84EA-99AE312C8B65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290A3D-A8A1-465E-8DD6-E3F8909B7CBB}" srcId="{62D42FEC-2A03-4106-8BD7-1212261B333C}" destId="{A06AEFE1-1009-46E7-98B1-306334C72EEC}" srcOrd="5" destOrd="0" parTransId="{050ACE04-3032-4CA9-A957-BEA8346348BE}" sibTransId="{2F622077-B923-4203-8BBA-E99420657AED}"/>
    <dgm:cxn modelId="{25D5AF40-9EEF-41BA-9747-28A5B44004D2}" type="presOf" srcId="{821533D4-510D-4DFA-8664-30439E32F224}" destId="{DF232E09-98C4-4C54-932D-2E3FB43E688D}" srcOrd="0" destOrd="0" presId="urn:microsoft.com/office/officeart/2009/3/layout/StepUpProcess"/>
    <dgm:cxn modelId="{E40C21B0-54EE-481C-A2F2-FF5E7FB7FD9C}" type="presOf" srcId="{A06AEFE1-1009-46E7-98B1-306334C72EEC}" destId="{825DC8BA-E429-4799-9F52-6FCE93785889}" srcOrd="0" destOrd="0" presId="urn:microsoft.com/office/officeart/2009/3/layout/StepUpProcess"/>
    <dgm:cxn modelId="{1B3BF7DE-DA1B-4B8A-8B70-994C723BB227}" srcId="{62D42FEC-2A03-4106-8BD7-1212261B333C}" destId="{821533D4-510D-4DFA-8664-30439E32F224}" srcOrd="0" destOrd="0" parTransId="{26577574-BDE7-4FAE-B425-8D0C9A82DB00}" sibTransId="{DD717A72-CFEA-413B-A422-0CD1A0492146}"/>
    <dgm:cxn modelId="{FEC2F7DA-8B72-4A87-904A-98D4EB916168}" type="presOf" srcId="{CF2E3576-DADA-41F1-A4C5-5E4C1A979B1C}" destId="{24BE426E-BEB5-4B59-B08B-845EF2335A4B}" srcOrd="0" destOrd="0" presId="urn:microsoft.com/office/officeart/2009/3/layout/StepUpProcess"/>
    <dgm:cxn modelId="{5F2BDBA8-4CFB-43D8-A315-5B01AB9A38AB}" srcId="{62D42FEC-2A03-4106-8BD7-1212261B333C}" destId="{F9A4B218-0035-4692-AC75-21F9895F3F6E}" srcOrd="2" destOrd="0" parTransId="{A0CD1842-4498-48E3-9084-3B8D4C0294E9}" sibTransId="{EF9125FD-0C7D-4D30-B659-DDB1E7CFADF2}"/>
    <dgm:cxn modelId="{93B0802A-87AD-4243-925F-5C9949202FD1}" srcId="{62D42FEC-2A03-4106-8BD7-1212261B333C}" destId="{8BC34B2E-8425-4AE1-92A3-1600DB6FFEF3}" srcOrd="3" destOrd="0" parTransId="{52992A80-CE52-4AF2-91D8-72D5FEE0A95A}" sibTransId="{DB99402D-AE06-4866-A72D-833FFCCE5F1C}"/>
    <dgm:cxn modelId="{5041BCBF-D8BB-4F17-AB8F-0D0CEAAC6FE5}" type="presOf" srcId="{8BC34B2E-8425-4AE1-92A3-1600DB6FFEF3}" destId="{755E8270-612D-4E92-8376-04B1D8750A95}" srcOrd="0" destOrd="0" presId="urn:microsoft.com/office/officeart/2009/3/layout/StepUpProcess"/>
    <dgm:cxn modelId="{67065CFD-A9D5-44B4-9066-A369EEEECB19}" srcId="{62D42FEC-2A03-4106-8BD7-1212261B333C}" destId="{CF2E3576-DADA-41F1-A4C5-5E4C1A979B1C}" srcOrd="4" destOrd="0" parTransId="{AA28FF6F-A4B5-49D9-87C6-063F38ECE2B9}" sibTransId="{04022AFC-792B-495B-BE2C-EB242C6003A2}"/>
    <dgm:cxn modelId="{336DD259-440D-4E79-B430-C2F43F8C136B}" type="presOf" srcId="{62D42FEC-2A03-4106-8BD7-1212261B333C}" destId="{38A71272-23EB-4902-9109-DEF515BCB3C6}" srcOrd="0" destOrd="0" presId="urn:microsoft.com/office/officeart/2009/3/layout/StepUpProcess"/>
    <dgm:cxn modelId="{E5B515EA-AA32-4F0B-AD85-B4C294B36450}" type="presOf" srcId="{F10E39C3-FD3E-4042-84EA-99AE312C8B65}" destId="{6E877BEC-DF80-42EA-8BCC-0EAD251D53E4}" srcOrd="0" destOrd="0" presId="urn:microsoft.com/office/officeart/2009/3/layout/StepUpProcess"/>
    <dgm:cxn modelId="{C883773C-8B9B-4BC4-A6B0-A423BB588851}" srcId="{62D42FEC-2A03-4106-8BD7-1212261B333C}" destId="{2849460A-2498-4287-A65D-2253BCD3EF45}" srcOrd="1" destOrd="0" parTransId="{6E0C5AC0-1010-413B-90F5-72472F56B3DD}" sibTransId="{5059DBCD-21E2-427A-8DB0-A5292DE24116}"/>
    <dgm:cxn modelId="{1AB1288C-0D9E-4DF9-9F6F-65C2E740B971}" srcId="{62D42FEC-2A03-4106-8BD7-1212261B333C}" destId="{F10E39C3-FD3E-4042-84EA-99AE312C8B65}" srcOrd="6" destOrd="0" parTransId="{0983F5B9-529A-425B-B0F6-AA6CDAFB364B}" sibTransId="{7E302684-3263-48EB-935A-CBC3D8B12D03}"/>
    <dgm:cxn modelId="{3B4118F4-DEAD-4413-AFE7-E9A8ABA32E27}" type="presOf" srcId="{2849460A-2498-4287-A65D-2253BCD3EF45}" destId="{35A479CB-8762-4F85-ACB3-3B3F09A8E038}" srcOrd="0" destOrd="0" presId="urn:microsoft.com/office/officeart/2009/3/layout/StepUpProcess"/>
    <dgm:cxn modelId="{77BED913-E38B-46F3-9D2E-7D272B9547C3}" type="presOf" srcId="{F9A4B218-0035-4692-AC75-21F9895F3F6E}" destId="{39A3BCA6-BC41-41DB-9FA4-830C5B39C570}" srcOrd="0" destOrd="0" presId="urn:microsoft.com/office/officeart/2009/3/layout/StepUpProcess"/>
    <dgm:cxn modelId="{581C74B3-0FCC-48B8-A1ED-AFCB6041E81F}" type="presParOf" srcId="{38A71272-23EB-4902-9109-DEF515BCB3C6}" destId="{FFF1150B-B67E-4C5C-A3DE-B5EAC215C63B}" srcOrd="0" destOrd="0" presId="urn:microsoft.com/office/officeart/2009/3/layout/StepUpProcess"/>
    <dgm:cxn modelId="{27B48A9D-FD0D-4F01-BB04-9D0921005722}" type="presParOf" srcId="{FFF1150B-B67E-4C5C-A3DE-B5EAC215C63B}" destId="{E10C085E-D0E3-4228-B4F7-4812085C5D61}" srcOrd="0" destOrd="0" presId="urn:microsoft.com/office/officeart/2009/3/layout/StepUpProcess"/>
    <dgm:cxn modelId="{3A612B46-2B73-4DEE-ACFD-2348B3C858A8}" type="presParOf" srcId="{FFF1150B-B67E-4C5C-A3DE-B5EAC215C63B}" destId="{DF232E09-98C4-4C54-932D-2E3FB43E688D}" srcOrd="1" destOrd="0" presId="urn:microsoft.com/office/officeart/2009/3/layout/StepUpProcess"/>
    <dgm:cxn modelId="{21A41FCE-9624-4257-A07D-5C24D7E0C8E6}" type="presParOf" srcId="{FFF1150B-B67E-4C5C-A3DE-B5EAC215C63B}" destId="{2BCEC874-3C2D-4C3F-9ED6-0C1D617EB38B}" srcOrd="2" destOrd="0" presId="urn:microsoft.com/office/officeart/2009/3/layout/StepUpProcess"/>
    <dgm:cxn modelId="{BCD9B475-1E26-4CC1-A642-B1FB15EC40CC}" type="presParOf" srcId="{38A71272-23EB-4902-9109-DEF515BCB3C6}" destId="{ED85E241-B0F1-4D09-9182-FFEAB35E8107}" srcOrd="1" destOrd="0" presId="urn:microsoft.com/office/officeart/2009/3/layout/StepUpProcess"/>
    <dgm:cxn modelId="{60D2FBA4-B12D-4EB5-9A45-89D356122810}" type="presParOf" srcId="{ED85E241-B0F1-4D09-9182-FFEAB35E8107}" destId="{D7DF8343-D218-46D4-A3A5-9FF385D7EA03}" srcOrd="0" destOrd="0" presId="urn:microsoft.com/office/officeart/2009/3/layout/StepUpProcess"/>
    <dgm:cxn modelId="{DA9D6CB1-D3A8-4A19-9939-BCED521AF786}" type="presParOf" srcId="{38A71272-23EB-4902-9109-DEF515BCB3C6}" destId="{3D6F941B-3542-4A89-B191-290188C65500}" srcOrd="2" destOrd="0" presId="urn:microsoft.com/office/officeart/2009/3/layout/StepUpProcess"/>
    <dgm:cxn modelId="{1587C674-5BEB-4E1E-A63D-95C9865B7612}" type="presParOf" srcId="{3D6F941B-3542-4A89-B191-290188C65500}" destId="{A1417910-C7CC-429F-8DA9-90F1A183A21F}" srcOrd="0" destOrd="0" presId="urn:microsoft.com/office/officeart/2009/3/layout/StepUpProcess"/>
    <dgm:cxn modelId="{66CA351B-5536-49CA-ACE5-7AE6737EB1C5}" type="presParOf" srcId="{3D6F941B-3542-4A89-B191-290188C65500}" destId="{35A479CB-8762-4F85-ACB3-3B3F09A8E038}" srcOrd="1" destOrd="0" presId="urn:microsoft.com/office/officeart/2009/3/layout/StepUpProcess"/>
    <dgm:cxn modelId="{8FDA2DBA-4E85-4B76-B3A9-2492612BC688}" type="presParOf" srcId="{3D6F941B-3542-4A89-B191-290188C65500}" destId="{2B77FDE7-4DDA-458B-8995-487497F53248}" srcOrd="2" destOrd="0" presId="urn:microsoft.com/office/officeart/2009/3/layout/StepUpProcess"/>
    <dgm:cxn modelId="{8C8196E0-BE1E-412C-A75A-51BC9C6460B8}" type="presParOf" srcId="{38A71272-23EB-4902-9109-DEF515BCB3C6}" destId="{D004E2B6-8D69-4B2D-A00A-0B0E95896428}" srcOrd="3" destOrd="0" presId="urn:microsoft.com/office/officeart/2009/3/layout/StepUpProcess"/>
    <dgm:cxn modelId="{8DDB8296-95E6-4A7C-817D-FD0A3E76940C}" type="presParOf" srcId="{D004E2B6-8D69-4B2D-A00A-0B0E95896428}" destId="{3F68CC7E-FCC6-4529-B696-1DF682D8797F}" srcOrd="0" destOrd="0" presId="urn:microsoft.com/office/officeart/2009/3/layout/StepUpProcess"/>
    <dgm:cxn modelId="{9BB0DB11-7D50-4170-9008-7D54EEFA366E}" type="presParOf" srcId="{38A71272-23EB-4902-9109-DEF515BCB3C6}" destId="{95376EF4-CAE5-42EE-B06F-D3574E9D5036}" srcOrd="4" destOrd="0" presId="urn:microsoft.com/office/officeart/2009/3/layout/StepUpProcess"/>
    <dgm:cxn modelId="{F5250C90-DD73-491A-9E37-F6C074840EE3}" type="presParOf" srcId="{95376EF4-CAE5-42EE-B06F-D3574E9D5036}" destId="{09C6F12C-1150-45C6-86DC-9DDFCBB7BD5C}" srcOrd="0" destOrd="0" presId="urn:microsoft.com/office/officeart/2009/3/layout/StepUpProcess"/>
    <dgm:cxn modelId="{4172E43D-19FA-42DC-86EF-75204732D7AB}" type="presParOf" srcId="{95376EF4-CAE5-42EE-B06F-D3574E9D5036}" destId="{39A3BCA6-BC41-41DB-9FA4-830C5B39C570}" srcOrd="1" destOrd="0" presId="urn:microsoft.com/office/officeart/2009/3/layout/StepUpProcess"/>
    <dgm:cxn modelId="{AFFA62D9-EE42-4AC1-BD4F-7986326B568A}" type="presParOf" srcId="{95376EF4-CAE5-42EE-B06F-D3574E9D5036}" destId="{3E8F3B4D-7488-42E0-A3BF-3925073BB1F8}" srcOrd="2" destOrd="0" presId="urn:microsoft.com/office/officeart/2009/3/layout/StepUpProcess"/>
    <dgm:cxn modelId="{D2A33685-B723-42F3-86F6-7D40D120E3E9}" type="presParOf" srcId="{38A71272-23EB-4902-9109-DEF515BCB3C6}" destId="{5305EBDC-93AD-4269-BA4A-007A403BE418}" srcOrd="5" destOrd="0" presId="urn:microsoft.com/office/officeart/2009/3/layout/StepUpProcess"/>
    <dgm:cxn modelId="{A8D56C76-34CB-4085-AF51-A0983C57DD43}" type="presParOf" srcId="{5305EBDC-93AD-4269-BA4A-007A403BE418}" destId="{8BE4B3CE-E262-40A9-B50F-1AAA76BD8649}" srcOrd="0" destOrd="0" presId="urn:microsoft.com/office/officeart/2009/3/layout/StepUpProcess"/>
    <dgm:cxn modelId="{C50B6F3A-541C-499F-9002-D3F8E25D9758}" type="presParOf" srcId="{38A71272-23EB-4902-9109-DEF515BCB3C6}" destId="{66A58C97-7B07-4670-9B84-ED11EEE5FE8B}" srcOrd="6" destOrd="0" presId="urn:microsoft.com/office/officeart/2009/3/layout/StepUpProcess"/>
    <dgm:cxn modelId="{D0525717-7807-494E-9965-7FE3EB967995}" type="presParOf" srcId="{66A58C97-7B07-4670-9B84-ED11EEE5FE8B}" destId="{93DFCD33-B4AE-4E4C-91C4-A6D22F03079F}" srcOrd="0" destOrd="0" presId="urn:microsoft.com/office/officeart/2009/3/layout/StepUpProcess"/>
    <dgm:cxn modelId="{44E7C3D9-2FA0-44B0-9586-D0EBE16175D3}" type="presParOf" srcId="{66A58C97-7B07-4670-9B84-ED11EEE5FE8B}" destId="{755E8270-612D-4E92-8376-04B1D8750A95}" srcOrd="1" destOrd="0" presId="urn:microsoft.com/office/officeart/2009/3/layout/StepUpProcess"/>
    <dgm:cxn modelId="{E0F7F7A6-F4C7-4482-95BF-3E282D5E23AB}" type="presParOf" srcId="{66A58C97-7B07-4670-9B84-ED11EEE5FE8B}" destId="{C438A907-810F-4889-839E-86F6A6676B5E}" srcOrd="2" destOrd="0" presId="urn:microsoft.com/office/officeart/2009/3/layout/StepUpProcess"/>
    <dgm:cxn modelId="{9D4D8861-9A83-4BD6-B11F-951481907D53}" type="presParOf" srcId="{38A71272-23EB-4902-9109-DEF515BCB3C6}" destId="{73C938D5-9F5C-4382-8682-4A0D0C2E564F}" srcOrd="7" destOrd="0" presId="urn:microsoft.com/office/officeart/2009/3/layout/StepUpProcess"/>
    <dgm:cxn modelId="{2AFC3AE7-A3AC-4B4E-8C01-A796301ECA47}" type="presParOf" srcId="{73C938D5-9F5C-4382-8682-4A0D0C2E564F}" destId="{B587006F-34FF-45BB-945C-A47A6B2913F4}" srcOrd="0" destOrd="0" presId="urn:microsoft.com/office/officeart/2009/3/layout/StepUpProcess"/>
    <dgm:cxn modelId="{99DFE0EE-F87B-4E13-9AE5-AC706800BDD2}" type="presParOf" srcId="{38A71272-23EB-4902-9109-DEF515BCB3C6}" destId="{6D0D8DC2-5251-4975-9B34-E28971D62538}" srcOrd="8" destOrd="0" presId="urn:microsoft.com/office/officeart/2009/3/layout/StepUpProcess"/>
    <dgm:cxn modelId="{D0C67911-DA13-4DC0-9B8E-69A33FA61518}" type="presParOf" srcId="{6D0D8DC2-5251-4975-9B34-E28971D62538}" destId="{C12D3452-79DC-4651-8CD7-6CB883B38D33}" srcOrd="0" destOrd="0" presId="urn:microsoft.com/office/officeart/2009/3/layout/StepUpProcess"/>
    <dgm:cxn modelId="{ED81745D-F4A8-4CFF-B255-5DCAE60A8A12}" type="presParOf" srcId="{6D0D8DC2-5251-4975-9B34-E28971D62538}" destId="{24BE426E-BEB5-4B59-B08B-845EF2335A4B}" srcOrd="1" destOrd="0" presId="urn:microsoft.com/office/officeart/2009/3/layout/StepUpProcess"/>
    <dgm:cxn modelId="{F03DFA4B-F2DB-470B-8704-7E25D0FC51DB}" type="presParOf" srcId="{6D0D8DC2-5251-4975-9B34-E28971D62538}" destId="{B5F57D16-AC41-4048-8297-2325B1D1DFFD}" srcOrd="2" destOrd="0" presId="urn:microsoft.com/office/officeart/2009/3/layout/StepUpProcess"/>
    <dgm:cxn modelId="{FB5B79C6-369D-46AE-868A-68A55BF836AA}" type="presParOf" srcId="{38A71272-23EB-4902-9109-DEF515BCB3C6}" destId="{92CB3397-1DA6-4655-872A-5A2709211FD2}" srcOrd="9" destOrd="0" presId="urn:microsoft.com/office/officeart/2009/3/layout/StepUpProcess"/>
    <dgm:cxn modelId="{42C186F3-521E-4317-B65A-3F60146FE7BF}" type="presParOf" srcId="{92CB3397-1DA6-4655-872A-5A2709211FD2}" destId="{4B2E0135-740D-408C-B07E-849FCBC5DB06}" srcOrd="0" destOrd="0" presId="urn:microsoft.com/office/officeart/2009/3/layout/StepUpProcess"/>
    <dgm:cxn modelId="{D41A0326-5851-412D-9E5D-24E8E40A3B11}" type="presParOf" srcId="{38A71272-23EB-4902-9109-DEF515BCB3C6}" destId="{6B3024FD-BC6F-4520-B1FE-82278D337890}" srcOrd="10" destOrd="0" presId="urn:microsoft.com/office/officeart/2009/3/layout/StepUpProcess"/>
    <dgm:cxn modelId="{346F747F-DDB7-4296-A6F2-9024575B1CF9}" type="presParOf" srcId="{6B3024FD-BC6F-4520-B1FE-82278D337890}" destId="{2C96948F-6DF5-4A04-B85B-A3919792F6E6}" srcOrd="0" destOrd="0" presId="urn:microsoft.com/office/officeart/2009/3/layout/StepUpProcess"/>
    <dgm:cxn modelId="{F690C2C6-4398-4226-94CC-B1240663D9B6}" type="presParOf" srcId="{6B3024FD-BC6F-4520-B1FE-82278D337890}" destId="{825DC8BA-E429-4799-9F52-6FCE93785889}" srcOrd="1" destOrd="0" presId="urn:microsoft.com/office/officeart/2009/3/layout/StepUpProcess"/>
    <dgm:cxn modelId="{167A4D2A-3109-40C3-A80D-48E8ED7CDA43}" type="presParOf" srcId="{6B3024FD-BC6F-4520-B1FE-82278D337890}" destId="{EC3EBA79-9A88-474A-8D98-E332B32593D3}" srcOrd="2" destOrd="0" presId="urn:microsoft.com/office/officeart/2009/3/layout/StepUpProcess"/>
    <dgm:cxn modelId="{36B66D76-2594-43D7-B376-F4E3C6199AC0}" type="presParOf" srcId="{38A71272-23EB-4902-9109-DEF515BCB3C6}" destId="{F82FD97A-8BFD-4A89-9FA4-64B7B058D1BE}" srcOrd="11" destOrd="0" presId="urn:microsoft.com/office/officeart/2009/3/layout/StepUpProcess"/>
    <dgm:cxn modelId="{66E9B9EE-1F1F-4CDB-AB21-1865885A3293}" type="presParOf" srcId="{F82FD97A-8BFD-4A89-9FA4-64B7B058D1BE}" destId="{3C780844-7EA4-4749-8268-A293FB55CE9D}" srcOrd="0" destOrd="0" presId="urn:microsoft.com/office/officeart/2009/3/layout/StepUpProcess"/>
    <dgm:cxn modelId="{AC038D01-0B83-452E-B420-A44FE48D1D6B}" type="presParOf" srcId="{38A71272-23EB-4902-9109-DEF515BCB3C6}" destId="{A584DC50-E96D-4A3D-8D6A-9C22AE4D79BE}" srcOrd="12" destOrd="0" presId="urn:microsoft.com/office/officeart/2009/3/layout/StepUpProcess"/>
    <dgm:cxn modelId="{92505540-63C3-4720-A02A-E3B52F4289AE}" type="presParOf" srcId="{A584DC50-E96D-4A3D-8D6A-9C22AE4D79BE}" destId="{490A73D1-BD83-4451-8C93-F110C3165B1D}" srcOrd="0" destOrd="0" presId="urn:microsoft.com/office/officeart/2009/3/layout/StepUpProcess"/>
    <dgm:cxn modelId="{46B29A98-C6D7-49C5-8F85-405EA38B5D87}" type="presParOf" srcId="{A584DC50-E96D-4A3D-8D6A-9C22AE4D79BE}" destId="{6E877BEC-DF80-42EA-8BCC-0EAD251D53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CECBF6-B5A1-4609-AB02-6EF36C67796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E810AAB-A069-4EB4-97B3-528D1F62D547}">
      <dgm:prSet/>
      <dgm:spPr>
        <a:solidFill>
          <a:srgbClr val="008898"/>
        </a:solidFill>
      </dgm:spPr>
      <dgm:t>
        <a:bodyPr/>
        <a:lstStyle/>
        <a:p>
          <a:pPr rtl="0"/>
          <a:r>
            <a:rPr lang="en-GB" dirty="0" smtClean="0"/>
            <a:t>Greater harmonisation </a:t>
          </a:r>
          <a:endParaRPr lang="en-GB" dirty="0"/>
        </a:p>
      </dgm:t>
    </dgm:pt>
    <dgm:pt modelId="{7CF33B01-A1C3-4FA2-8791-A484D12CC56C}" type="parTrans" cxnId="{E3601AF9-B7E6-4C31-AFB0-5724CE35AE1C}">
      <dgm:prSet/>
      <dgm:spPr/>
      <dgm:t>
        <a:bodyPr/>
        <a:lstStyle/>
        <a:p>
          <a:endParaRPr lang="en-GB"/>
        </a:p>
      </dgm:t>
    </dgm:pt>
    <dgm:pt modelId="{36899F1E-0442-46B5-9A43-A05154DB96CB}" type="sibTrans" cxnId="{E3601AF9-B7E6-4C31-AFB0-5724CE35AE1C}">
      <dgm:prSet/>
      <dgm:spPr/>
      <dgm:t>
        <a:bodyPr/>
        <a:lstStyle/>
        <a:p>
          <a:endParaRPr lang="en-GB"/>
        </a:p>
      </dgm:t>
    </dgm:pt>
    <dgm:pt modelId="{C2966248-F0CE-4101-BA87-6D5E43E1D0D9}">
      <dgm:prSet/>
      <dgm:spPr>
        <a:solidFill>
          <a:srgbClr val="008898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GB" dirty="0" smtClean="0"/>
            <a:t>Improved timelines and flexibility</a:t>
          </a:r>
          <a:endParaRPr lang="en-GB" dirty="0"/>
        </a:p>
      </dgm:t>
    </dgm:pt>
    <dgm:pt modelId="{7FB1846C-4F4E-4A7B-97E4-13EA6A7DE002}" type="parTrans" cxnId="{4EA2E71F-1A60-4766-8499-FB93CF747FE8}">
      <dgm:prSet/>
      <dgm:spPr/>
      <dgm:t>
        <a:bodyPr/>
        <a:lstStyle/>
        <a:p>
          <a:endParaRPr lang="en-GB"/>
        </a:p>
      </dgm:t>
    </dgm:pt>
    <dgm:pt modelId="{8014D63C-F7C4-48F0-846D-84EFDD236F17}" type="sibTrans" cxnId="{4EA2E71F-1A60-4766-8499-FB93CF747FE8}">
      <dgm:prSet/>
      <dgm:spPr/>
      <dgm:t>
        <a:bodyPr/>
        <a:lstStyle/>
        <a:p>
          <a:endParaRPr lang="en-GB"/>
        </a:p>
      </dgm:t>
    </dgm:pt>
    <dgm:pt modelId="{1A9C13F5-FFFC-48D0-8D3F-24BA514C5E5A}">
      <dgm:prSet/>
      <dgm:spPr/>
      <dgm:t>
        <a:bodyPr/>
        <a:lstStyle/>
        <a:p>
          <a:pPr rtl="0"/>
          <a:r>
            <a:rPr lang="en-GB" smtClean="0"/>
            <a:t>Effective administration and assessment</a:t>
          </a:r>
          <a:endParaRPr lang="en-GB"/>
        </a:p>
      </dgm:t>
    </dgm:pt>
    <dgm:pt modelId="{22472737-E90D-41E6-BDEA-373A18986164}" type="parTrans" cxnId="{7C2A4D80-4F7C-4456-B5DC-BFD9001F6C1C}">
      <dgm:prSet/>
      <dgm:spPr/>
      <dgm:t>
        <a:bodyPr/>
        <a:lstStyle/>
        <a:p>
          <a:endParaRPr lang="en-GB"/>
        </a:p>
      </dgm:t>
    </dgm:pt>
    <dgm:pt modelId="{6D2C27AF-F886-4725-A354-47ABEF1D31FD}" type="sibTrans" cxnId="{7C2A4D80-4F7C-4456-B5DC-BFD9001F6C1C}">
      <dgm:prSet/>
      <dgm:spPr/>
      <dgm:t>
        <a:bodyPr/>
        <a:lstStyle/>
        <a:p>
          <a:endParaRPr lang="en-GB"/>
        </a:p>
      </dgm:t>
    </dgm:pt>
    <dgm:pt modelId="{83448671-4354-4977-BFDD-25CF16D14143}">
      <dgm:prSet/>
      <dgm:spPr/>
      <dgm:t>
        <a:bodyPr/>
        <a:lstStyle/>
        <a:p>
          <a:pPr rtl="0"/>
          <a:r>
            <a:rPr lang="en-GB" smtClean="0"/>
            <a:t>Increased transparency</a:t>
          </a:r>
          <a:endParaRPr lang="en-GB"/>
        </a:p>
      </dgm:t>
    </dgm:pt>
    <dgm:pt modelId="{5AE02E97-1611-4396-A75E-A9152C604DF6}" type="parTrans" cxnId="{E4FD6772-2580-4FC9-B173-4D8AE10096CE}">
      <dgm:prSet/>
      <dgm:spPr/>
      <dgm:t>
        <a:bodyPr/>
        <a:lstStyle/>
        <a:p>
          <a:endParaRPr lang="en-GB"/>
        </a:p>
      </dgm:t>
    </dgm:pt>
    <dgm:pt modelId="{5BF74AA2-FC0E-4416-A871-73803CD4CB8B}" type="sibTrans" cxnId="{E4FD6772-2580-4FC9-B173-4D8AE10096CE}">
      <dgm:prSet/>
      <dgm:spPr/>
      <dgm:t>
        <a:bodyPr/>
        <a:lstStyle/>
        <a:p>
          <a:endParaRPr lang="en-GB"/>
        </a:p>
      </dgm:t>
    </dgm:pt>
    <dgm:pt modelId="{2FCAD3CE-3D66-46A0-A1D8-6F5A121C2E61}">
      <dgm:prSet/>
      <dgm:spPr/>
      <dgm:t>
        <a:bodyPr/>
        <a:lstStyle/>
        <a:p>
          <a:pPr rtl="0"/>
          <a:r>
            <a:rPr lang="en-GB" dirty="0" smtClean="0"/>
            <a:t>Focus on informing the citizens of Europe (layman language)</a:t>
          </a:r>
          <a:endParaRPr lang="en-GB" dirty="0"/>
        </a:p>
      </dgm:t>
    </dgm:pt>
    <dgm:pt modelId="{A765EFFA-DFDD-4E05-9D54-F1B9AEA1BEB7}" type="parTrans" cxnId="{7D7239BB-CCB7-4515-8CBC-C6D966C75030}">
      <dgm:prSet/>
      <dgm:spPr/>
      <dgm:t>
        <a:bodyPr/>
        <a:lstStyle/>
        <a:p>
          <a:endParaRPr lang="en-GB"/>
        </a:p>
      </dgm:t>
    </dgm:pt>
    <dgm:pt modelId="{B8AB6DE9-9866-422E-B7D1-AEB5B589D4A3}" type="sibTrans" cxnId="{7D7239BB-CCB7-4515-8CBC-C6D966C75030}">
      <dgm:prSet/>
      <dgm:spPr/>
      <dgm:t>
        <a:bodyPr/>
        <a:lstStyle/>
        <a:p>
          <a:endParaRPr lang="en-GB"/>
        </a:p>
      </dgm:t>
    </dgm:pt>
    <dgm:pt modelId="{10F2BD11-C331-4BE1-A52E-CC2911EAA17C}" type="pres">
      <dgm:prSet presAssocID="{73CECBF6-B5A1-4609-AB02-6EF36C6779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24323B-E7CE-4F45-814B-B7353EDB47A8}" type="pres">
      <dgm:prSet presAssocID="{6E810AAB-A069-4EB4-97B3-528D1F62D5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83528-21F8-4D4F-81C7-FF41D1691C6C}" type="pres">
      <dgm:prSet presAssocID="{36899F1E-0442-46B5-9A43-A05154DB96CB}" presName="spacer" presStyleCnt="0"/>
      <dgm:spPr/>
    </dgm:pt>
    <dgm:pt modelId="{B8DAF30D-3FD2-455F-8FC7-733F2CF2EBD3}" type="pres">
      <dgm:prSet presAssocID="{C2966248-F0CE-4101-BA87-6D5E43E1D0D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FD69A-37C9-4C11-8BC5-68B3280E2EFD}" type="pres">
      <dgm:prSet presAssocID="{8014D63C-F7C4-48F0-846D-84EFDD236F17}" presName="spacer" presStyleCnt="0"/>
      <dgm:spPr/>
    </dgm:pt>
    <dgm:pt modelId="{510FF141-682C-45A2-9835-1F5D191A050A}" type="pres">
      <dgm:prSet presAssocID="{1A9C13F5-FFFC-48D0-8D3F-24BA514C5E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74BDC5-1893-477B-8543-D7CE43BDF0EA}" type="pres">
      <dgm:prSet presAssocID="{6D2C27AF-F886-4725-A354-47ABEF1D31FD}" presName="spacer" presStyleCnt="0"/>
      <dgm:spPr/>
    </dgm:pt>
    <dgm:pt modelId="{937A2C5B-4AD2-4CBE-A0AA-BC10CF7A7B9A}" type="pres">
      <dgm:prSet presAssocID="{83448671-4354-4977-BFDD-25CF16D141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F8D15-E74F-41B7-80C9-084E454C3346}" type="pres">
      <dgm:prSet presAssocID="{5BF74AA2-FC0E-4416-A871-73803CD4CB8B}" presName="spacer" presStyleCnt="0"/>
      <dgm:spPr/>
    </dgm:pt>
    <dgm:pt modelId="{A7C6A137-5587-47B7-90E9-F5FED28C4F7D}" type="pres">
      <dgm:prSet presAssocID="{2FCAD3CE-3D66-46A0-A1D8-6F5A121C2E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7239BB-CCB7-4515-8CBC-C6D966C75030}" srcId="{73CECBF6-B5A1-4609-AB02-6EF36C67796C}" destId="{2FCAD3CE-3D66-46A0-A1D8-6F5A121C2E61}" srcOrd="4" destOrd="0" parTransId="{A765EFFA-DFDD-4E05-9D54-F1B9AEA1BEB7}" sibTransId="{B8AB6DE9-9866-422E-B7D1-AEB5B589D4A3}"/>
    <dgm:cxn modelId="{E4CB2A46-FAF0-44DB-AD43-7B92E2367B5C}" type="presOf" srcId="{83448671-4354-4977-BFDD-25CF16D14143}" destId="{937A2C5B-4AD2-4CBE-A0AA-BC10CF7A7B9A}" srcOrd="0" destOrd="0" presId="urn:microsoft.com/office/officeart/2005/8/layout/vList2"/>
    <dgm:cxn modelId="{BD967019-D3E9-4A57-8C56-46841D375B5E}" type="presOf" srcId="{6E810AAB-A069-4EB4-97B3-528D1F62D547}" destId="{0624323B-E7CE-4F45-814B-B7353EDB47A8}" srcOrd="0" destOrd="0" presId="urn:microsoft.com/office/officeart/2005/8/layout/vList2"/>
    <dgm:cxn modelId="{DBA8EA07-B83C-4D4B-8D23-ECCE10494C6C}" type="presOf" srcId="{2FCAD3CE-3D66-46A0-A1D8-6F5A121C2E61}" destId="{A7C6A137-5587-47B7-90E9-F5FED28C4F7D}" srcOrd="0" destOrd="0" presId="urn:microsoft.com/office/officeart/2005/8/layout/vList2"/>
    <dgm:cxn modelId="{7C2A4D80-4F7C-4456-B5DC-BFD9001F6C1C}" srcId="{73CECBF6-B5A1-4609-AB02-6EF36C67796C}" destId="{1A9C13F5-FFFC-48D0-8D3F-24BA514C5E5A}" srcOrd="2" destOrd="0" parTransId="{22472737-E90D-41E6-BDEA-373A18986164}" sibTransId="{6D2C27AF-F886-4725-A354-47ABEF1D31FD}"/>
    <dgm:cxn modelId="{E3601AF9-B7E6-4C31-AFB0-5724CE35AE1C}" srcId="{73CECBF6-B5A1-4609-AB02-6EF36C67796C}" destId="{6E810AAB-A069-4EB4-97B3-528D1F62D547}" srcOrd="0" destOrd="0" parTransId="{7CF33B01-A1C3-4FA2-8791-A484D12CC56C}" sibTransId="{36899F1E-0442-46B5-9A43-A05154DB96CB}"/>
    <dgm:cxn modelId="{C07EB143-1093-4120-A9F2-71863FDFB308}" type="presOf" srcId="{C2966248-F0CE-4101-BA87-6D5E43E1D0D9}" destId="{B8DAF30D-3FD2-455F-8FC7-733F2CF2EBD3}" srcOrd="0" destOrd="0" presId="urn:microsoft.com/office/officeart/2005/8/layout/vList2"/>
    <dgm:cxn modelId="{4EA2E71F-1A60-4766-8499-FB93CF747FE8}" srcId="{73CECBF6-B5A1-4609-AB02-6EF36C67796C}" destId="{C2966248-F0CE-4101-BA87-6D5E43E1D0D9}" srcOrd="1" destOrd="0" parTransId="{7FB1846C-4F4E-4A7B-97E4-13EA6A7DE002}" sibTransId="{8014D63C-F7C4-48F0-846D-84EFDD236F17}"/>
    <dgm:cxn modelId="{44FB1A86-7E78-4D1C-9AD8-1BBB4EC17BA3}" type="presOf" srcId="{1A9C13F5-FFFC-48D0-8D3F-24BA514C5E5A}" destId="{510FF141-682C-45A2-9835-1F5D191A050A}" srcOrd="0" destOrd="0" presId="urn:microsoft.com/office/officeart/2005/8/layout/vList2"/>
    <dgm:cxn modelId="{0FB87A36-C3C5-42E2-89F3-A2A5CB19E004}" type="presOf" srcId="{73CECBF6-B5A1-4609-AB02-6EF36C67796C}" destId="{10F2BD11-C331-4BE1-A52E-CC2911EAA17C}" srcOrd="0" destOrd="0" presId="urn:microsoft.com/office/officeart/2005/8/layout/vList2"/>
    <dgm:cxn modelId="{E4FD6772-2580-4FC9-B173-4D8AE10096CE}" srcId="{73CECBF6-B5A1-4609-AB02-6EF36C67796C}" destId="{83448671-4354-4977-BFDD-25CF16D14143}" srcOrd="3" destOrd="0" parTransId="{5AE02E97-1611-4396-A75E-A9152C604DF6}" sibTransId="{5BF74AA2-FC0E-4416-A871-73803CD4CB8B}"/>
    <dgm:cxn modelId="{45C80F38-533D-4533-AAC3-020873C9060E}" type="presParOf" srcId="{10F2BD11-C331-4BE1-A52E-CC2911EAA17C}" destId="{0624323B-E7CE-4F45-814B-B7353EDB47A8}" srcOrd="0" destOrd="0" presId="urn:microsoft.com/office/officeart/2005/8/layout/vList2"/>
    <dgm:cxn modelId="{8350C831-A7B0-4D4C-80FC-80B62C8380C3}" type="presParOf" srcId="{10F2BD11-C331-4BE1-A52E-CC2911EAA17C}" destId="{98583528-21F8-4D4F-81C7-FF41D1691C6C}" srcOrd="1" destOrd="0" presId="urn:microsoft.com/office/officeart/2005/8/layout/vList2"/>
    <dgm:cxn modelId="{C780E324-9C01-459C-9567-703BF2C2A1AC}" type="presParOf" srcId="{10F2BD11-C331-4BE1-A52E-CC2911EAA17C}" destId="{B8DAF30D-3FD2-455F-8FC7-733F2CF2EBD3}" srcOrd="2" destOrd="0" presId="urn:microsoft.com/office/officeart/2005/8/layout/vList2"/>
    <dgm:cxn modelId="{FBF2EB7E-ACA0-40B3-B629-A45CD81E135E}" type="presParOf" srcId="{10F2BD11-C331-4BE1-A52E-CC2911EAA17C}" destId="{B98FD69A-37C9-4C11-8BC5-68B3280E2EFD}" srcOrd="3" destOrd="0" presId="urn:microsoft.com/office/officeart/2005/8/layout/vList2"/>
    <dgm:cxn modelId="{CCCF5228-940B-478B-930F-6148B72590B9}" type="presParOf" srcId="{10F2BD11-C331-4BE1-A52E-CC2911EAA17C}" destId="{510FF141-682C-45A2-9835-1F5D191A050A}" srcOrd="4" destOrd="0" presId="urn:microsoft.com/office/officeart/2005/8/layout/vList2"/>
    <dgm:cxn modelId="{12CE0432-178C-4FA7-BF85-D8F3317B794C}" type="presParOf" srcId="{10F2BD11-C331-4BE1-A52E-CC2911EAA17C}" destId="{EF74BDC5-1893-477B-8543-D7CE43BDF0EA}" srcOrd="5" destOrd="0" presId="urn:microsoft.com/office/officeart/2005/8/layout/vList2"/>
    <dgm:cxn modelId="{7716A5A2-2FCE-4483-BEB0-3D491D3E99FE}" type="presParOf" srcId="{10F2BD11-C331-4BE1-A52E-CC2911EAA17C}" destId="{937A2C5B-4AD2-4CBE-A0AA-BC10CF7A7B9A}" srcOrd="6" destOrd="0" presId="urn:microsoft.com/office/officeart/2005/8/layout/vList2"/>
    <dgm:cxn modelId="{857E1C32-D93F-452A-8341-269CD99CD435}" type="presParOf" srcId="{10F2BD11-C331-4BE1-A52E-CC2911EAA17C}" destId="{9FFF8D15-E74F-41B7-80C9-084E454C3346}" srcOrd="7" destOrd="0" presId="urn:microsoft.com/office/officeart/2005/8/layout/vList2"/>
    <dgm:cxn modelId="{27BCAB1C-BC1A-4340-896B-8D139B71673D}" type="presParOf" srcId="{10F2BD11-C331-4BE1-A52E-CC2911EAA17C}" destId="{A7C6A137-5587-47B7-90E9-F5FED28C4F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476E2-B848-4576-BE14-AE07141E032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83FBD7-0F6B-413C-963F-FD5540607FDF}">
      <dgm:prSet custT="1"/>
      <dgm:spPr/>
      <dgm:t>
        <a:bodyPr/>
        <a:lstStyle/>
        <a:p>
          <a:pPr rtl="0"/>
          <a:endParaRPr lang="en-GB" sz="2400" dirty="0" smtClean="0"/>
        </a:p>
        <a:p>
          <a:pPr rtl="0"/>
          <a:r>
            <a:rPr lang="en-GB" sz="2500" dirty="0" smtClean="0"/>
            <a:t>The          EC* </a:t>
          </a:r>
          <a:endParaRPr lang="en-GB" sz="2500" dirty="0"/>
        </a:p>
      </dgm:t>
    </dgm:pt>
    <dgm:pt modelId="{294D41E9-CB1D-4726-B693-2C4F6A99A7F5}" type="parTrans" cxnId="{8B2FFB29-A8C5-45F4-8DD6-038A33629231}">
      <dgm:prSet/>
      <dgm:spPr/>
      <dgm:t>
        <a:bodyPr/>
        <a:lstStyle/>
        <a:p>
          <a:endParaRPr lang="en-GB"/>
        </a:p>
      </dgm:t>
    </dgm:pt>
    <dgm:pt modelId="{30A81C0F-BF9A-4866-91B9-BE49ACCA9D39}" type="sibTrans" cxnId="{8B2FFB29-A8C5-45F4-8DD6-038A33629231}">
      <dgm:prSet/>
      <dgm:spPr/>
      <dgm:t>
        <a:bodyPr/>
        <a:lstStyle/>
        <a:p>
          <a:endParaRPr lang="en-GB"/>
        </a:p>
      </dgm:t>
    </dgm:pt>
    <dgm:pt modelId="{B5EC096C-8079-45F0-8EA2-6BC6633CC8BC}">
      <dgm:prSet custT="1"/>
      <dgm:spPr/>
      <dgm:t>
        <a:bodyPr/>
        <a:lstStyle/>
        <a:p>
          <a:pPr rtl="0"/>
          <a:r>
            <a:rPr lang="en-GB" sz="2500" dirty="0" smtClean="0"/>
            <a:t>The European Medicines Agency </a:t>
          </a:r>
          <a:endParaRPr lang="en-GB" sz="2500" dirty="0"/>
        </a:p>
      </dgm:t>
    </dgm:pt>
    <dgm:pt modelId="{1E1BF1AA-B32A-4160-B8EB-B4ADE2249E30}" type="parTrans" cxnId="{F695BAC4-9189-4D29-974B-B695FC151301}">
      <dgm:prSet/>
      <dgm:spPr/>
      <dgm:t>
        <a:bodyPr/>
        <a:lstStyle/>
        <a:p>
          <a:endParaRPr lang="en-GB"/>
        </a:p>
      </dgm:t>
    </dgm:pt>
    <dgm:pt modelId="{51114529-F65C-49E7-96BD-6A6AF576B4F4}" type="sibTrans" cxnId="{F695BAC4-9189-4D29-974B-B695FC151301}">
      <dgm:prSet/>
      <dgm:spPr/>
      <dgm:t>
        <a:bodyPr/>
        <a:lstStyle/>
        <a:p>
          <a:endParaRPr lang="en-GB"/>
        </a:p>
      </dgm:t>
    </dgm:pt>
    <dgm:pt modelId="{A1239E90-9A9B-4732-8151-E440059670A4}">
      <dgm:prSet custT="1"/>
      <dgm:spPr/>
      <dgm:t>
        <a:bodyPr/>
        <a:lstStyle/>
        <a:p>
          <a:pPr rtl="0"/>
          <a:r>
            <a:rPr lang="en-GB" sz="2500" dirty="0" smtClean="0"/>
            <a:t>The National Health Authorities in the Member States </a:t>
          </a:r>
          <a:endParaRPr lang="en-GB" sz="2500" dirty="0"/>
        </a:p>
      </dgm:t>
    </dgm:pt>
    <dgm:pt modelId="{7E050D16-F0EE-44EB-9605-F150C92FCFAB}" type="parTrans" cxnId="{C471B482-D9F3-445C-A6C4-81CD393F12C4}">
      <dgm:prSet/>
      <dgm:spPr/>
      <dgm:t>
        <a:bodyPr/>
        <a:lstStyle/>
        <a:p>
          <a:endParaRPr lang="en-GB"/>
        </a:p>
      </dgm:t>
    </dgm:pt>
    <dgm:pt modelId="{08B1C34C-6ADC-4A26-B42D-8A6D459BA7BB}" type="sibTrans" cxnId="{C471B482-D9F3-445C-A6C4-81CD393F12C4}">
      <dgm:prSet/>
      <dgm:spPr/>
      <dgm:t>
        <a:bodyPr/>
        <a:lstStyle/>
        <a:p>
          <a:endParaRPr lang="en-GB"/>
        </a:p>
      </dgm:t>
    </dgm:pt>
    <dgm:pt modelId="{F39D1999-132E-41A3-9A48-90A457C09F18}">
      <dgm:prSet/>
      <dgm:spPr/>
      <dgm:t>
        <a:bodyPr/>
        <a:lstStyle/>
        <a:p>
          <a:pPr rtl="0"/>
          <a:r>
            <a:rPr lang="en-GB" dirty="0" smtClean="0"/>
            <a:t>Provides experts and resources</a:t>
          </a:r>
          <a:endParaRPr lang="en-GB" dirty="0"/>
        </a:p>
      </dgm:t>
    </dgm:pt>
    <dgm:pt modelId="{DC8672BE-E84E-472E-9822-C762D4ABB266}" type="parTrans" cxnId="{96F87AF3-E1AC-4ADD-A300-48C9A071E16E}">
      <dgm:prSet/>
      <dgm:spPr/>
      <dgm:t>
        <a:bodyPr/>
        <a:lstStyle/>
        <a:p>
          <a:endParaRPr lang="en-GB"/>
        </a:p>
      </dgm:t>
    </dgm:pt>
    <dgm:pt modelId="{618FD005-DB8A-4C2C-8359-173245C75B21}" type="sibTrans" cxnId="{96F87AF3-E1AC-4ADD-A300-48C9A071E16E}">
      <dgm:prSet/>
      <dgm:spPr/>
      <dgm:t>
        <a:bodyPr/>
        <a:lstStyle/>
        <a:p>
          <a:endParaRPr lang="en-GB"/>
        </a:p>
      </dgm:t>
    </dgm:pt>
    <dgm:pt modelId="{84610F38-FE67-4340-BF86-101AE418B8EB}">
      <dgm:prSet custT="1"/>
      <dgm:spPr/>
      <dgm:t>
        <a:bodyPr/>
        <a:lstStyle/>
        <a:p>
          <a:pPr rtl="0"/>
          <a:r>
            <a:rPr lang="en-GB" sz="2400" dirty="0" smtClean="0"/>
            <a:t>EU policy and legal framework</a:t>
          </a:r>
          <a:endParaRPr lang="en-GB" sz="2400" dirty="0"/>
        </a:p>
      </dgm:t>
    </dgm:pt>
    <dgm:pt modelId="{4E987A2D-EC2C-478A-BF5D-8AC28EF23254}" type="parTrans" cxnId="{B56CAA6E-480E-42CC-82F8-ABC39A18D976}">
      <dgm:prSet/>
      <dgm:spPr/>
      <dgm:t>
        <a:bodyPr/>
        <a:lstStyle/>
        <a:p>
          <a:endParaRPr lang="en-GB"/>
        </a:p>
      </dgm:t>
    </dgm:pt>
    <dgm:pt modelId="{D6AB0F36-2DC3-4247-9A7A-027D5B61A99D}" type="sibTrans" cxnId="{B56CAA6E-480E-42CC-82F8-ABC39A18D976}">
      <dgm:prSet/>
      <dgm:spPr/>
      <dgm:t>
        <a:bodyPr/>
        <a:lstStyle/>
        <a:p>
          <a:endParaRPr lang="en-GB"/>
        </a:p>
      </dgm:t>
    </dgm:pt>
    <dgm:pt modelId="{44A07F30-EFF9-4888-A85D-9206D7102AFC}">
      <dgm:prSet custT="1"/>
      <dgm:spPr/>
      <dgm:t>
        <a:bodyPr/>
        <a:lstStyle/>
        <a:p>
          <a:pPr rtl="0"/>
          <a:r>
            <a:rPr lang="en-GB" sz="2400" dirty="0" smtClean="0"/>
            <a:t>Commission Decision = Marketing Authorisation</a:t>
          </a:r>
          <a:endParaRPr lang="en-GB" sz="2400" dirty="0"/>
        </a:p>
      </dgm:t>
    </dgm:pt>
    <dgm:pt modelId="{0AEBA846-A3B2-487E-BEDC-3127760C648F}" type="parTrans" cxnId="{B1B788B8-93A8-42B8-B0B2-B0931DEC34D8}">
      <dgm:prSet/>
      <dgm:spPr/>
      <dgm:t>
        <a:bodyPr/>
        <a:lstStyle/>
        <a:p>
          <a:endParaRPr lang="en-GB"/>
        </a:p>
      </dgm:t>
    </dgm:pt>
    <dgm:pt modelId="{9FF9C7DA-3F36-49E7-82B3-6364660193CE}" type="sibTrans" cxnId="{B1B788B8-93A8-42B8-B0B2-B0931DEC34D8}">
      <dgm:prSet/>
      <dgm:spPr/>
      <dgm:t>
        <a:bodyPr/>
        <a:lstStyle/>
        <a:p>
          <a:endParaRPr lang="en-GB"/>
        </a:p>
      </dgm:t>
    </dgm:pt>
    <dgm:pt modelId="{A35890B6-A18C-449C-95D3-C1F0EC2719C1}">
      <dgm:prSet/>
      <dgm:spPr/>
      <dgm:t>
        <a:bodyPr/>
        <a:lstStyle/>
        <a:p>
          <a:pPr rtl="0"/>
          <a:r>
            <a:rPr lang="en-GB" dirty="0" smtClean="0"/>
            <a:t>The Committee for Medicinal Products for Human Use </a:t>
          </a:r>
          <a:endParaRPr lang="en-GB" dirty="0"/>
        </a:p>
      </dgm:t>
    </dgm:pt>
    <dgm:pt modelId="{25D2AD8D-9DA6-4DF2-A4E3-ABE5C4A420F3}" type="parTrans" cxnId="{3CA8C134-16E2-4F57-9B58-481A70021DF7}">
      <dgm:prSet/>
      <dgm:spPr/>
      <dgm:t>
        <a:bodyPr/>
        <a:lstStyle/>
        <a:p>
          <a:endParaRPr lang="en-GB"/>
        </a:p>
      </dgm:t>
    </dgm:pt>
    <dgm:pt modelId="{7FE17BBE-4FD7-4274-A280-315D67478899}" type="sibTrans" cxnId="{3CA8C134-16E2-4F57-9B58-481A70021DF7}">
      <dgm:prSet/>
      <dgm:spPr/>
      <dgm:t>
        <a:bodyPr/>
        <a:lstStyle/>
        <a:p>
          <a:endParaRPr lang="en-GB"/>
        </a:p>
      </dgm:t>
    </dgm:pt>
    <dgm:pt modelId="{6141EED2-387F-47DA-A149-970ABD786A5C}">
      <dgm:prSet/>
      <dgm:spPr/>
      <dgm:t>
        <a:bodyPr/>
        <a:lstStyle/>
        <a:p>
          <a:pPr rtl="0"/>
          <a:r>
            <a:rPr lang="en-GB" dirty="0" smtClean="0"/>
            <a:t>7 Scientific Committees:</a:t>
          </a:r>
          <a:endParaRPr lang="en-GB" dirty="0"/>
        </a:p>
      </dgm:t>
    </dgm:pt>
    <dgm:pt modelId="{EE866733-BDB9-4249-AE7F-206BE63AB13E}" type="parTrans" cxnId="{041F3343-CE3E-4F27-8227-59A937776A88}">
      <dgm:prSet/>
      <dgm:spPr/>
      <dgm:t>
        <a:bodyPr/>
        <a:lstStyle/>
        <a:p>
          <a:endParaRPr lang="da-DK"/>
        </a:p>
      </dgm:t>
    </dgm:pt>
    <dgm:pt modelId="{20AD3733-3952-40F2-B9ED-2F91A98C5B90}" type="sibTrans" cxnId="{041F3343-CE3E-4F27-8227-59A937776A88}">
      <dgm:prSet/>
      <dgm:spPr/>
      <dgm:t>
        <a:bodyPr/>
        <a:lstStyle/>
        <a:p>
          <a:endParaRPr lang="da-DK"/>
        </a:p>
      </dgm:t>
    </dgm:pt>
    <dgm:pt modelId="{0097B9F0-007A-4F23-84E4-1D479D815581}">
      <dgm:prSet/>
      <dgm:spPr/>
      <dgm:t>
        <a:bodyPr/>
        <a:lstStyle/>
        <a:p>
          <a:pPr rtl="0"/>
          <a:r>
            <a:rPr lang="en-GB" dirty="0" smtClean="0"/>
            <a:t>National applications </a:t>
          </a:r>
          <a:endParaRPr lang="en-GB" dirty="0"/>
        </a:p>
      </dgm:t>
    </dgm:pt>
    <dgm:pt modelId="{31870BED-4BAB-41B6-B928-CE8C2ED3D5C8}" type="parTrans" cxnId="{423D662F-10AA-4EC5-ABF5-8A3B504313FB}">
      <dgm:prSet/>
      <dgm:spPr/>
      <dgm:t>
        <a:bodyPr/>
        <a:lstStyle/>
        <a:p>
          <a:endParaRPr lang="da-DK"/>
        </a:p>
      </dgm:t>
    </dgm:pt>
    <dgm:pt modelId="{2C92450D-5166-47A3-B69F-33FB6EC070F6}" type="sibTrans" cxnId="{423D662F-10AA-4EC5-ABF5-8A3B504313FB}">
      <dgm:prSet/>
      <dgm:spPr/>
      <dgm:t>
        <a:bodyPr/>
        <a:lstStyle/>
        <a:p>
          <a:endParaRPr lang="da-DK"/>
        </a:p>
      </dgm:t>
    </dgm:pt>
    <dgm:pt modelId="{5BD46DE2-A550-49D0-9617-1A97EA0A7E96}" type="pres">
      <dgm:prSet presAssocID="{877476E2-B848-4576-BE14-AE07141E0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B300EF-03CF-488D-9AB5-88190837B82F}" type="pres">
      <dgm:prSet presAssocID="{F483FBD7-0F6B-413C-963F-FD5540607FDF}" presName="Name8" presStyleCnt="0"/>
      <dgm:spPr/>
    </dgm:pt>
    <dgm:pt modelId="{B5B6DC14-7F73-431A-ADD7-246B2714ADBF}" type="pres">
      <dgm:prSet presAssocID="{F483FBD7-0F6B-413C-963F-FD5540607FDF}" presName="acctBkgd" presStyleLbl="alignAcc1" presStyleIdx="0" presStyleCnt="3"/>
      <dgm:spPr/>
      <dgm:t>
        <a:bodyPr/>
        <a:lstStyle/>
        <a:p>
          <a:endParaRPr lang="en-GB"/>
        </a:p>
      </dgm:t>
    </dgm:pt>
    <dgm:pt modelId="{B88ACBAB-6E65-41E3-87AC-97DB4FF509BA}" type="pres">
      <dgm:prSet presAssocID="{F483FBD7-0F6B-413C-963F-FD5540607FDF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34735D-9549-43FB-8A64-CC74330B7A43}" type="pres">
      <dgm:prSet presAssocID="{F483FBD7-0F6B-413C-963F-FD5540607F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0DB053-4B47-44A0-A0D7-2294AFF7AFBE}" type="pres">
      <dgm:prSet presAssocID="{F483FBD7-0F6B-413C-963F-FD5540607F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7F8498-976D-4DD2-8FF9-A829645E0862}" type="pres">
      <dgm:prSet presAssocID="{B5EC096C-8079-45F0-8EA2-6BC6633CC8BC}" presName="Name8" presStyleCnt="0"/>
      <dgm:spPr/>
    </dgm:pt>
    <dgm:pt modelId="{08184CAA-77D0-40A2-A347-80ACD49ADF1F}" type="pres">
      <dgm:prSet presAssocID="{B5EC096C-8079-45F0-8EA2-6BC6633CC8BC}" presName="acctBkgd" presStyleLbl="alignAcc1" presStyleIdx="1" presStyleCnt="3"/>
      <dgm:spPr/>
      <dgm:t>
        <a:bodyPr/>
        <a:lstStyle/>
        <a:p>
          <a:endParaRPr lang="en-GB"/>
        </a:p>
      </dgm:t>
    </dgm:pt>
    <dgm:pt modelId="{393CD40A-CED7-424A-B959-B668D934C20C}" type="pres">
      <dgm:prSet presAssocID="{B5EC096C-8079-45F0-8EA2-6BC6633CC8BC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B2245-3B43-426C-8533-7A6AFC1996EA}" type="pres">
      <dgm:prSet presAssocID="{B5EC096C-8079-45F0-8EA2-6BC6633CC8B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0C7B6A-0EC8-4461-B953-0E3AEB894E05}" type="pres">
      <dgm:prSet presAssocID="{B5EC096C-8079-45F0-8EA2-6BC6633CC8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5CD04-309A-46D4-AB4D-0E54823A126D}" type="pres">
      <dgm:prSet presAssocID="{A1239E90-9A9B-4732-8151-E440059670A4}" presName="Name8" presStyleCnt="0"/>
      <dgm:spPr/>
    </dgm:pt>
    <dgm:pt modelId="{650477A8-DE09-4F57-9B26-81812A1B6769}" type="pres">
      <dgm:prSet presAssocID="{A1239E90-9A9B-4732-8151-E440059670A4}" presName="acctBkgd" presStyleLbl="alignAcc1" presStyleIdx="2" presStyleCnt="3"/>
      <dgm:spPr/>
      <dgm:t>
        <a:bodyPr/>
        <a:lstStyle/>
        <a:p>
          <a:endParaRPr lang="en-GB"/>
        </a:p>
      </dgm:t>
    </dgm:pt>
    <dgm:pt modelId="{A8572B25-45D8-4A57-897A-A5553D5371D1}" type="pres">
      <dgm:prSet presAssocID="{A1239E90-9A9B-4732-8151-E440059670A4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D426D-902B-43DF-A60C-ADE9382B84D5}" type="pres">
      <dgm:prSet presAssocID="{A1239E90-9A9B-4732-8151-E440059670A4}" presName="level" presStyleLbl="node1" presStyleIdx="2" presStyleCnt="3" custLinFactNeighborX="-6443" custLinFactNeighborY="307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526E87-D49B-4BDA-A9CB-0DE3B54C2B1B}" type="pres">
      <dgm:prSet presAssocID="{A1239E90-9A9B-4732-8151-E440059670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3051AD-4085-4DA6-93F6-8567A57C6075}" type="presOf" srcId="{84610F38-FE67-4340-BF86-101AE418B8EB}" destId="{B5B6DC14-7F73-431A-ADD7-246B2714ADBF}" srcOrd="0" destOrd="0" presId="urn:microsoft.com/office/officeart/2005/8/layout/pyramid1"/>
    <dgm:cxn modelId="{59C7A04B-8DB0-430E-B9A8-074BAF2C4025}" type="presOf" srcId="{A35890B6-A18C-449C-95D3-C1F0EC2719C1}" destId="{08184CAA-77D0-40A2-A347-80ACD49ADF1F}" srcOrd="0" destOrd="1" presId="urn:microsoft.com/office/officeart/2005/8/layout/pyramid1"/>
    <dgm:cxn modelId="{9DF8ED80-81DC-424B-BE22-DC9B20B10C37}" type="presOf" srcId="{B5EC096C-8079-45F0-8EA2-6BC6633CC8BC}" destId="{3F0C7B6A-0EC8-4461-B953-0E3AEB894E05}" srcOrd="1" destOrd="0" presId="urn:microsoft.com/office/officeart/2005/8/layout/pyramid1"/>
    <dgm:cxn modelId="{BB3CDDD2-82D0-4867-AD32-21B329AC2036}" type="presOf" srcId="{44A07F30-EFF9-4888-A85D-9206D7102AFC}" destId="{B88ACBAB-6E65-41E3-87AC-97DB4FF509BA}" srcOrd="1" destOrd="1" presId="urn:microsoft.com/office/officeart/2005/8/layout/pyramid1"/>
    <dgm:cxn modelId="{8B2FFB29-A8C5-45F4-8DD6-038A33629231}" srcId="{877476E2-B848-4576-BE14-AE07141E0327}" destId="{F483FBD7-0F6B-413C-963F-FD5540607FDF}" srcOrd="0" destOrd="0" parTransId="{294D41E9-CB1D-4726-B693-2C4F6A99A7F5}" sibTransId="{30A81C0F-BF9A-4866-91B9-BE49ACCA9D39}"/>
    <dgm:cxn modelId="{F4485F15-B52F-4E9B-AF57-1E205F5F9891}" type="presOf" srcId="{F483FBD7-0F6B-413C-963F-FD5540607FDF}" destId="{CE34735D-9549-43FB-8A64-CC74330B7A43}" srcOrd="0" destOrd="0" presId="urn:microsoft.com/office/officeart/2005/8/layout/pyramid1"/>
    <dgm:cxn modelId="{C611C4DA-BD91-434D-AE05-C9DADC7505EA}" type="presOf" srcId="{A1239E90-9A9B-4732-8151-E440059670A4}" destId="{12526E87-D49B-4BDA-A9CB-0DE3B54C2B1B}" srcOrd="1" destOrd="0" presId="urn:microsoft.com/office/officeart/2005/8/layout/pyramid1"/>
    <dgm:cxn modelId="{C5400BD2-4B10-48D3-AB53-D5D47C1F91A3}" type="presOf" srcId="{F39D1999-132E-41A3-9A48-90A457C09F18}" destId="{650477A8-DE09-4F57-9B26-81812A1B6769}" srcOrd="0" destOrd="0" presId="urn:microsoft.com/office/officeart/2005/8/layout/pyramid1"/>
    <dgm:cxn modelId="{B1B788B8-93A8-42B8-B0B2-B0931DEC34D8}" srcId="{F483FBD7-0F6B-413C-963F-FD5540607FDF}" destId="{44A07F30-EFF9-4888-A85D-9206D7102AFC}" srcOrd="1" destOrd="0" parTransId="{0AEBA846-A3B2-487E-BEDC-3127760C648F}" sibTransId="{9FF9C7DA-3F36-49E7-82B3-6364660193CE}"/>
    <dgm:cxn modelId="{96F87AF3-E1AC-4ADD-A300-48C9A071E16E}" srcId="{A1239E90-9A9B-4732-8151-E440059670A4}" destId="{F39D1999-132E-41A3-9A48-90A457C09F18}" srcOrd="0" destOrd="0" parTransId="{DC8672BE-E84E-472E-9822-C762D4ABB266}" sibTransId="{618FD005-DB8A-4C2C-8359-173245C75B21}"/>
    <dgm:cxn modelId="{E43D1155-7B14-4015-A58F-44AF065CF648}" type="presOf" srcId="{A1239E90-9A9B-4732-8151-E440059670A4}" destId="{75AD426D-902B-43DF-A60C-ADE9382B84D5}" srcOrd="0" destOrd="0" presId="urn:microsoft.com/office/officeart/2005/8/layout/pyramid1"/>
    <dgm:cxn modelId="{041F3343-CE3E-4F27-8227-59A937776A88}" srcId="{B5EC096C-8079-45F0-8EA2-6BC6633CC8BC}" destId="{6141EED2-387F-47DA-A149-970ABD786A5C}" srcOrd="0" destOrd="0" parTransId="{EE866733-BDB9-4249-AE7F-206BE63AB13E}" sibTransId="{20AD3733-3952-40F2-B9ED-2F91A98C5B90}"/>
    <dgm:cxn modelId="{2D469FF1-0403-44A7-B5CD-41ECA3A011E0}" type="presOf" srcId="{0097B9F0-007A-4F23-84E4-1D479D815581}" destId="{A8572B25-45D8-4A57-897A-A5553D5371D1}" srcOrd="1" destOrd="1" presId="urn:microsoft.com/office/officeart/2005/8/layout/pyramid1"/>
    <dgm:cxn modelId="{4621CB8A-3617-4BD6-B3BE-0B2464619725}" type="presOf" srcId="{84610F38-FE67-4340-BF86-101AE418B8EB}" destId="{B88ACBAB-6E65-41E3-87AC-97DB4FF509BA}" srcOrd="1" destOrd="0" presId="urn:microsoft.com/office/officeart/2005/8/layout/pyramid1"/>
    <dgm:cxn modelId="{6BB2F78C-A1AD-45BB-AD30-100C6200329C}" type="presOf" srcId="{6141EED2-387F-47DA-A149-970ABD786A5C}" destId="{08184CAA-77D0-40A2-A347-80ACD49ADF1F}" srcOrd="0" destOrd="0" presId="urn:microsoft.com/office/officeart/2005/8/layout/pyramid1"/>
    <dgm:cxn modelId="{162958B1-DF9D-4149-8B60-94432B064D39}" type="presOf" srcId="{44A07F30-EFF9-4888-A85D-9206D7102AFC}" destId="{B5B6DC14-7F73-431A-ADD7-246B2714ADBF}" srcOrd="0" destOrd="1" presId="urn:microsoft.com/office/officeart/2005/8/layout/pyramid1"/>
    <dgm:cxn modelId="{376256A8-172C-4FD7-8ED9-82B8D05F7062}" type="presOf" srcId="{A35890B6-A18C-449C-95D3-C1F0EC2719C1}" destId="{393CD40A-CED7-424A-B959-B668D934C20C}" srcOrd="1" destOrd="1" presId="urn:microsoft.com/office/officeart/2005/8/layout/pyramid1"/>
    <dgm:cxn modelId="{7EFB6E20-7A4D-4789-AB3C-7BAE5B86FC67}" type="presOf" srcId="{F39D1999-132E-41A3-9A48-90A457C09F18}" destId="{A8572B25-45D8-4A57-897A-A5553D5371D1}" srcOrd="1" destOrd="0" presId="urn:microsoft.com/office/officeart/2005/8/layout/pyramid1"/>
    <dgm:cxn modelId="{06113541-1A66-47AC-950D-926FC6037821}" type="presOf" srcId="{0097B9F0-007A-4F23-84E4-1D479D815581}" destId="{650477A8-DE09-4F57-9B26-81812A1B6769}" srcOrd="0" destOrd="1" presId="urn:microsoft.com/office/officeart/2005/8/layout/pyramid1"/>
    <dgm:cxn modelId="{F695BAC4-9189-4D29-974B-B695FC151301}" srcId="{877476E2-B848-4576-BE14-AE07141E0327}" destId="{B5EC096C-8079-45F0-8EA2-6BC6633CC8BC}" srcOrd="1" destOrd="0" parTransId="{1E1BF1AA-B32A-4160-B8EB-B4ADE2249E30}" sibTransId="{51114529-F65C-49E7-96BD-6A6AF576B4F4}"/>
    <dgm:cxn modelId="{CDA1EBDA-2540-4793-8766-A799AE1252C4}" type="presOf" srcId="{B5EC096C-8079-45F0-8EA2-6BC6633CC8BC}" destId="{A84B2245-3B43-426C-8533-7A6AFC1996EA}" srcOrd="0" destOrd="0" presId="urn:microsoft.com/office/officeart/2005/8/layout/pyramid1"/>
    <dgm:cxn modelId="{265E02B0-25F8-4432-9413-3562C48F9A2D}" type="presOf" srcId="{F483FBD7-0F6B-413C-963F-FD5540607FDF}" destId="{D90DB053-4B47-44A0-A0D7-2294AFF7AFBE}" srcOrd="1" destOrd="0" presId="urn:microsoft.com/office/officeart/2005/8/layout/pyramid1"/>
    <dgm:cxn modelId="{3CA8C134-16E2-4F57-9B58-481A70021DF7}" srcId="{6141EED2-387F-47DA-A149-970ABD786A5C}" destId="{A35890B6-A18C-449C-95D3-C1F0EC2719C1}" srcOrd="0" destOrd="0" parTransId="{25D2AD8D-9DA6-4DF2-A4E3-ABE5C4A420F3}" sibTransId="{7FE17BBE-4FD7-4274-A280-315D67478899}"/>
    <dgm:cxn modelId="{C471B482-D9F3-445C-A6C4-81CD393F12C4}" srcId="{877476E2-B848-4576-BE14-AE07141E0327}" destId="{A1239E90-9A9B-4732-8151-E440059670A4}" srcOrd="2" destOrd="0" parTransId="{7E050D16-F0EE-44EB-9605-F150C92FCFAB}" sibTransId="{08B1C34C-6ADC-4A26-B42D-8A6D459BA7BB}"/>
    <dgm:cxn modelId="{99943F1A-E513-4463-AC2A-3D079A67A6A0}" type="presOf" srcId="{877476E2-B848-4576-BE14-AE07141E0327}" destId="{5BD46DE2-A550-49D0-9617-1A97EA0A7E96}" srcOrd="0" destOrd="0" presId="urn:microsoft.com/office/officeart/2005/8/layout/pyramid1"/>
    <dgm:cxn modelId="{6D097DBE-80AB-445C-8236-8626ADD54D2E}" type="presOf" srcId="{6141EED2-387F-47DA-A149-970ABD786A5C}" destId="{393CD40A-CED7-424A-B959-B668D934C20C}" srcOrd="1" destOrd="0" presId="urn:microsoft.com/office/officeart/2005/8/layout/pyramid1"/>
    <dgm:cxn modelId="{B56CAA6E-480E-42CC-82F8-ABC39A18D976}" srcId="{F483FBD7-0F6B-413C-963F-FD5540607FDF}" destId="{84610F38-FE67-4340-BF86-101AE418B8EB}" srcOrd="0" destOrd="0" parTransId="{4E987A2D-EC2C-478A-BF5D-8AC28EF23254}" sibTransId="{D6AB0F36-2DC3-4247-9A7A-027D5B61A99D}"/>
    <dgm:cxn modelId="{423D662F-10AA-4EC5-ABF5-8A3B504313FB}" srcId="{A1239E90-9A9B-4732-8151-E440059670A4}" destId="{0097B9F0-007A-4F23-84E4-1D479D815581}" srcOrd="1" destOrd="0" parTransId="{31870BED-4BAB-41B6-B928-CE8C2ED3D5C8}" sibTransId="{2C92450D-5166-47A3-B69F-33FB6EC070F6}"/>
    <dgm:cxn modelId="{E0D517C9-0DEA-4733-A5B7-53CF76F7AEE4}" type="presParOf" srcId="{5BD46DE2-A550-49D0-9617-1A97EA0A7E96}" destId="{6FB300EF-03CF-488D-9AB5-88190837B82F}" srcOrd="0" destOrd="0" presId="urn:microsoft.com/office/officeart/2005/8/layout/pyramid1"/>
    <dgm:cxn modelId="{955E605C-C352-4093-8DF2-C4A3AB339E69}" type="presParOf" srcId="{6FB300EF-03CF-488D-9AB5-88190837B82F}" destId="{B5B6DC14-7F73-431A-ADD7-246B2714ADBF}" srcOrd="0" destOrd="0" presId="urn:microsoft.com/office/officeart/2005/8/layout/pyramid1"/>
    <dgm:cxn modelId="{6454DDB6-1337-4E94-8115-010152F6550D}" type="presParOf" srcId="{6FB300EF-03CF-488D-9AB5-88190837B82F}" destId="{B88ACBAB-6E65-41E3-87AC-97DB4FF509BA}" srcOrd="1" destOrd="0" presId="urn:microsoft.com/office/officeart/2005/8/layout/pyramid1"/>
    <dgm:cxn modelId="{71BDD038-3D2D-4889-B236-5E20DA1D4306}" type="presParOf" srcId="{6FB300EF-03CF-488D-9AB5-88190837B82F}" destId="{CE34735D-9549-43FB-8A64-CC74330B7A43}" srcOrd="2" destOrd="0" presId="urn:microsoft.com/office/officeart/2005/8/layout/pyramid1"/>
    <dgm:cxn modelId="{BCB4ABF2-631F-4F68-AEC1-45633AFA7E4F}" type="presParOf" srcId="{6FB300EF-03CF-488D-9AB5-88190837B82F}" destId="{D90DB053-4B47-44A0-A0D7-2294AFF7AFBE}" srcOrd="3" destOrd="0" presId="urn:microsoft.com/office/officeart/2005/8/layout/pyramid1"/>
    <dgm:cxn modelId="{8AA987BC-BD73-4B6F-AD2C-8C42CCB987F6}" type="presParOf" srcId="{5BD46DE2-A550-49D0-9617-1A97EA0A7E96}" destId="{427F8498-976D-4DD2-8FF9-A829645E0862}" srcOrd="1" destOrd="0" presId="urn:microsoft.com/office/officeart/2005/8/layout/pyramid1"/>
    <dgm:cxn modelId="{D734CA04-1DE5-4AD3-99DF-3BE144FA514D}" type="presParOf" srcId="{427F8498-976D-4DD2-8FF9-A829645E0862}" destId="{08184CAA-77D0-40A2-A347-80ACD49ADF1F}" srcOrd="0" destOrd="0" presId="urn:microsoft.com/office/officeart/2005/8/layout/pyramid1"/>
    <dgm:cxn modelId="{E1B268A6-68AD-4419-92D8-52348A3F9F62}" type="presParOf" srcId="{427F8498-976D-4DD2-8FF9-A829645E0862}" destId="{393CD40A-CED7-424A-B959-B668D934C20C}" srcOrd="1" destOrd="0" presId="urn:microsoft.com/office/officeart/2005/8/layout/pyramid1"/>
    <dgm:cxn modelId="{1FF2FFED-E3B6-492A-B042-09F2B81A666C}" type="presParOf" srcId="{427F8498-976D-4DD2-8FF9-A829645E0862}" destId="{A84B2245-3B43-426C-8533-7A6AFC1996EA}" srcOrd="2" destOrd="0" presId="urn:microsoft.com/office/officeart/2005/8/layout/pyramid1"/>
    <dgm:cxn modelId="{9AE0AA86-0FCD-4A40-8C4E-D90F82BA1E10}" type="presParOf" srcId="{427F8498-976D-4DD2-8FF9-A829645E0862}" destId="{3F0C7B6A-0EC8-4461-B953-0E3AEB894E05}" srcOrd="3" destOrd="0" presId="urn:microsoft.com/office/officeart/2005/8/layout/pyramid1"/>
    <dgm:cxn modelId="{5079022B-CA87-4555-B7E8-0D5E58D13234}" type="presParOf" srcId="{5BD46DE2-A550-49D0-9617-1A97EA0A7E96}" destId="{9585CD04-309A-46D4-AB4D-0E54823A126D}" srcOrd="2" destOrd="0" presId="urn:microsoft.com/office/officeart/2005/8/layout/pyramid1"/>
    <dgm:cxn modelId="{28CDA46B-BE0D-4292-B338-2F0EAE39F5E8}" type="presParOf" srcId="{9585CD04-309A-46D4-AB4D-0E54823A126D}" destId="{650477A8-DE09-4F57-9B26-81812A1B6769}" srcOrd="0" destOrd="0" presId="urn:microsoft.com/office/officeart/2005/8/layout/pyramid1"/>
    <dgm:cxn modelId="{0A967BA9-1AB0-4DCD-A327-A7DB6A72FE52}" type="presParOf" srcId="{9585CD04-309A-46D4-AB4D-0E54823A126D}" destId="{A8572B25-45D8-4A57-897A-A5553D5371D1}" srcOrd="1" destOrd="0" presId="urn:microsoft.com/office/officeart/2005/8/layout/pyramid1"/>
    <dgm:cxn modelId="{FD268086-A71A-46E7-A374-319255F1F261}" type="presParOf" srcId="{9585CD04-309A-46D4-AB4D-0E54823A126D}" destId="{75AD426D-902B-43DF-A60C-ADE9382B84D5}" srcOrd="2" destOrd="0" presId="urn:microsoft.com/office/officeart/2005/8/layout/pyramid1"/>
    <dgm:cxn modelId="{1664D392-A6E2-475E-A563-CE9C06955F8C}" type="presParOf" srcId="{9585CD04-309A-46D4-AB4D-0E54823A126D}" destId="{12526E87-D49B-4BDA-A9CB-0DE3B54C2B1B}" srcOrd="3" destOrd="0" presId="urn:microsoft.com/office/officeart/2005/8/layout/pyramid1"/>
  </dgm:cxnLst>
  <dgm:bg>
    <a:solidFill>
      <a:srgbClr val="008898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9595-AB2C-41C8-974C-A3A055EBE27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EA1F44-11FD-4D12-8FEB-B1561238FCE4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  <a:effectLst/>
            </a:rPr>
            <a:t>Evolved over time and focusing on</a:t>
          </a:r>
          <a:r>
            <a:rPr lang="en-GB" dirty="0" smtClean="0">
              <a:solidFill>
                <a:schemeClr val="bg1"/>
              </a:solidFill>
            </a:rPr>
            <a:t>:</a:t>
          </a:r>
          <a:endParaRPr lang="en-GB" dirty="0">
            <a:solidFill>
              <a:schemeClr val="bg1"/>
            </a:solidFill>
          </a:endParaRPr>
        </a:p>
      </dgm:t>
    </dgm:pt>
    <dgm:pt modelId="{95ECEDDA-D564-4E22-A3E2-4E4044F513E9}" type="parTrans" cxnId="{DC7397FA-4759-4C1A-BAEB-96BCBEAC890D}">
      <dgm:prSet/>
      <dgm:spPr/>
      <dgm:t>
        <a:bodyPr/>
        <a:lstStyle/>
        <a:p>
          <a:endParaRPr lang="en-GB"/>
        </a:p>
      </dgm:t>
    </dgm:pt>
    <dgm:pt modelId="{E1EDFA45-EC26-4DF1-9019-8903E1B5CA83}" type="sibTrans" cxnId="{DC7397FA-4759-4C1A-BAEB-96BCBEAC890D}">
      <dgm:prSet/>
      <dgm:spPr/>
      <dgm:t>
        <a:bodyPr/>
        <a:lstStyle/>
        <a:p>
          <a:endParaRPr lang="en-GB"/>
        </a:p>
      </dgm:t>
    </dgm:pt>
    <dgm:pt modelId="{80F93463-0DE8-449E-9238-C163AE2F564F}">
      <dgm:prSet/>
      <dgm:spPr/>
      <dgm:t>
        <a:bodyPr/>
        <a:lstStyle/>
        <a:p>
          <a:pPr rtl="0"/>
          <a:r>
            <a:rPr lang="en-GB" dirty="0" smtClean="0"/>
            <a:t>Aligned, well defined  procedures and requirements ensuring:</a:t>
          </a:r>
          <a:endParaRPr lang="en-GB" dirty="0"/>
        </a:p>
      </dgm:t>
    </dgm:pt>
    <dgm:pt modelId="{E5923FDA-4676-454B-A090-B52A1A25AB31}" type="parTrans" cxnId="{3395895D-DCD2-4D29-9808-CECA4AE375F7}">
      <dgm:prSet/>
      <dgm:spPr/>
      <dgm:t>
        <a:bodyPr/>
        <a:lstStyle/>
        <a:p>
          <a:endParaRPr lang="en-GB"/>
        </a:p>
      </dgm:t>
    </dgm:pt>
    <dgm:pt modelId="{91472EDE-C916-4B7B-8581-F65ABA53B79E}" type="sibTrans" cxnId="{3395895D-DCD2-4D29-9808-CECA4AE375F7}">
      <dgm:prSet/>
      <dgm:spPr/>
      <dgm:t>
        <a:bodyPr/>
        <a:lstStyle/>
        <a:p>
          <a:endParaRPr lang="en-GB"/>
        </a:p>
      </dgm:t>
    </dgm:pt>
    <dgm:pt modelId="{D00A352C-4DBA-4152-AFB3-92C05CA746AA}">
      <dgm:prSet custT="1"/>
      <dgm:spPr/>
      <dgm:t>
        <a:bodyPr/>
        <a:lstStyle/>
        <a:p>
          <a:pPr rtl="0"/>
          <a:r>
            <a:rPr lang="en-GB" sz="1600" dirty="0" smtClean="0"/>
            <a:t>Specified timelines</a:t>
          </a:r>
          <a:endParaRPr lang="en-GB" sz="1600" dirty="0"/>
        </a:p>
      </dgm:t>
    </dgm:pt>
    <dgm:pt modelId="{C7CF1582-7CE4-4746-8184-69566CCAADDE}" type="parTrans" cxnId="{772B3C7D-C2AE-4D26-ADD5-832CFAD24F99}">
      <dgm:prSet/>
      <dgm:spPr/>
      <dgm:t>
        <a:bodyPr/>
        <a:lstStyle/>
        <a:p>
          <a:endParaRPr lang="en-GB"/>
        </a:p>
      </dgm:t>
    </dgm:pt>
    <dgm:pt modelId="{11901AB5-FDA8-4D27-879C-305383599A19}" type="sibTrans" cxnId="{772B3C7D-C2AE-4D26-ADD5-832CFAD24F99}">
      <dgm:prSet/>
      <dgm:spPr/>
      <dgm:t>
        <a:bodyPr/>
        <a:lstStyle/>
        <a:p>
          <a:endParaRPr lang="en-GB"/>
        </a:p>
      </dgm:t>
    </dgm:pt>
    <dgm:pt modelId="{353709CD-F979-4A67-88BC-8AEA08FD2210}">
      <dgm:prSet/>
      <dgm:spPr/>
      <dgm:t>
        <a:bodyPr/>
        <a:lstStyle/>
        <a:p>
          <a:pPr rtl="0"/>
          <a:r>
            <a:rPr lang="en-GB" dirty="0" smtClean="0"/>
            <a:t>Science based regulatory requirements:</a:t>
          </a:r>
          <a:endParaRPr lang="en-GB" dirty="0"/>
        </a:p>
      </dgm:t>
    </dgm:pt>
    <dgm:pt modelId="{B75D141F-4279-4324-9542-90DA780F2FFD}" type="parTrans" cxnId="{A8A0875A-9409-4D3C-923D-9CD6D7FE3240}">
      <dgm:prSet/>
      <dgm:spPr/>
      <dgm:t>
        <a:bodyPr/>
        <a:lstStyle/>
        <a:p>
          <a:endParaRPr lang="en-GB"/>
        </a:p>
      </dgm:t>
    </dgm:pt>
    <dgm:pt modelId="{59171F2D-F785-4257-A56C-EA2B910C0584}" type="sibTrans" cxnId="{A8A0875A-9409-4D3C-923D-9CD6D7FE3240}">
      <dgm:prSet/>
      <dgm:spPr/>
      <dgm:t>
        <a:bodyPr/>
        <a:lstStyle/>
        <a:p>
          <a:endParaRPr lang="en-GB"/>
        </a:p>
      </dgm:t>
    </dgm:pt>
    <dgm:pt modelId="{DA3DD096-B397-44E3-8C7C-4D9CB61E6885}">
      <dgm:prSet custT="1"/>
      <dgm:spPr/>
      <dgm:t>
        <a:bodyPr/>
        <a:lstStyle/>
        <a:p>
          <a:pPr rtl="0"/>
          <a:endParaRPr lang="en-GB" sz="1400" dirty="0" smtClean="0"/>
        </a:p>
        <a:p>
          <a:pPr rtl="0"/>
          <a:endParaRPr lang="en-GB" sz="1400" dirty="0" smtClean="0"/>
        </a:p>
      </dgm:t>
    </dgm:pt>
    <dgm:pt modelId="{1E87F1B3-05FA-4A23-A1C5-286261073F1C}" type="parTrans" cxnId="{558B4968-26AB-47AC-A29D-8F5B5F6F8D62}">
      <dgm:prSet/>
      <dgm:spPr/>
      <dgm:t>
        <a:bodyPr/>
        <a:lstStyle/>
        <a:p>
          <a:endParaRPr lang="en-GB"/>
        </a:p>
      </dgm:t>
    </dgm:pt>
    <dgm:pt modelId="{20963976-FF5F-4D0F-945C-30A77B63BA57}" type="sibTrans" cxnId="{558B4968-26AB-47AC-A29D-8F5B5F6F8D62}">
      <dgm:prSet/>
      <dgm:spPr/>
      <dgm:t>
        <a:bodyPr/>
        <a:lstStyle/>
        <a:p>
          <a:endParaRPr lang="en-GB"/>
        </a:p>
      </dgm:t>
    </dgm:pt>
    <dgm:pt modelId="{04088AFB-C6F1-43B5-A353-ACDC86247CF7}">
      <dgm:prSet custT="1"/>
      <dgm:spPr/>
      <dgm:t>
        <a:bodyPr/>
        <a:lstStyle/>
        <a:p>
          <a:pPr rtl="0"/>
          <a:r>
            <a:rPr lang="en-GB" sz="1600" dirty="0" smtClean="0"/>
            <a:t>Benefit risk assessment</a:t>
          </a:r>
          <a:endParaRPr lang="en-GB" sz="1600" dirty="0"/>
        </a:p>
      </dgm:t>
    </dgm:pt>
    <dgm:pt modelId="{E04D7E05-1F58-43A1-B356-DE29B6CD9248}" type="parTrans" cxnId="{ADD6FD21-C250-40C8-AD3C-4B5CC9617CED}">
      <dgm:prSet/>
      <dgm:spPr/>
      <dgm:t>
        <a:bodyPr/>
        <a:lstStyle/>
        <a:p>
          <a:endParaRPr lang="en-GB"/>
        </a:p>
      </dgm:t>
    </dgm:pt>
    <dgm:pt modelId="{A16C90D7-7A36-45A3-BA0C-DC9D60619852}" type="sibTrans" cxnId="{ADD6FD21-C250-40C8-AD3C-4B5CC9617CED}">
      <dgm:prSet/>
      <dgm:spPr/>
      <dgm:t>
        <a:bodyPr/>
        <a:lstStyle/>
        <a:p>
          <a:endParaRPr lang="en-GB"/>
        </a:p>
      </dgm:t>
    </dgm:pt>
    <dgm:pt modelId="{5C91D2FC-9D85-4579-8A52-79FC67D2DDDA}">
      <dgm:prSet custT="1"/>
      <dgm:spPr/>
      <dgm:t>
        <a:bodyPr/>
        <a:lstStyle/>
        <a:p>
          <a:pPr rtl="0"/>
          <a:endParaRPr lang="en-GB" sz="1400" dirty="0" smtClean="0"/>
        </a:p>
        <a:p>
          <a:pPr rtl="0"/>
          <a:endParaRPr lang="en-GB" sz="1400" dirty="0" smtClean="0"/>
        </a:p>
        <a:p>
          <a:pPr rtl="0"/>
          <a:endParaRPr lang="en-GB" sz="1400" dirty="0" smtClean="0"/>
        </a:p>
        <a:p>
          <a:pPr rtl="0"/>
          <a:r>
            <a:rPr lang="en-GB" sz="1600" dirty="0" smtClean="0"/>
            <a:t>Harmonisation</a:t>
          </a:r>
          <a:endParaRPr lang="en-GB" sz="1600" dirty="0"/>
        </a:p>
      </dgm:t>
    </dgm:pt>
    <dgm:pt modelId="{2287C65A-63B2-41B2-AC29-7AE3CA574EB1}" type="parTrans" cxnId="{958C1BBF-E6B3-48CB-A98A-799F31660BC7}">
      <dgm:prSet/>
      <dgm:spPr/>
      <dgm:t>
        <a:bodyPr/>
        <a:lstStyle/>
        <a:p>
          <a:endParaRPr lang="en-GB"/>
        </a:p>
      </dgm:t>
    </dgm:pt>
    <dgm:pt modelId="{ED2A2457-7F08-4B8F-9DC2-EA47A07358E8}" type="sibTrans" cxnId="{958C1BBF-E6B3-48CB-A98A-799F31660BC7}">
      <dgm:prSet/>
      <dgm:spPr/>
      <dgm:t>
        <a:bodyPr/>
        <a:lstStyle/>
        <a:p>
          <a:endParaRPr lang="en-GB"/>
        </a:p>
      </dgm:t>
    </dgm:pt>
    <dgm:pt modelId="{D9CAA9C3-BAA7-481F-8C7D-4F71246081F9}">
      <dgm:prSet custT="1"/>
      <dgm:spPr/>
      <dgm:t>
        <a:bodyPr/>
        <a:lstStyle/>
        <a:p>
          <a:pPr rtl="0"/>
          <a:endParaRPr lang="en-GB" sz="1400" dirty="0" smtClean="0"/>
        </a:p>
        <a:p>
          <a:pPr rtl="0"/>
          <a:endParaRPr lang="en-GB" sz="1400" dirty="0" smtClean="0"/>
        </a:p>
        <a:p>
          <a:pPr rtl="0"/>
          <a:endParaRPr lang="en-GB" sz="1400" dirty="0" smtClean="0"/>
        </a:p>
        <a:p>
          <a:pPr rtl="0"/>
          <a:r>
            <a:rPr lang="en-GB" sz="1600" dirty="0" smtClean="0"/>
            <a:t>Optimal use of resources</a:t>
          </a:r>
          <a:endParaRPr lang="en-GB" sz="1600" dirty="0"/>
        </a:p>
      </dgm:t>
    </dgm:pt>
    <dgm:pt modelId="{E3E98BC5-4470-4857-966F-437BA2BF2BAC}" type="parTrans" cxnId="{040E7086-5A29-441B-B9D0-E1DE8EF82322}">
      <dgm:prSet/>
      <dgm:spPr/>
      <dgm:t>
        <a:bodyPr/>
        <a:lstStyle/>
        <a:p>
          <a:endParaRPr lang="en-GB"/>
        </a:p>
      </dgm:t>
    </dgm:pt>
    <dgm:pt modelId="{74BFEC86-D6FA-40C1-A4F1-380F7CB93326}" type="sibTrans" cxnId="{040E7086-5A29-441B-B9D0-E1DE8EF82322}">
      <dgm:prSet/>
      <dgm:spPr/>
      <dgm:t>
        <a:bodyPr/>
        <a:lstStyle/>
        <a:p>
          <a:endParaRPr lang="en-GB"/>
        </a:p>
      </dgm:t>
    </dgm:pt>
    <dgm:pt modelId="{34884EAB-BF69-4DF2-9DED-306C63FEF314}">
      <dgm:prSet custT="1"/>
      <dgm:spPr/>
      <dgm:t>
        <a:bodyPr/>
        <a:lstStyle/>
        <a:p>
          <a:pPr rtl="0"/>
          <a:r>
            <a:rPr lang="en-GB" sz="1600" dirty="0" smtClean="0"/>
            <a:t>Transparency</a:t>
          </a:r>
          <a:endParaRPr lang="en-GB" sz="1600" dirty="0"/>
        </a:p>
      </dgm:t>
    </dgm:pt>
    <dgm:pt modelId="{D3E3E18E-4974-402A-8CFE-66906E5B11E5}" type="parTrans" cxnId="{94B7D416-3C45-496E-82F8-38B5B05748AD}">
      <dgm:prSet/>
      <dgm:spPr/>
      <dgm:t>
        <a:bodyPr/>
        <a:lstStyle/>
        <a:p>
          <a:endParaRPr lang="en-GB"/>
        </a:p>
      </dgm:t>
    </dgm:pt>
    <dgm:pt modelId="{60E30585-1D99-47E2-A80A-2CF6B807F445}" type="sibTrans" cxnId="{94B7D416-3C45-496E-82F8-38B5B05748AD}">
      <dgm:prSet/>
      <dgm:spPr/>
      <dgm:t>
        <a:bodyPr/>
        <a:lstStyle/>
        <a:p>
          <a:endParaRPr lang="en-GB"/>
        </a:p>
      </dgm:t>
    </dgm:pt>
    <dgm:pt modelId="{00511305-F013-4569-94F3-BD2CD74306DD}">
      <dgm:prSet custT="1"/>
      <dgm:spPr/>
      <dgm:t>
        <a:bodyPr/>
        <a:lstStyle/>
        <a:p>
          <a:pPr rtl="0"/>
          <a:r>
            <a:rPr lang="en-GB" sz="1600" dirty="0" smtClean="0"/>
            <a:t>ICH** guidelines</a:t>
          </a:r>
          <a:endParaRPr lang="en-GB" sz="1600" dirty="0"/>
        </a:p>
      </dgm:t>
    </dgm:pt>
    <dgm:pt modelId="{8C33BAF2-B0DD-4870-AE67-E7CBAC970E79}" type="parTrans" cxnId="{D736FED5-7F6D-4D01-AAE6-39F3D0590C3A}">
      <dgm:prSet/>
      <dgm:spPr/>
      <dgm:t>
        <a:bodyPr/>
        <a:lstStyle/>
        <a:p>
          <a:endParaRPr lang="en-GB"/>
        </a:p>
      </dgm:t>
    </dgm:pt>
    <dgm:pt modelId="{F20E5A6B-2AD1-4878-A4F3-1D8FF55EE40D}" type="sibTrans" cxnId="{D736FED5-7F6D-4D01-AAE6-39F3D0590C3A}">
      <dgm:prSet/>
      <dgm:spPr/>
      <dgm:t>
        <a:bodyPr/>
        <a:lstStyle/>
        <a:p>
          <a:endParaRPr lang="en-GB"/>
        </a:p>
      </dgm:t>
    </dgm:pt>
    <dgm:pt modelId="{B7F1432D-7C56-4BFA-8A1F-C752BFB00722}">
      <dgm:prSet custT="1"/>
      <dgm:spPr/>
      <dgm:t>
        <a:bodyPr/>
        <a:lstStyle/>
        <a:p>
          <a:pPr rtl="0"/>
          <a:r>
            <a:rPr lang="en-GB" sz="1600" smtClean="0"/>
            <a:t>EMA</a:t>
          </a:r>
          <a:r>
            <a:rPr lang="en-GB" sz="1600" dirty="0" smtClean="0"/>
            <a:t>* guidelines</a:t>
          </a:r>
          <a:endParaRPr lang="en-GB" sz="1600" dirty="0"/>
        </a:p>
      </dgm:t>
    </dgm:pt>
    <dgm:pt modelId="{B6EFA20F-9DB1-4256-AC78-AA6524F22451}" type="parTrans" cxnId="{964A61D0-CF29-4A95-A470-68108B1BDE87}">
      <dgm:prSet/>
      <dgm:spPr/>
      <dgm:t>
        <a:bodyPr/>
        <a:lstStyle/>
        <a:p>
          <a:endParaRPr lang="en-US"/>
        </a:p>
      </dgm:t>
    </dgm:pt>
    <dgm:pt modelId="{9C742BE4-0334-4C59-966C-64D25EFFE769}" type="sibTrans" cxnId="{964A61D0-CF29-4A95-A470-68108B1BDE87}">
      <dgm:prSet/>
      <dgm:spPr/>
      <dgm:t>
        <a:bodyPr/>
        <a:lstStyle/>
        <a:p>
          <a:endParaRPr lang="en-US"/>
        </a:p>
      </dgm:t>
    </dgm:pt>
    <dgm:pt modelId="{297D3A04-EFFC-440C-A274-B82BCDBE5598}">
      <dgm:prSet custT="1"/>
      <dgm:spPr/>
      <dgm:t>
        <a:bodyPr/>
        <a:lstStyle/>
        <a:p>
          <a:pPr rtl="0"/>
          <a:endParaRPr lang="en-GB" sz="1600" dirty="0"/>
        </a:p>
      </dgm:t>
    </dgm:pt>
    <dgm:pt modelId="{A20C4AE2-98E8-4030-B5FE-3E2D7EBF6999}" type="parTrans" cxnId="{B9240DEA-B426-4B49-8019-E5850F6CE22D}">
      <dgm:prSet/>
      <dgm:spPr/>
      <dgm:t>
        <a:bodyPr/>
        <a:lstStyle/>
        <a:p>
          <a:endParaRPr lang="en-US"/>
        </a:p>
      </dgm:t>
    </dgm:pt>
    <dgm:pt modelId="{DCCF8C7A-F063-4A94-BD3A-5929E7C68C5B}" type="sibTrans" cxnId="{B9240DEA-B426-4B49-8019-E5850F6CE22D}">
      <dgm:prSet/>
      <dgm:spPr/>
      <dgm:t>
        <a:bodyPr/>
        <a:lstStyle/>
        <a:p>
          <a:endParaRPr lang="en-US"/>
        </a:p>
      </dgm:t>
    </dgm:pt>
    <dgm:pt modelId="{C7322049-496B-4789-9165-02B65A1DB6A7}" type="pres">
      <dgm:prSet presAssocID="{391D9595-AB2C-41C8-974C-A3A055EBE27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8985BF1-901B-438A-86EF-2AFA9F1726DB}" type="pres">
      <dgm:prSet presAssocID="{3CEA1F44-11FD-4D12-8FEB-B1561238FCE4}" presName="parentText1" presStyleLbl="node1" presStyleIdx="0" presStyleCnt="3" custLinFactNeighborX="-3384" custLinFactNeighborY="-195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8759E-64D9-4EDB-BE89-6206724FC6A8}" type="pres">
      <dgm:prSet presAssocID="{3CEA1F44-11FD-4D12-8FEB-B1561238FCE4}" presName="childText1" presStyleLbl="solidAlignAcc1" presStyleIdx="0" presStyleCnt="3" custScaleY="101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6D5DA-FED8-40DD-B38A-913AE0C98169}" type="pres">
      <dgm:prSet presAssocID="{80F93463-0DE8-449E-9238-C163AE2F564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B2F81-BD5C-4E75-9986-20EBC551E623}" type="pres">
      <dgm:prSet presAssocID="{80F93463-0DE8-449E-9238-C163AE2F564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43966F-5D90-4DCE-8055-A74E1F898BE5}" type="pres">
      <dgm:prSet presAssocID="{353709CD-F979-4A67-88BC-8AEA08FD221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6B00B-900A-4822-AE76-3A3CD36D580E}" type="pres">
      <dgm:prSet presAssocID="{353709CD-F979-4A67-88BC-8AEA08FD221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76EC66-741E-45F5-9937-4FFA8CF6EC22}" type="presOf" srcId="{80F93463-0DE8-449E-9238-C163AE2F564F}" destId="{3FA6D5DA-FED8-40DD-B38A-913AE0C98169}" srcOrd="0" destOrd="0" presId="urn:microsoft.com/office/officeart/2009/3/layout/IncreasingArrowsProcess"/>
    <dgm:cxn modelId="{94B7D416-3C45-496E-82F8-38B5B05748AD}" srcId="{3CEA1F44-11FD-4D12-8FEB-B1561238FCE4}" destId="{34884EAB-BF69-4DF2-9DED-306C63FEF314}" srcOrd="1" destOrd="0" parTransId="{D3E3E18E-4974-402A-8CFE-66906E5B11E5}" sibTransId="{60E30585-1D99-47E2-A80A-2CF6B807F445}"/>
    <dgm:cxn modelId="{558B4968-26AB-47AC-A29D-8F5B5F6F8D62}" srcId="{353709CD-F979-4A67-88BC-8AEA08FD2210}" destId="{DA3DD096-B397-44E3-8C7C-4D9CB61E6885}" srcOrd="0" destOrd="0" parTransId="{1E87F1B3-05FA-4A23-A1C5-286261073F1C}" sibTransId="{20963976-FF5F-4D0F-945C-30A77B63BA57}"/>
    <dgm:cxn modelId="{D736FED5-7F6D-4D01-AAE6-39F3D0590C3A}" srcId="{353709CD-F979-4A67-88BC-8AEA08FD2210}" destId="{00511305-F013-4569-94F3-BD2CD74306DD}" srcOrd="3" destOrd="0" parTransId="{8C33BAF2-B0DD-4870-AE67-E7CBAC970E79}" sibTransId="{F20E5A6B-2AD1-4878-A4F3-1D8FF55EE40D}"/>
    <dgm:cxn modelId="{3395895D-DCD2-4D29-9808-CECA4AE375F7}" srcId="{391D9595-AB2C-41C8-974C-A3A055EBE279}" destId="{80F93463-0DE8-449E-9238-C163AE2F564F}" srcOrd="1" destOrd="0" parTransId="{E5923FDA-4676-454B-A090-B52A1A25AB31}" sibTransId="{91472EDE-C916-4B7B-8581-F65ABA53B79E}"/>
    <dgm:cxn modelId="{353D7D35-832D-4E73-9B6F-E904976B73FA}" type="presOf" srcId="{B7F1432D-7C56-4BFA-8A1F-C752BFB00722}" destId="{AF66B00B-900A-4822-AE76-3A3CD36D580E}" srcOrd="0" destOrd="2" presId="urn:microsoft.com/office/officeart/2009/3/layout/IncreasingArrowsProcess"/>
    <dgm:cxn modelId="{D9E9AE02-0357-4CDD-BED2-10272B2A9932}" type="presOf" srcId="{5C91D2FC-9D85-4579-8A52-79FC67D2DDDA}" destId="{B028759E-64D9-4EDB-BE89-6206724FC6A8}" srcOrd="0" destOrd="0" presId="urn:microsoft.com/office/officeart/2009/3/layout/IncreasingArrowsProcess"/>
    <dgm:cxn modelId="{964A61D0-CF29-4A95-A470-68108B1BDE87}" srcId="{353709CD-F979-4A67-88BC-8AEA08FD2210}" destId="{B7F1432D-7C56-4BFA-8A1F-C752BFB00722}" srcOrd="2" destOrd="0" parTransId="{B6EFA20F-9DB1-4256-AC78-AA6524F22451}" sibTransId="{9C742BE4-0334-4C59-966C-64D25EFFE769}"/>
    <dgm:cxn modelId="{46466674-6A1D-4975-B650-57CFF2EBAD1F}" type="presOf" srcId="{353709CD-F979-4A67-88BC-8AEA08FD2210}" destId="{FA43966F-5D90-4DCE-8055-A74E1F898BE5}" srcOrd="0" destOrd="0" presId="urn:microsoft.com/office/officeart/2009/3/layout/IncreasingArrowsProcess"/>
    <dgm:cxn modelId="{1D97A9F3-B9E5-49F8-9EC4-482F54913E00}" type="presOf" srcId="{297D3A04-EFFC-440C-A274-B82BCDBE5598}" destId="{AF66B00B-900A-4822-AE76-3A3CD36D580E}" srcOrd="0" destOrd="1" presId="urn:microsoft.com/office/officeart/2009/3/layout/IncreasingArrowsProcess"/>
    <dgm:cxn modelId="{A8A0875A-9409-4D3C-923D-9CD6D7FE3240}" srcId="{391D9595-AB2C-41C8-974C-A3A055EBE279}" destId="{353709CD-F979-4A67-88BC-8AEA08FD2210}" srcOrd="2" destOrd="0" parTransId="{B75D141F-4279-4324-9542-90DA780F2FFD}" sibTransId="{59171F2D-F785-4257-A56C-EA2B910C0584}"/>
    <dgm:cxn modelId="{040E7086-5A29-441B-B9D0-E1DE8EF82322}" srcId="{80F93463-0DE8-449E-9238-C163AE2F564F}" destId="{D9CAA9C3-BAA7-481F-8C7D-4F71246081F9}" srcOrd="0" destOrd="0" parTransId="{E3E98BC5-4470-4857-966F-437BA2BF2BAC}" sibTransId="{74BFEC86-D6FA-40C1-A4F1-380F7CB93326}"/>
    <dgm:cxn modelId="{958C1BBF-E6B3-48CB-A98A-799F31660BC7}" srcId="{3CEA1F44-11FD-4D12-8FEB-B1561238FCE4}" destId="{5C91D2FC-9D85-4579-8A52-79FC67D2DDDA}" srcOrd="0" destOrd="0" parTransId="{2287C65A-63B2-41B2-AC29-7AE3CA574EB1}" sibTransId="{ED2A2457-7F08-4B8F-9DC2-EA47A07358E8}"/>
    <dgm:cxn modelId="{F972EF10-272A-4EAB-9AB7-BDFEA0C56A65}" type="presOf" srcId="{391D9595-AB2C-41C8-974C-A3A055EBE279}" destId="{C7322049-496B-4789-9165-02B65A1DB6A7}" srcOrd="0" destOrd="0" presId="urn:microsoft.com/office/officeart/2009/3/layout/IncreasingArrowsProcess"/>
    <dgm:cxn modelId="{DC7397FA-4759-4C1A-BAEB-96BCBEAC890D}" srcId="{391D9595-AB2C-41C8-974C-A3A055EBE279}" destId="{3CEA1F44-11FD-4D12-8FEB-B1561238FCE4}" srcOrd="0" destOrd="0" parTransId="{95ECEDDA-D564-4E22-A3E2-4E4044F513E9}" sibTransId="{E1EDFA45-EC26-4DF1-9019-8903E1B5CA83}"/>
    <dgm:cxn modelId="{6ABE4D34-AD61-45B3-A407-6C2A4BCFD90E}" type="presOf" srcId="{34884EAB-BF69-4DF2-9DED-306C63FEF314}" destId="{B028759E-64D9-4EDB-BE89-6206724FC6A8}" srcOrd="0" destOrd="1" presId="urn:microsoft.com/office/officeart/2009/3/layout/IncreasingArrowsProcess"/>
    <dgm:cxn modelId="{2DF38314-D101-4A27-A024-52B6A8B8C9C1}" type="presOf" srcId="{DA3DD096-B397-44E3-8C7C-4D9CB61E6885}" destId="{AF66B00B-900A-4822-AE76-3A3CD36D580E}" srcOrd="0" destOrd="0" presId="urn:microsoft.com/office/officeart/2009/3/layout/IncreasingArrowsProcess"/>
    <dgm:cxn modelId="{08B8BD22-F682-47B4-8A00-5471B5002936}" type="presOf" srcId="{3CEA1F44-11FD-4D12-8FEB-B1561238FCE4}" destId="{C8985BF1-901B-438A-86EF-2AFA9F1726DB}" srcOrd="0" destOrd="0" presId="urn:microsoft.com/office/officeart/2009/3/layout/IncreasingArrowsProcess"/>
    <dgm:cxn modelId="{37B60508-6405-40B6-A24E-7ECBCDE9F62F}" type="presOf" srcId="{00511305-F013-4569-94F3-BD2CD74306DD}" destId="{AF66B00B-900A-4822-AE76-3A3CD36D580E}" srcOrd="0" destOrd="3" presId="urn:microsoft.com/office/officeart/2009/3/layout/IncreasingArrowsProcess"/>
    <dgm:cxn modelId="{ADD6FD21-C250-40C8-AD3C-4B5CC9617CED}" srcId="{353709CD-F979-4A67-88BC-8AEA08FD2210}" destId="{04088AFB-C6F1-43B5-A353-ACDC86247CF7}" srcOrd="4" destOrd="0" parTransId="{E04D7E05-1F58-43A1-B356-DE29B6CD9248}" sibTransId="{A16C90D7-7A36-45A3-BA0C-DC9D60619852}"/>
    <dgm:cxn modelId="{B9240DEA-B426-4B49-8019-E5850F6CE22D}" srcId="{353709CD-F979-4A67-88BC-8AEA08FD2210}" destId="{297D3A04-EFFC-440C-A274-B82BCDBE5598}" srcOrd="1" destOrd="0" parTransId="{A20C4AE2-98E8-4030-B5FE-3E2D7EBF6999}" sibTransId="{DCCF8C7A-F063-4A94-BD3A-5929E7C68C5B}"/>
    <dgm:cxn modelId="{B713825D-B918-4C5D-9E2D-D533EAB8FF09}" type="presOf" srcId="{04088AFB-C6F1-43B5-A353-ACDC86247CF7}" destId="{AF66B00B-900A-4822-AE76-3A3CD36D580E}" srcOrd="0" destOrd="4" presId="urn:microsoft.com/office/officeart/2009/3/layout/IncreasingArrowsProcess"/>
    <dgm:cxn modelId="{1A1A0163-1C57-480D-A8DD-37FE53B02456}" type="presOf" srcId="{D9CAA9C3-BAA7-481F-8C7D-4F71246081F9}" destId="{9C8B2F81-BD5C-4E75-9986-20EBC551E623}" srcOrd="0" destOrd="0" presId="urn:microsoft.com/office/officeart/2009/3/layout/IncreasingArrowsProcess"/>
    <dgm:cxn modelId="{2FD26B87-D59E-4321-A496-006001D9055B}" type="presOf" srcId="{D00A352C-4DBA-4152-AFB3-92C05CA746AA}" destId="{9C8B2F81-BD5C-4E75-9986-20EBC551E623}" srcOrd="0" destOrd="1" presId="urn:microsoft.com/office/officeart/2009/3/layout/IncreasingArrowsProcess"/>
    <dgm:cxn modelId="{772B3C7D-C2AE-4D26-ADD5-832CFAD24F99}" srcId="{80F93463-0DE8-449E-9238-C163AE2F564F}" destId="{D00A352C-4DBA-4152-AFB3-92C05CA746AA}" srcOrd="1" destOrd="0" parTransId="{C7CF1582-7CE4-4746-8184-69566CCAADDE}" sibTransId="{11901AB5-FDA8-4D27-879C-305383599A19}"/>
    <dgm:cxn modelId="{4777BD0E-22A9-43BF-9EE7-C75340FC022F}" type="presParOf" srcId="{C7322049-496B-4789-9165-02B65A1DB6A7}" destId="{C8985BF1-901B-438A-86EF-2AFA9F1726DB}" srcOrd="0" destOrd="0" presId="urn:microsoft.com/office/officeart/2009/3/layout/IncreasingArrowsProcess"/>
    <dgm:cxn modelId="{D00A846F-67D7-4780-A5FA-C229FA2C681C}" type="presParOf" srcId="{C7322049-496B-4789-9165-02B65A1DB6A7}" destId="{B028759E-64D9-4EDB-BE89-6206724FC6A8}" srcOrd="1" destOrd="0" presId="urn:microsoft.com/office/officeart/2009/3/layout/IncreasingArrowsProcess"/>
    <dgm:cxn modelId="{C5D927DE-3A48-4162-B605-C3F3140D40E0}" type="presParOf" srcId="{C7322049-496B-4789-9165-02B65A1DB6A7}" destId="{3FA6D5DA-FED8-40DD-B38A-913AE0C98169}" srcOrd="2" destOrd="0" presId="urn:microsoft.com/office/officeart/2009/3/layout/IncreasingArrowsProcess"/>
    <dgm:cxn modelId="{B5B71827-627A-4CDD-9176-DE75A0A8FA7F}" type="presParOf" srcId="{C7322049-496B-4789-9165-02B65A1DB6A7}" destId="{9C8B2F81-BD5C-4E75-9986-20EBC551E623}" srcOrd="3" destOrd="0" presId="urn:microsoft.com/office/officeart/2009/3/layout/IncreasingArrowsProcess"/>
    <dgm:cxn modelId="{F962D083-E78B-4DEA-B7A8-924B8A54EDDF}" type="presParOf" srcId="{C7322049-496B-4789-9165-02B65A1DB6A7}" destId="{FA43966F-5D90-4DCE-8055-A74E1F898BE5}" srcOrd="4" destOrd="0" presId="urn:microsoft.com/office/officeart/2009/3/layout/IncreasingArrowsProcess"/>
    <dgm:cxn modelId="{6E6115FF-9C4F-40AC-8836-D0CE39D434D8}" type="presParOf" srcId="{C7322049-496B-4789-9165-02B65A1DB6A7}" destId="{AF66B00B-900A-4822-AE76-3A3CD36D580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9ED6B-484A-4F7E-B599-C6328DD053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6C1B2-4DA7-4E3B-9865-D2BAEBAF9D58}">
      <dgm:prSet custT="1"/>
      <dgm:spPr/>
      <dgm:t>
        <a:bodyPr/>
        <a:lstStyle/>
        <a:p>
          <a:pPr rtl="0"/>
          <a:r>
            <a:rPr lang="en-GB" sz="2800" b="0" dirty="0" smtClean="0"/>
            <a:t>Separate procedures for:</a:t>
          </a:r>
          <a:endParaRPr lang="en-GB" sz="2800" b="0" dirty="0"/>
        </a:p>
      </dgm:t>
    </dgm:pt>
    <dgm:pt modelId="{7CF8306E-100F-4950-AE17-461DF300094B}" type="parTrans" cxnId="{C581C95E-BE45-4631-8F47-B53D9461966C}">
      <dgm:prSet/>
      <dgm:spPr/>
      <dgm:t>
        <a:bodyPr/>
        <a:lstStyle/>
        <a:p>
          <a:endParaRPr lang="en-GB"/>
        </a:p>
      </dgm:t>
    </dgm:pt>
    <dgm:pt modelId="{CBDA2BD2-3F82-4866-B189-34B0DA54AF86}" type="sibTrans" cxnId="{C581C95E-BE45-4631-8F47-B53D9461966C}">
      <dgm:prSet/>
      <dgm:spPr/>
      <dgm:t>
        <a:bodyPr/>
        <a:lstStyle/>
        <a:p>
          <a:endParaRPr lang="en-GB"/>
        </a:p>
      </dgm:t>
    </dgm:pt>
    <dgm:pt modelId="{C0843148-5693-478B-8CA4-1325C7CE782B}">
      <dgm:prSet/>
      <dgm:spPr/>
      <dgm:t>
        <a:bodyPr/>
        <a:lstStyle/>
        <a:p>
          <a:pPr rtl="0"/>
          <a:r>
            <a:rPr lang="en-GB" dirty="0" smtClean="0"/>
            <a:t>Clinical Trial Application (CTA) </a:t>
          </a:r>
          <a:endParaRPr lang="en-GB" dirty="0"/>
        </a:p>
      </dgm:t>
    </dgm:pt>
    <dgm:pt modelId="{A05E0BD6-CFC0-404F-800A-E460418384D6}" type="parTrans" cxnId="{4C4D10B2-907F-4E77-837E-E89440CB25B5}">
      <dgm:prSet/>
      <dgm:spPr/>
      <dgm:t>
        <a:bodyPr/>
        <a:lstStyle/>
        <a:p>
          <a:endParaRPr lang="en-GB"/>
        </a:p>
      </dgm:t>
    </dgm:pt>
    <dgm:pt modelId="{C0F15E95-E153-4FB2-B319-637598E9249C}" type="sibTrans" cxnId="{4C4D10B2-907F-4E77-837E-E89440CB25B5}">
      <dgm:prSet/>
      <dgm:spPr/>
      <dgm:t>
        <a:bodyPr/>
        <a:lstStyle/>
        <a:p>
          <a:endParaRPr lang="en-GB"/>
        </a:p>
      </dgm:t>
    </dgm:pt>
    <dgm:pt modelId="{10BFD06E-8BFF-492E-86FF-3874DE666F35}">
      <dgm:prSet/>
      <dgm:spPr/>
      <dgm:t>
        <a:bodyPr/>
        <a:lstStyle/>
        <a:p>
          <a:pPr rtl="0"/>
          <a:r>
            <a:rPr lang="en-GB" dirty="0" smtClean="0"/>
            <a:t>Marketing Authorisation Application (MAA)</a:t>
          </a:r>
          <a:endParaRPr lang="en-GB" dirty="0"/>
        </a:p>
      </dgm:t>
    </dgm:pt>
    <dgm:pt modelId="{1CEFB3A2-74A8-4520-954F-48E0722F88B5}" type="parTrans" cxnId="{6F006378-F15A-4B59-A933-FEB9C0EC7ED3}">
      <dgm:prSet/>
      <dgm:spPr/>
      <dgm:t>
        <a:bodyPr/>
        <a:lstStyle/>
        <a:p>
          <a:endParaRPr lang="en-GB"/>
        </a:p>
      </dgm:t>
    </dgm:pt>
    <dgm:pt modelId="{2206BBA4-E0CD-44B0-BAB1-D0489B1F6D4D}" type="sibTrans" cxnId="{6F006378-F15A-4B59-A933-FEB9C0EC7ED3}">
      <dgm:prSet/>
      <dgm:spPr/>
      <dgm:t>
        <a:bodyPr/>
        <a:lstStyle/>
        <a:p>
          <a:endParaRPr lang="en-GB"/>
        </a:p>
      </dgm:t>
    </dgm:pt>
    <dgm:pt modelId="{7AAC907B-5678-4D44-920E-56EA728D61C3}">
      <dgm:prSet/>
      <dgm:spPr/>
      <dgm:t>
        <a:bodyPr/>
        <a:lstStyle/>
        <a:p>
          <a:pPr rtl="0"/>
          <a:r>
            <a:rPr lang="en-GB" smtClean="0"/>
            <a:t>Life Cycle Management:</a:t>
          </a:r>
          <a:endParaRPr lang="en-GB"/>
        </a:p>
      </dgm:t>
    </dgm:pt>
    <dgm:pt modelId="{B0C1EDA8-89D5-475A-83AA-CF51425BB64A}" type="parTrans" cxnId="{C46D1A70-0063-4C93-A110-893E844F547A}">
      <dgm:prSet/>
      <dgm:spPr/>
      <dgm:t>
        <a:bodyPr/>
        <a:lstStyle/>
        <a:p>
          <a:endParaRPr lang="en-GB"/>
        </a:p>
      </dgm:t>
    </dgm:pt>
    <dgm:pt modelId="{4449CA2D-ECF6-4DF0-B482-48E29B6C9CA0}" type="sibTrans" cxnId="{C46D1A70-0063-4C93-A110-893E844F547A}">
      <dgm:prSet/>
      <dgm:spPr/>
      <dgm:t>
        <a:bodyPr/>
        <a:lstStyle/>
        <a:p>
          <a:endParaRPr lang="en-GB"/>
        </a:p>
      </dgm:t>
    </dgm:pt>
    <dgm:pt modelId="{610883C6-1B2C-49BA-8696-D21F7481825E}">
      <dgm:prSet/>
      <dgm:spPr/>
      <dgm:t>
        <a:bodyPr/>
        <a:lstStyle/>
        <a:p>
          <a:pPr rtl="0"/>
          <a:r>
            <a:rPr lang="en-GB" smtClean="0"/>
            <a:t>Supplementary Applications (variations, line extensions)</a:t>
          </a:r>
          <a:endParaRPr lang="en-GB"/>
        </a:p>
      </dgm:t>
    </dgm:pt>
    <dgm:pt modelId="{45CE1CC7-E11D-42ED-BB54-148161E91568}" type="parTrans" cxnId="{E555D236-AB3B-4ABE-A61E-09AE9775266E}">
      <dgm:prSet/>
      <dgm:spPr/>
      <dgm:t>
        <a:bodyPr/>
        <a:lstStyle/>
        <a:p>
          <a:endParaRPr lang="en-GB"/>
        </a:p>
      </dgm:t>
    </dgm:pt>
    <dgm:pt modelId="{2BC122C5-AEE4-4491-93DB-A4EDA56A184F}" type="sibTrans" cxnId="{E555D236-AB3B-4ABE-A61E-09AE9775266E}">
      <dgm:prSet/>
      <dgm:spPr/>
      <dgm:t>
        <a:bodyPr/>
        <a:lstStyle/>
        <a:p>
          <a:endParaRPr lang="en-GB"/>
        </a:p>
      </dgm:t>
    </dgm:pt>
    <dgm:pt modelId="{23E3D8A8-F23F-4C31-ACBB-2F57407D4304}">
      <dgm:prSet/>
      <dgm:spPr/>
      <dgm:t>
        <a:bodyPr/>
        <a:lstStyle/>
        <a:p>
          <a:pPr rtl="0"/>
          <a:r>
            <a:rPr lang="en-GB" dirty="0" smtClean="0"/>
            <a:t>Renewals</a:t>
          </a:r>
          <a:endParaRPr lang="en-GB" dirty="0"/>
        </a:p>
      </dgm:t>
    </dgm:pt>
    <dgm:pt modelId="{5C6A2E01-8951-403C-9D42-9D34CFF77F30}" type="parTrans" cxnId="{9E1966EB-2C57-4E2A-885B-F3A1497927B5}">
      <dgm:prSet/>
      <dgm:spPr/>
      <dgm:t>
        <a:bodyPr/>
        <a:lstStyle/>
        <a:p>
          <a:endParaRPr lang="en-GB"/>
        </a:p>
      </dgm:t>
    </dgm:pt>
    <dgm:pt modelId="{4FE82018-F9C0-4875-B6B6-4705A33ECAE4}" type="sibTrans" cxnId="{9E1966EB-2C57-4E2A-885B-F3A1497927B5}">
      <dgm:prSet/>
      <dgm:spPr/>
      <dgm:t>
        <a:bodyPr/>
        <a:lstStyle/>
        <a:p>
          <a:endParaRPr lang="en-GB"/>
        </a:p>
      </dgm:t>
    </dgm:pt>
    <dgm:pt modelId="{AC28D065-C44A-46AC-82F1-81B6052BEAFE}">
      <dgm:prSet custT="1"/>
      <dgm:spPr/>
      <dgm:t>
        <a:bodyPr/>
        <a:lstStyle/>
        <a:p>
          <a:pPr rtl="0"/>
          <a:r>
            <a:rPr lang="en-GB" sz="2800" dirty="0" smtClean="0"/>
            <a:t>Procedures are independent of the origin of the drug:</a:t>
          </a:r>
          <a:endParaRPr lang="en-GB" sz="2800" dirty="0"/>
        </a:p>
      </dgm:t>
    </dgm:pt>
    <dgm:pt modelId="{B24F24B2-8033-40EB-85C2-2C4E123574EE}" type="parTrans" cxnId="{E74C7888-590C-49D1-9A9B-3DF76C1948E7}">
      <dgm:prSet/>
      <dgm:spPr/>
      <dgm:t>
        <a:bodyPr/>
        <a:lstStyle/>
        <a:p>
          <a:endParaRPr lang="en-GB"/>
        </a:p>
      </dgm:t>
    </dgm:pt>
    <dgm:pt modelId="{66F7B4FF-2C36-47A8-AC56-9CF9E4319BE1}" type="sibTrans" cxnId="{E74C7888-590C-49D1-9A9B-3DF76C1948E7}">
      <dgm:prSet/>
      <dgm:spPr/>
      <dgm:t>
        <a:bodyPr/>
        <a:lstStyle/>
        <a:p>
          <a:endParaRPr lang="en-GB"/>
        </a:p>
      </dgm:t>
    </dgm:pt>
    <dgm:pt modelId="{366513D7-DEE2-488B-9339-BE17F294CC18}">
      <dgm:prSet/>
      <dgm:spPr/>
      <dgm:t>
        <a:bodyPr/>
        <a:lstStyle/>
        <a:p>
          <a:pPr rtl="0"/>
          <a:r>
            <a:rPr lang="en-GB" dirty="0" smtClean="0"/>
            <a:t>Companies based in EU as well as outside</a:t>
          </a:r>
          <a:endParaRPr lang="en-GB" dirty="0"/>
        </a:p>
      </dgm:t>
    </dgm:pt>
    <dgm:pt modelId="{37C89A6E-737E-4D32-8754-69D89CA1C322}" type="parTrans" cxnId="{B2EB83EA-67D9-4A0D-B667-10517D2695F1}">
      <dgm:prSet/>
      <dgm:spPr/>
      <dgm:t>
        <a:bodyPr/>
        <a:lstStyle/>
        <a:p>
          <a:endParaRPr lang="en-GB"/>
        </a:p>
      </dgm:t>
    </dgm:pt>
    <dgm:pt modelId="{38B88D11-2553-4946-8B3D-8156F0B1C825}" type="sibTrans" cxnId="{B2EB83EA-67D9-4A0D-B667-10517D2695F1}">
      <dgm:prSet/>
      <dgm:spPr/>
      <dgm:t>
        <a:bodyPr/>
        <a:lstStyle/>
        <a:p>
          <a:endParaRPr lang="en-GB"/>
        </a:p>
      </dgm:t>
    </dgm:pt>
    <dgm:pt modelId="{BE27E067-8855-4A98-A4A9-A216949317FA}">
      <dgm:prSet/>
      <dgm:spPr/>
      <dgm:t>
        <a:bodyPr/>
        <a:lstStyle/>
        <a:p>
          <a:pPr rtl="0"/>
          <a:r>
            <a:rPr lang="en-GB" dirty="0" smtClean="0"/>
            <a:t>Approval is not linked to other countries/regions outside EU</a:t>
          </a:r>
          <a:endParaRPr lang="en-GB" dirty="0"/>
        </a:p>
      </dgm:t>
    </dgm:pt>
    <dgm:pt modelId="{96E93DCD-FEE5-41D7-8A14-8505BB03521E}" type="parTrans" cxnId="{3156222F-2377-438A-8069-9371BFEE2B6F}">
      <dgm:prSet/>
      <dgm:spPr/>
      <dgm:t>
        <a:bodyPr/>
        <a:lstStyle/>
        <a:p>
          <a:endParaRPr lang="en-GB"/>
        </a:p>
      </dgm:t>
    </dgm:pt>
    <dgm:pt modelId="{78E8C434-7DA0-4D3B-986D-E1AB4A8F6A57}" type="sibTrans" cxnId="{3156222F-2377-438A-8069-9371BFEE2B6F}">
      <dgm:prSet/>
      <dgm:spPr/>
      <dgm:t>
        <a:bodyPr/>
        <a:lstStyle/>
        <a:p>
          <a:endParaRPr lang="en-GB"/>
        </a:p>
      </dgm:t>
    </dgm:pt>
    <dgm:pt modelId="{63DF05FD-292A-4BAB-89B2-AB9707F151CD}">
      <dgm:prSet/>
      <dgm:spPr/>
      <dgm:t>
        <a:bodyPr/>
        <a:lstStyle/>
        <a:p>
          <a:pPr rtl="0"/>
          <a:endParaRPr lang="en-GB" dirty="0"/>
        </a:p>
      </dgm:t>
    </dgm:pt>
    <dgm:pt modelId="{46D6B1CE-1875-445F-9E3E-F6A4DB21FD73}" type="parTrans" cxnId="{27C23FB6-1833-4943-8D1E-D4DD50D095DC}">
      <dgm:prSet/>
      <dgm:spPr/>
      <dgm:t>
        <a:bodyPr/>
        <a:lstStyle/>
        <a:p>
          <a:endParaRPr lang="en-US"/>
        </a:p>
      </dgm:t>
    </dgm:pt>
    <dgm:pt modelId="{120A0D72-AEF0-430B-97B4-8E4F087E47DE}" type="sibTrans" cxnId="{27C23FB6-1833-4943-8D1E-D4DD50D095DC}">
      <dgm:prSet/>
      <dgm:spPr/>
      <dgm:t>
        <a:bodyPr/>
        <a:lstStyle/>
        <a:p>
          <a:endParaRPr lang="en-US"/>
        </a:p>
      </dgm:t>
    </dgm:pt>
    <dgm:pt modelId="{A8708C2B-31F9-4179-99D9-7707F7974024}" type="pres">
      <dgm:prSet presAssocID="{4459ED6B-484A-4F7E-B599-C6328DD053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C33BBEC-11B5-46F6-A44C-78DF82BCFBC3}" type="pres">
      <dgm:prSet presAssocID="{F9D6C1B2-4DA7-4E3B-9865-D2BAEBAF9D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DFB7C2-6DD8-4E44-804E-E3EBEB0A750F}" type="pres">
      <dgm:prSet presAssocID="{F9D6C1B2-4DA7-4E3B-9865-D2BAEBAF9D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58F37C-B8C5-4109-9941-0398D8F9B129}" type="pres">
      <dgm:prSet presAssocID="{AC28D065-C44A-46AC-82F1-81B6052BEA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7CD08F2-5812-4C1E-A0D8-EB68E3188943}" type="pres">
      <dgm:prSet presAssocID="{AC28D065-C44A-46AC-82F1-81B6052BEAF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8922291-3AAC-4031-93F5-AA1BDAA061D0}" type="presOf" srcId="{366513D7-DEE2-488B-9339-BE17F294CC18}" destId="{17CD08F2-5812-4C1E-A0D8-EB68E3188943}" srcOrd="0" destOrd="0" presId="urn:microsoft.com/office/officeart/2005/8/layout/vList2"/>
    <dgm:cxn modelId="{C46D1A70-0063-4C93-A110-893E844F547A}" srcId="{F9D6C1B2-4DA7-4E3B-9865-D2BAEBAF9D58}" destId="{7AAC907B-5678-4D44-920E-56EA728D61C3}" srcOrd="2" destOrd="0" parTransId="{B0C1EDA8-89D5-475A-83AA-CF51425BB64A}" sibTransId="{4449CA2D-ECF6-4DF0-B482-48E29B6C9CA0}"/>
    <dgm:cxn modelId="{27C23FB6-1833-4943-8D1E-D4DD50D095DC}" srcId="{7AAC907B-5678-4D44-920E-56EA728D61C3}" destId="{63DF05FD-292A-4BAB-89B2-AB9707F151CD}" srcOrd="2" destOrd="0" parTransId="{46D6B1CE-1875-445F-9E3E-F6A4DB21FD73}" sibTransId="{120A0D72-AEF0-430B-97B4-8E4F087E47DE}"/>
    <dgm:cxn modelId="{B2EB83EA-67D9-4A0D-B667-10517D2695F1}" srcId="{AC28D065-C44A-46AC-82F1-81B6052BEAFE}" destId="{366513D7-DEE2-488B-9339-BE17F294CC18}" srcOrd="0" destOrd="0" parTransId="{37C89A6E-737E-4D32-8754-69D89CA1C322}" sibTransId="{38B88D11-2553-4946-8B3D-8156F0B1C825}"/>
    <dgm:cxn modelId="{DE062396-8C40-4EB0-92AB-C2DA8B5CF0BB}" type="presOf" srcId="{610883C6-1B2C-49BA-8696-D21F7481825E}" destId="{DDDFB7C2-6DD8-4E44-804E-E3EBEB0A750F}" srcOrd="0" destOrd="3" presId="urn:microsoft.com/office/officeart/2005/8/layout/vList2"/>
    <dgm:cxn modelId="{7B904E0A-6D18-44F5-A905-06D2B155F766}" type="presOf" srcId="{AC28D065-C44A-46AC-82F1-81B6052BEAFE}" destId="{2158F37C-B8C5-4109-9941-0398D8F9B129}" srcOrd="0" destOrd="0" presId="urn:microsoft.com/office/officeart/2005/8/layout/vList2"/>
    <dgm:cxn modelId="{C581C95E-BE45-4631-8F47-B53D9461966C}" srcId="{4459ED6B-484A-4F7E-B599-C6328DD053F5}" destId="{F9D6C1B2-4DA7-4E3B-9865-D2BAEBAF9D58}" srcOrd="0" destOrd="0" parTransId="{7CF8306E-100F-4950-AE17-461DF300094B}" sibTransId="{CBDA2BD2-3F82-4866-B189-34B0DA54AF86}"/>
    <dgm:cxn modelId="{1EB0105F-6246-4142-B468-7B8D2EF12458}" type="presOf" srcId="{4459ED6B-484A-4F7E-B599-C6328DD053F5}" destId="{A8708C2B-31F9-4179-99D9-7707F7974024}" srcOrd="0" destOrd="0" presId="urn:microsoft.com/office/officeart/2005/8/layout/vList2"/>
    <dgm:cxn modelId="{E8A22B3C-2D16-47AD-BA55-7ED04924A4F0}" type="presOf" srcId="{C0843148-5693-478B-8CA4-1325C7CE782B}" destId="{DDDFB7C2-6DD8-4E44-804E-E3EBEB0A750F}" srcOrd="0" destOrd="0" presId="urn:microsoft.com/office/officeart/2005/8/layout/vList2"/>
    <dgm:cxn modelId="{3156222F-2377-438A-8069-9371BFEE2B6F}" srcId="{AC28D065-C44A-46AC-82F1-81B6052BEAFE}" destId="{BE27E067-8855-4A98-A4A9-A216949317FA}" srcOrd="1" destOrd="0" parTransId="{96E93DCD-FEE5-41D7-8A14-8505BB03521E}" sibTransId="{78E8C434-7DA0-4D3B-986D-E1AB4A8F6A57}"/>
    <dgm:cxn modelId="{4C4D10B2-907F-4E77-837E-E89440CB25B5}" srcId="{F9D6C1B2-4DA7-4E3B-9865-D2BAEBAF9D58}" destId="{C0843148-5693-478B-8CA4-1325C7CE782B}" srcOrd="0" destOrd="0" parTransId="{A05E0BD6-CFC0-404F-800A-E460418384D6}" sibTransId="{C0F15E95-E153-4FB2-B319-637598E9249C}"/>
    <dgm:cxn modelId="{12B30464-5DD6-4D01-BE18-FF89E4A69C82}" type="presOf" srcId="{63DF05FD-292A-4BAB-89B2-AB9707F151CD}" destId="{DDDFB7C2-6DD8-4E44-804E-E3EBEB0A750F}" srcOrd="0" destOrd="5" presId="urn:microsoft.com/office/officeart/2005/8/layout/vList2"/>
    <dgm:cxn modelId="{F278125D-92C2-49D3-949A-0AAE1E187310}" type="presOf" srcId="{23E3D8A8-F23F-4C31-ACBB-2F57407D4304}" destId="{DDDFB7C2-6DD8-4E44-804E-E3EBEB0A750F}" srcOrd="0" destOrd="4" presId="urn:microsoft.com/office/officeart/2005/8/layout/vList2"/>
    <dgm:cxn modelId="{CB1720F1-A43D-4BA1-AB7A-3B99A7F181D5}" type="presOf" srcId="{10BFD06E-8BFF-492E-86FF-3874DE666F35}" destId="{DDDFB7C2-6DD8-4E44-804E-E3EBEB0A750F}" srcOrd="0" destOrd="1" presId="urn:microsoft.com/office/officeart/2005/8/layout/vList2"/>
    <dgm:cxn modelId="{65330247-D08A-4933-9FA9-21968F5C33A8}" type="presOf" srcId="{F9D6C1B2-4DA7-4E3B-9865-D2BAEBAF9D58}" destId="{5C33BBEC-11B5-46F6-A44C-78DF82BCFBC3}" srcOrd="0" destOrd="0" presId="urn:microsoft.com/office/officeart/2005/8/layout/vList2"/>
    <dgm:cxn modelId="{6F006378-F15A-4B59-A933-FEB9C0EC7ED3}" srcId="{F9D6C1B2-4DA7-4E3B-9865-D2BAEBAF9D58}" destId="{10BFD06E-8BFF-492E-86FF-3874DE666F35}" srcOrd="1" destOrd="0" parTransId="{1CEFB3A2-74A8-4520-954F-48E0722F88B5}" sibTransId="{2206BBA4-E0CD-44B0-BAB1-D0489B1F6D4D}"/>
    <dgm:cxn modelId="{D7B3753B-03AE-4687-9413-0C3862C92865}" type="presOf" srcId="{BE27E067-8855-4A98-A4A9-A216949317FA}" destId="{17CD08F2-5812-4C1E-A0D8-EB68E3188943}" srcOrd="0" destOrd="1" presId="urn:microsoft.com/office/officeart/2005/8/layout/vList2"/>
    <dgm:cxn modelId="{9E1966EB-2C57-4E2A-885B-F3A1497927B5}" srcId="{7AAC907B-5678-4D44-920E-56EA728D61C3}" destId="{23E3D8A8-F23F-4C31-ACBB-2F57407D4304}" srcOrd="1" destOrd="0" parTransId="{5C6A2E01-8951-403C-9D42-9D34CFF77F30}" sibTransId="{4FE82018-F9C0-4875-B6B6-4705A33ECAE4}"/>
    <dgm:cxn modelId="{E74C7888-590C-49D1-9A9B-3DF76C1948E7}" srcId="{4459ED6B-484A-4F7E-B599-C6328DD053F5}" destId="{AC28D065-C44A-46AC-82F1-81B6052BEAFE}" srcOrd="1" destOrd="0" parTransId="{B24F24B2-8033-40EB-85C2-2C4E123574EE}" sibTransId="{66F7B4FF-2C36-47A8-AC56-9CF9E4319BE1}"/>
    <dgm:cxn modelId="{E555D236-AB3B-4ABE-A61E-09AE9775266E}" srcId="{7AAC907B-5678-4D44-920E-56EA728D61C3}" destId="{610883C6-1B2C-49BA-8696-D21F7481825E}" srcOrd="0" destOrd="0" parTransId="{45CE1CC7-E11D-42ED-BB54-148161E91568}" sibTransId="{2BC122C5-AEE4-4491-93DB-A4EDA56A184F}"/>
    <dgm:cxn modelId="{A9D1BBC2-27F6-4FD1-9FFB-7256FF606724}" type="presOf" srcId="{7AAC907B-5678-4D44-920E-56EA728D61C3}" destId="{DDDFB7C2-6DD8-4E44-804E-E3EBEB0A750F}" srcOrd="0" destOrd="2" presId="urn:microsoft.com/office/officeart/2005/8/layout/vList2"/>
    <dgm:cxn modelId="{918B1537-F6E6-4C7A-99BD-F367608CE100}" type="presParOf" srcId="{A8708C2B-31F9-4179-99D9-7707F7974024}" destId="{5C33BBEC-11B5-46F6-A44C-78DF82BCFBC3}" srcOrd="0" destOrd="0" presId="urn:microsoft.com/office/officeart/2005/8/layout/vList2"/>
    <dgm:cxn modelId="{92DA1A75-206D-46E9-8A5B-ABB8C7FC874A}" type="presParOf" srcId="{A8708C2B-31F9-4179-99D9-7707F7974024}" destId="{DDDFB7C2-6DD8-4E44-804E-E3EBEB0A750F}" srcOrd="1" destOrd="0" presId="urn:microsoft.com/office/officeart/2005/8/layout/vList2"/>
    <dgm:cxn modelId="{64E0EE15-183C-45D1-BDE3-904A6F8C945C}" type="presParOf" srcId="{A8708C2B-31F9-4179-99D9-7707F7974024}" destId="{2158F37C-B8C5-4109-9941-0398D8F9B129}" srcOrd="2" destOrd="0" presId="urn:microsoft.com/office/officeart/2005/8/layout/vList2"/>
    <dgm:cxn modelId="{D647E165-A13E-48F4-B74E-ABEFA05D0007}" type="presParOf" srcId="{A8708C2B-31F9-4179-99D9-7707F7974024}" destId="{17CD08F2-5812-4C1E-A0D8-EB68E31889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F13CFF-B03C-45E6-A320-4E8794F1A49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32B1448-C943-4D7D-9CF3-BFAA3919449E}">
      <dgm:prSet/>
      <dgm:spPr/>
      <dgm:t>
        <a:bodyPr/>
        <a:lstStyle/>
        <a:p>
          <a:pPr rtl="0"/>
          <a:r>
            <a:rPr lang="en-GB" dirty="0" smtClean="0"/>
            <a:t>During development*</a:t>
          </a:r>
          <a:endParaRPr lang="en-GB" dirty="0"/>
        </a:p>
      </dgm:t>
    </dgm:pt>
    <dgm:pt modelId="{50CF9066-E85C-4070-999E-69B5D9696A0F}" type="parTrans" cxnId="{79DB5705-5BBD-4283-9C84-E85B9727B8AA}">
      <dgm:prSet/>
      <dgm:spPr/>
      <dgm:t>
        <a:bodyPr/>
        <a:lstStyle/>
        <a:p>
          <a:endParaRPr lang="en-GB"/>
        </a:p>
      </dgm:t>
    </dgm:pt>
    <dgm:pt modelId="{0FC4EAB1-843F-4C8A-95AC-95F48FC4E2CE}" type="sibTrans" cxnId="{79DB5705-5BBD-4283-9C84-E85B9727B8AA}">
      <dgm:prSet/>
      <dgm:spPr/>
      <dgm:t>
        <a:bodyPr/>
        <a:lstStyle/>
        <a:p>
          <a:endParaRPr lang="en-GB"/>
        </a:p>
      </dgm:t>
    </dgm:pt>
    <dgm:pt modelId="{C1AD5B53-2EC3-4E0D-B085-E16E7D875E27}">
      <dgm:prSet/>
      <dgm:spPr/>
      <dgm:t>
        <a:bodyPr/>
        <a:lstStyle/>
        <a:p>
          <a:pPr rtl="0"/>
          <a:r>
            <a:rPr lang="en-GB" dirty="0" smtClean="0"/>
            <a:t>Advice on appropriate tests and studies</a:t>
          </a:r>
          <a:endParaRPr lang="en-GB" dirty="0"/>
        </a:p>
      </dgm:t>
    </dgm:pt>
    <dgm:pt modelId="{7B27254B-F9BF-4393-B258-112DC6C1B4AC}" type="parTrans" cxnId="{AF573D0A-DD03-4BAB-80A3-B12A3DC3427B}">
      <dgm:prSet/>
      <dgm:spPr/>
      <dgm:t>
        <a:bodyPr/>
        <a:lstStyle/>
        <a:p>
          <a:endParaRPr lang="en-GB"/>
        </a:p>
      </dgm:t>
    </dgm:pt>
    <dgm:pt modelId="{97AADA1A-294C-414D-A703-B9B9EAFF7784}" type="sibTrans" cxnId="{AF573D0A-DD03-4BAB-80A3-B12A3DC3427B}">
      <dgm:prSet/>
      <dgm:spPr/>
      <dgm:t>
        <a:bodyPr/>
        <a:lstStyle/>
        <a:p>
          <a:endParaRPr lang="en-GB"/>
        </a:p>
      </dgm:t>
    </dgm:pt>
    <dgm:pt modelId="{484935A8-14A1-4339-86E3-30EC33A98D4F}">
      <dgm:prSet/>
      <dgm:spPr/>
      <dgm:t>
        <a:bodyPr/>
        <a:lstStyle/>
        <a:p>
          <a:pPr rtl="0"/>
          <a:r>
            <a:rPr lang="en-GB" dirty="0" smtClean="0"/>
            <a:t>Can be asked for at any point in the development</a:t>
          </a:r>
          <a:endParaRPr lang="en-GB" dirty="0"/>
        </a:p>
      </dgm:t>
    </dgm:pt>
    <dgm:pt modelId="{BF46EBD2-A4F9-48FC-B659-A198FE7AA481}" type="parTrans" cxnId="{6FC507EF-C1C3-4FF7-8B3E-87A6AE8406E0}">
      <dgm:prSet/>
      <dgm:spPr/>
      <dgm:t>
        <a:bodyPr/>
        <a:lstStyle/>
        <a:p>
          <a:endParaRPr lang="en-GB"/>
        </a:p>
      </dgm:t>
    </dgm:pt>
    <dgm:pt modelId="{BB288688-D5D0-4C97-81E2-448342A4F5ED}" type="sibTrans" cxnId="{6FC507EF-C1C3-4FF7-8B3E-87A6AE8406E0}">
      <dgm:prSet/>
      <dgm:spPr/>
      <dgm:t>
        <a:bodyPr/>
        <a:lstStyle/>
        <a:p>
          <a:endParaRPr lang="en-GB"/>
        </a:p>
      </dgm:t>
    </dgm:pt>
    <dgm:pt modelId="{9D8F467C-EE2B-4C38-9BE7-50F156092D80}">
      <dgm:prSet/>
      <dgm:spPr/>
      <dgm:t>
        <a:bodyPr/>
        <a:lstStyle/>
        <a:p>
          <a:pPr rtl="0"/>
          <a:r>
            <a:rPr lang="en-GB" dirty="0" smtClean="0"/>
            <a:t>Advice is not binding</a:t>
          </a:r>
          <a:endParaRPr lang="en-GB" dirty="0"/>
        </a:p>
      </dgm:t>
    </dgm:pt>
    <dgm:pt modelId="{D6D7F90F-F398-4F87-8057-EE32CFA5D63A}" type="parTrans" cxnId="{066CFA57-7819-4282-8948-5A48FB568711}">
      <dgm:prSet/>
      <dgm:spPr/>
      <dgm:t>
        <a:bodyPr/>
        <a:lstStyle/>
        <a:p>
          <a:endParaRPr lang="en-GB"/>
        </a:p>
      </dgm:t>
    </dgm:pt>
    <dgm:pt modelId="{6BE3CDAF-C7E7-4691-9915-90317B8D4882}" type="sibTrans" cxnId="{066CFA57-7819-4282-8948-5A48FB568711}">
      <dgm:prSet/>
      <dgm:spPr/>
      <dgm:t>
        <a:bodyPr/>
        <a:lstStyle/>
        <a:p>
          <a:endParaRPr lang="en-GB"/>
        </a:p>
      </dgm:t>
    </dgm:pt>
    <dgm:pt modelId="{F0F64789-C8F8-4462-B787-5AEA81EC14F7}">
      <dgm:prSet/>
      <dgm:spPr/>
      <dgm:t>
        <a:bodyPr/>
        <a:lstStyle/>
        <a:p>
          <a:pPr rtl="0"/>
          <a:r>
            <a:rPr lang="en-GB" dirty="0" smtClean="0"/>
            <a:t>Before submission of Marketing Authorisation Application (MAA)</a:t>
          </a:r>
          <a:endParaRPr lang="en-GB" dirty="0"/>
        </a:p>
      </dgm:t>
    </dgm:pt>
    <dgm:pt modelId="{305D3765-80CB-4695-8BA0-F6DD6E73B69C}" type="parTrans" cxnId="{F218CED1-7575-4A49-B0DA-C25B99F5854C}">
      <dgm:prSet/>
      <dgm:spPr/>
      <dgm:t>
        <a:bodyPr/>
        <a:lstStyle/>
        <a:p>
          <a:endParaRPr lang="en-GB"/>
        </a:p>
      </dgm:t>
    </dgm:pt>
    <dgm:pt modelId="{EA594534-72D6-4400-A06E-8258ABE75D50}" type="sibTrans" cxnId="{F218CED1-7575-4A49-B0DA-C25B99F5854C}">
      <dgm:prSet/>
      <dgm:spPr/>
      <dgm:t>
        <a:bodyPr/>
        <a:lstStyle/>
        <a:p>
          <a:endParaRPr lang="en-GB"/>
        </a:p>
      </dgm:t>
    </dgm:pt>
    <dgm:pt modelId="{FBDF8E11-1279-4652-88AB-9A7E0DE97BC4}">
      <dgm:prSet/>
      <dgm:spPr/>
      <dgm:t>
        <a:bodyPr/>
        <a:lstStyle/>
        <a:p>
          <a:pPr rtl="0"/>
          <a:r>
            <a:rPr lang="en-GB" dirty="0" smtClean="0">
              <a:effectLst/>
            </a:rPr>
            <a:t>Provide information allowing for the finalisation of applications typically add</a:t>
          </a:r>
          <a:r>
            <a:rPr lang="en-GB" dirty="0" smtClean="0">
              <a:solidFill>
                <a:schemeClr val="tx1"/>
              </a:solidFill>
              <a:effectLst/>
            </a:rPr>
            <a:t>r</a:t>
          </a:r>
          <a:r>
            <a:rPr lang="en-GB" dirty="0" smtClean="0">
              <a:effectLst/>
            </a:rPr>
            <a:t>essing product specific questions</a:t>
          </a:r>
          <a:endParaRPr lang="en-GB" dirty="0">
            <a:effectLst/>
          </a:endParaRPr>
        </a:p>
      </dgm:t>
    </dgm:pt>
    <dgm:pt modelId="{A08527CC-AFDF-49A7-AE77-A45B852BB553}" type="parTrans" cxnId="{D5820504-F29B-43CE-AE2E-FF9ECC834103}">
      <dgm:prSet/>
      <dgm:spPr/>
      <dgm:t>
        <a:bodyPr/>
        <a:lstStyle/>
        <a:p>
          <a:endParaRPr lang="en-GB"/>
        </a:p>
      </dgm:t>
    </dgm:pt>
    <dgm:pt modelId="{E0842CCB-3D39-48B2-A687-A77CBFC052AE}" type="sibTrans" cxnId="{D5820504-F29B-43CE-AE2E-FF9ECC834103}">
      <dgm:prSet/>
      <dgm:spPr/>
      <dgm:t>
        <a:bodyPr/>
        <a:lstStyle/>
        <a:p>
          <a:endParaRPr lang="en-GB"/>
        </a:p>
      </dgm:t>
    </dgm:pt>
    <dgm:pt modelId="{19C824C6-1D6F-4ED8-8E00-FEA9D7DDB8B5}">
      <dgm:prSet/>
      <dgm:spPr/>
      <dgm:t>
        <a:bodyPr/>
        <a:lstStyle/>
        <a:p>
          <a:pPr rtl="0"/>
          <a:r>
            <a:rPr lang="en-GB" dirty="0" smtClean="0">
              <a:effectLst/>
            </a:rPr>
            <a:t>Could be Legal, Regulatory, Scientific Issues</a:t>
          </a:r>
          <a:endParaRPr lang="en-GB" dirty="0">
            <a:effectLst/>
          </a:endParaRPr>
        </a:p>
      </dgm:t>
    </dgm:pt>
    <dgm:pt modelId="{D89CE6E7-1EE4-41B2-AF1E-7D2D7DE13A2D}" type="parTrans" cxnId="{68B02F5D-62F1-45C9-ADFA-682D13A251DF}">
      <dgm:prSet/>
      <dgm:spPr/>
      <dgm:t>
        <a:bodyPr/>
        <a:lstStyle/>
        <a:p>
          <a:endParaRPr lang="en-GB"/>
        </a:p>
      </dgm:t>
    </dgm:pt>
    <dgm:pt modelId="{355349D3-6A24-441C-8710-EBD939B00867}" type="sibTrans" cxnId="{68B02F5D-62F1-45C9-ADFA-682D13A251DF}">
      <dgm:prSet/>
      <dgm:spPr/>
      <dgm:t>
        <a:bodyPr/>
        <a:lstStyle/>
        <a:p>
          <a:endParaRPr lang="en-GB"/>
        </a:p>
      </dgm:t>
    </dgm:pt>
    <dgm:pt modelId="{59AED882-41D4-449B-B6A9-AAA3279F9579}">
      <dgm:prSet/>
      <dgm:spPr/>
      <dgm:t>
        <a:bodyPr/>
        <a:lstStyle/>
        <a:p>
          <a:pPr rtl="0"/>
          <a:r>
            <a:rPr lang="en-GB" dirty="0" smtClean="0"/>
            <a:t>Facilitate the development and availability of medicines</a:t>
          </a:r>
          <a:endParaRPr lang="en-GB" dirty="0"/>
        </a:p>
      </dgm:t>
    </dgm:pt>
    <dgm:pt modelId="{4EB52A5C-0A6F-467A-BAF3-F0491E5B65FD}" type="parTrans" cxnId="{BB04D035-62E9-4FAD-97CA-3597D2A4443C}">
      <dgm:prSet/>
      <dgm:spPr/>
      <dgm:t>
        <a:bodyPr/>
        <a:lstStyle/>
        <a:p>
          <a:endParaRPr lang="en-GB"/>
        </a:p>
      </dgm:t>
    </dgm:pt>
    <dgm:pt modelId="{4B5CC43E-79A1-4B25-A2BD-336E7272ED33}" type="sibTrans" cxnId="{BB04D035-62E9-4FAD-97CA-3597D2A4443C}">
      <dgm:prSet/>
      <dgm:spPr/>
      <dgm:t>
        <a:bodyPr/>
        <a:lstStyle/>
        <a:p>
          <a:endParaRPr lang="en-GB"/>
        </a:p>
      </dgm:t>
    </dgm:pt>
    <dgm:pt modelId="{2E0DB052-2A86-4904-B812-7D6EAF8951A2}">
      <dgm:prSet/>
      <dgm:spPr/>
      <dgm:t>
        <a:bodyPr/>
        <a:lstStyle/>
        <a:p>
          <a:pPr rtl="0"/>
          <a:r>
            <a:rPr lang="en-GB" dirty="0" smtClean="0"/>
            <a:t>Advice improves approval success rate</a:t>
          </a:r>
          <a:endParaRPr lang="en-GB" dirty="0"/>
        </a:p>
      </dgm:t>
    </dgm:pt>
    <dgm:pt modelId="{B2B03AE8-B276-46E9-9FFE-0DBCC37460FE}" type="parTrans" cxnId="{3BD20A8F-3F53-4CFD-AFF0-1A9E7D9D399A}">
      <dgm:prSet/>
      <dgm:spPr/>
      <dgm:t>
        <a:bodyPr/>
        <a:lstStyle/>
        <a:p>
          <a:endParaRPr lang="en-GB"/>
        </a:p>
      </dgm:t>
    </dgm:pt>
    <dgm:pt modelId="{13A4898F-97C0-4C41-83CC-B7C3E0ED3EDD}" type="sibTrans" cxnId="{3BD20A8F-3F53-4CFD-AFF0-1A9E7D9D399A}">
      <dgm:prSet/>
      <dgm:spPr/>
      <dgm:t>
        <a:bodyPr/>
        <a:lstStyle/>
        <a:p>
          <a:endParaRPr lang="en-GB"/>
        </a:p>
      </dgm:t>
    </dgm:pt>
    <dgm:pt modelId="{DA109E6B-BE9D-4CB9-B52E-62D5413BBCE1}" type="pres">
      <dgm:prSet presAssocID="{C2F13CFF-B03C-45E6-A320-4E8794F1A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23B7A2-2BA5-4759-80E3-8E739EAC4E9E}" type="pres">
      <dgm:prSet presAssocID="{A32B1448-C943-4D7D-9CF3-BFAA3919449E}" presName="linNode" presStyleCnt="0"/>
      <dgm:spPr/>
    </dgm:pt>
    <dgm:pt modelId="{83DD6BAE-58B6-427E-9F9C-1C12D63121EF}" type="pres">
      <dgm:prSet presAssocID="{A32B1448-C943-4D7D-9CF3-BFAA3919449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71BFFC-8EF6-4EC5-81FA-DF13F2AF5E8D}" type="pres">
      <dgm:prSet presAssocID="{A32B1448-C943-4D7D-9CF3-BFAA391944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EC16F-0315-452B-BF2A-844A033E443C}" type="pres">
      <dgm:prSet presAssocID="{0FC4EAB1-843F-4C8A-95AC-95F48FC4E2CE}" presName="sp" presStyleCnt="0"/>
      <dgm:spPr/>
    </dgm:pt>
    <dgm:pt modelId="{BB41865E-7E7A-4441-AFD4-2764545D6F88}" type="pres">
      <dgm:prSet presAssocID="{F0F64789-C8F8-4462-B787-5AEA81EC14F7}" presName="linNode" presStyleCnt="0"/>
      <dgm:spPr/>
    </dgm:pt>
    <dgm:pt modelId="{285E8A05-88FC-413A-A171-3FB0B70DFECB}" type="pres">
      <dgm:prSet presAssocID="{F0F64789-C8F8-4462-B787-5AEA81EC14F7}" presName="parentText" presStyleLbl="node1" presStyleIdx="1" presStyleCnt="2" custLinFactNeighborY="238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D43B02-D9E1-43B2-8815-95A54ECDE850}" type="pres">
      <dgm:prSet presAssocID="{F0F64789-C8F8-4462-B787-5AEA81EC14F7}" presName="descendantText" presStyleLbl="alignAccFollowNode1" presStyleIdx="1" presStyleCnt="2" custLinFactNeighborX="309" custLinFactNeighborY="-1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B02F5D-62F1-45C9-ADFA-682D13A251DF}" srcId="{F0F64789-C8F8-4462-B787-5AEA81EC14F7}" destId="{19C824C6-1D6F-4ED8-8E00-FEA9D7DDB8B5}" srcOrd="1" destOrd="0" parTransId="{D89CE6E7-1EE4-41B2-AF1E-7D2D7DE13A2D}" sibTransId="{355349D3-6A24-441C-8710-EBD939B00867}"/>
    <dgm:cxn modelId="{BB04D035-62E9-4FAD-97CA-3597D2A4443C}" srcId="{A32B1448-C943-4D7D-9CF3-BFAA3919449E}" destId="{59AED882-41D4-449B-B6A9-AAA3279F9579}" srcOrd="1" destOrd="0" parTransId="{4EB52A5C-0A6F-467A-BAF3-F0491E5B65FD}" sibTransId="{4B5CC43E-79A1-4B25-A2BD-336E7272ED33}"/>
    <dgm:cxn modelId="{6517E3EB-0CE2-47A7-8945-C50F1F9BD6F0}" type="presOf" srcId="{C2F13CFF-B03C-45E6-A320-4E8794F1A494}" destId="{DA109E6B-BE9D-4CB9-B52E-62D5413BBCE1}" srcOrd="0" destOrd="0" presId="urn:microsoft.com/office/officeart/2005/8/layout/vList5"/>
    <dgm:cxn modelId="{066CFA57-7819-4282-8948-5A48FB568711}" srcId="{A32B1448-C943-4D7D-9CF3-BFAA3919449E}" destId="{9D8F467C-EE2B-4C38-9BE7-50F156092D80}" srcOrd="3" destOrd="0" parTransId="{D6D7F90F-F398-4F87-8057-EE32CFA5D63A}" sibTransId="{6BE3CDAF-C7E7-4691-9915-90317B8D4882}"/>
    <dgm:cxn modelId="{D5820504-F29B-43CE-AE2E-FF9ECC834103}" srcId="{F0F64789-C8F8-4462-B787-5AEA81EC14F7}" destId="{FBDF8E11-1279-4652-88AB-9A7E0DE97BC4}" srcOrd="0" destOrd="0" parTransId="{A08527CC-AFDF-49A7-AE77-A45B852BB553}" sibTransId="{E0842CCB-3D39-48B2-A687-A77CBFC052AE}"/>
    <dgm:cxn modelId="{E16A7EB7-E6A7-4368-97E0-AB2B965BE015}" type="presOf" srcId="{A32B1448-C943-4D7D-9CF3-BFAA3919449E}" destId="{83DD6BAE-58B6-427E-9F9C-1C12D63121EF}" srcOrd="0" destOrd="0" presId="urn:microsoft.com/office/officeart/2005/8/layout/vList5"/>
    <dgm:cxn modelId="{3BD20A8F-3F53-4CFD-AFF0-1A9E7D9D399A}" srcId="{A32B1448-C943-4D7D-9CF3-BFAA3919449E}" destId="{2E0DB052-2A86-4904-B812-7D6EAF8951A2}" srcOrd="4" destOrd="0" parTransId="{B2B03AE8-B276-46E9-9FFE-0DBCC37460FE}" sibTransId="{13A4898F-97C0-4C41-83CC-B7C3E0ED3EDD}"/>
    <dgm:cxn modelId="{F218CED1-7575-4A49-B0DA-C25B99F5854C}" srcId="{C2F13CFF-B03C-45E6-A320-4E8794F1A494}" destId="{F0F64789-C8F8-4462-B787-5AEA81EC14F7}" srcOrd="1" destOrd="0" parTransId="{305D3765-80CB-4695-8BA0-F6DD6E73B69C}" sibTransId="{EA594534-72D6-4400-A06E-8258ABE75D50}"/>
    <dgm:cxn modelId="{09510857-F557-4172-966D-5490B32BEC30}" type="presOf" srcId="{2E0DB052-2A86-4904-B812-7D6EAF8951A2}" destId="{3F71BFFC-8EF6-4EC5-81FA-DF13F2AF5E8D}" srcOrd="0" destOrd="4" presId="urn:microsoft.com/office/officeart/2005/8/layout/vList5"/>
    <dgm:cxn modelId="{44DD9773-229C-4DF2-9BA1-78E60A8DFE2E}" type="presOf" srcId="{484935A8-14A1-4339-86E3-30EC33A98D4F}" destId="{3F71BFFC-8EF6-4EC5-81FA-DF13F2AF5E8D}" srcOrd="0" destOrd="2" presId="urn:microsoft.com/office/officeart/2005/8/layout/vList5"/>
    <dgm:cxn modelId="{20B64E0D-3468-490E-B6F6-926BFF5517E9}" type="presOf" srcId="{19C824C6-1D6F-4ED8-8E00-FEA9D7DDB8B5}" destId="{4ED43B02-D9E1-43B2-8815-95A54ECDE850}" srcOrd="0" destOrd="1" presId="urn:microsoft.com/office/officeart/2005/8/layout/vList5"/>
    <dgm:cxn modelId="{60B2D424-6669-43A2-BAAC-E82F516CAC1C}" type="presOf" srcId="{F0F64789-C8F8-4462-B787-5AEA81EC14F7}" destId="{285E8A05-88FC-413A-A171-3FB0B70DFECB}" srcOrd="0" destOrd="0" presId="urn:microsoft.com/office/officeart/2005/8/layout/vList5"/>
    <dgm:cxn modelId="{50BBA54F-F4CF-4AA0-8EA3-9E80C312B174}" type="presOf" srcId="{C1AD5B53-2EC3-4E0D-B085-E16E7D875E27}" destId="{3F71BFFC-8EF6-4EC5-81FA-DF13F2AF5E8D}" srcOrd="0" destOrd="0" presId="urn:microsoft.com/office/officeart/2005/8/layout/vList5"/>
    <dgm:cxn modelId="{27D2C49B-76CF-4A5B-8B31-6BEB5AEF53C6}" type="presOf" srcId="{59AED882-41D4-449B-B6A9-AAA3279F9579}" destId="{3F71BFFC-8EF6-4EC5-81FA-DF13F2AF5E8D}" srcOrd="0" destOrd="1" presId="urn:microsoft.com/office/officeart/2005/8/layout/vList5"/>
    <dgm:cxn modelId="{53A21404-A7A0-4D8F-A469-3E6DCAB25AF4}" type="presOf" srcId="{FBDF8E11-1279-4652-88AB-9A7E0DE97BC4}" destId="{4ED43B02-D9E1-43B2-8815-95A54ECDE850}" srcOrd="0" destOrd="0" presId="urn:microsoft.com/office/officeart/2005/8/layout/vList5"/>
    <dgm:cxn modelId="{455E8B14-AD6B-424E-9B2D-A103476FC3C4}" type="presOf" srcId="{9D8F467C-EE2B-4C38-9BE7-50F156092D80}" destId="{3F71BFFC-8EF6-4EC5-81FA-DF13F2AF5E8D}" srcOrd="0" destOrd="3" presId="urn:microsoft.com/office/officeart/2005/8/layout/vList5"/>
    <dgm:cxn modelId="{6FC507EF-C1C3-4FF7-8B3E-87A6AE8406E0}" srcId="{A32B1448-C943-4D7D-9CF3-BFAA3919449E}" destId="{484935A8-14A1-4339-86E3-30EC33A98D4F}" srcOrd="2" destOrd="0" parTransId="{BF46EBD2-A4F9-48FC-B659-A198FE7AA481}" sibTransId="{BB288688-D5D0-4C97-81E2-448342A4F5ED}"/>
    <dgm:cxn modelId="{79DB5705-5BBD-4283-9C84-E85B9727B8AA}" srcId="{C2F13CFF-B03C-45E6-A320-4E8794F1A494}" destId="{A32B1448-C943-4D7D-9CF3-BFAA3919449E}" srcOrd="0" destOrd="0" parTransId="{50CF9066-E85C-4070-999E-69B5D9696A0F}" sibTransId="{0FC4EAB1-843F-4C8A-95AC-95F48FC4E2CE}"/>
    <dgm:cxn modelId="{AF573D0A-DD03-4BAB-80A3-B12A3DC3427B}" srcId="{A32B1448-C943-4D7D-9CF3-BFAA3919449E}" destId="{C1AD5B53-2EC3-4E0D-B085-E16E7D875E27}" srcOrd="0" destOrd="0" parTransId="{7B27254B-F9BF-4393-B258-112DC6C1B4AC}" sibTransId="{97AADA1A-294C-414D-A703-B9B9EAFF7784}"/>
    <dgm:cxn modelId="{B38FCE04-EF13-45E3-B732-5E18A7A69077}" type="presParOf" srcId="{DA109E6B-BE9D-4CB9-B52E-62D5413BBCE1}" destId="{CD23B7A2-2BA5-4759-80E3-8E739EAC4E9E}" srcOrd="0" destOrd="0" presId="urn:microsoft.com/office/officeart/2005/8/layout/vList5"/>
    <dgm:cxn modelId="{1C6857AE-66A7-4DDC-BBD7-54EC19084617}" type="presParOf" srcId="{CD23B7A2-2BA5-4759-80E3-8E739EAC4E9E}" destId="{83DD6BAE-58B6-427E-9F9C-1C12D63121EF}" srcOrd="0" destOrd="0" presId="urn:microsoft.com/office/officeart/2005/8/layout/vList5"/>
    <dgm:cxn modelId="{AC7C2497-5DE1-40DD-9107-C6C42FE574BD}" type="presParOf" srcId="{CD23B7A2-2BA5-4759-80E3-8E739EAC4E9E}" destId="{3F71BFFC-8EF6-4EC5-81FA-DF13F2AF5E8D}" srcOrd="1" destOrd="0" presId="urn:microsoft.com/office/officeart/2005/8/layout/vList5"/>
    <dgm:cxn modelId="{BD3D2C6B-4881-4455-AF54-2DADD279845E}" type="presParOf" srcId="{DA109E6B-BE9D-4CB9-B52E-62D5413BBCE1}" destId="{919EC16F-0315-452B-BF2A-844A033E443C}" srcOrd="1" destOrd="0" presId="urn:microsoft.com/office/officeart/2005/8/layout/vList5"/>
    <dgm:cxn modelId="{0ADB2EDC-D036-4B68-B7EC-0784B0D484B1}" type="presParOf" srcId="{DA109E6B-BE9D-4CB9-B52E-62D5413BBCE1}" destId="{BB41865E-7E7A-4441-AFD4-2764545D6F88}" srcOrd="2" destOrd="0" presId="urn:microsoft.com/office/officeart/2005/8/layout/vList5"/>
    <dgm:cxn modelId="{62401FB6-7129-4456-9D26-F1CE6B33BB81}" type="presParOf" srcId="{BB41865E-7E7A-4441-AFD4-2764545D6F88}" destId="{285E8A05-88FC-413A-A171-3FB0B70DFECB}" srcOrd="0" destOrd="0" presId="urn:microsoft.com/office/officeart/2005/8/layout/vList5"/>
    <dgm:cxn modelId="{A95639B6-F187-46BA-9C46-5797358BB182}" type="presParOf" srcId="{BB41865E-7E7A-4441-AFD4-2764545D6F88}" destId="{4ED43B02-D9E1-43B2-8815-95A54ECDE8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7B737-4171-44B3-BCA7-674683E05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EAD624-CE26-417B-9D20-1EFC952018C1}">
      <dgm:prSet custT="1"/>
      <dgm:spPr/>
      <dgm:t>
        <a:bodyPr/>
        <a:lstStyle/>
        <a:p>
          <a:pPr rtl="0"/>
          <a:r>
            <a:rPr lang="en-GB" sz="2800" dirty="0" smtClean="0"/>
            <a:t>It can be necessary to make a change:</a:t>
          </a:r>
          <a:endParaRPr lang="en-GB" sz="2800" dirty="0"/>
        </a:p>
      </dgm:t>
    </dgm:pt>
    <dgm:pt modelId="{0F75FC29-B992-4175-AD15-9D295A8E1D0F}" type="parTrans" cxnId="{108EA608-BE65-485E-B090-C01CE517880B}">
      <dgm:prSet/>
      <dgm:spPr/>
      <dgm:t>
        <a:bodyPr/>
        <a:lstStyle/>
        <a:p>
          <a:endParaRPr lang="en-GB"/>
        </a:p>
      </dgm:t>
    </dgm:pt>
    <dgm:pt modelId="{DC414B85-202D-48EC-BC11-2657473D3903}" type="sibTrans" cxnId="{108EA608-BE65-485E-B090-C01CE517880B}">
      <dgm:prSet/>
      <dgm:spPr/>
      <dgm:t>
        <a:bodyPr/>
        <a:lstStyle/>
        <a:p>
          <a:endParaRPr lang="en-GB"/>
        </a:p>
      </dgm:t>
    </dgm:pt>
    <dgm:pt modelId="{004FFB89-C7C9-4A6E-84F7-F09A31FB4029}">
      <dgm:prSet/>
      <dgm:spPr/>
      <dgm:t>
        <a:bodyPr/>
        <a:lstStyle/>
        <a:p>
          <a:pPr rtl="0"/>
          <a:r>
            <a:rPr lang="en-GB" dirty="0" smtClean="0"/>
            <a:t>during the evaluation of the Clinical Trial Application (CTA)</a:t>
          </a:r>
          <a:endParaRPr lang="en-GB" dirty="0"/>
        </a:p>
      </dgm:t>
    </dgm:pt>
    <dgm:pt modelId="{D943B680-EE0A-4074-99CA-3137B5DB31D3}" type="parTrans" cxnId="{53120706-D6EC-451E-93E2-37B1C78B3F95}">
      <dgm:prSet/>
      <dgm:spPr/>
      <dgm:t>
        <a:bodyPr/>
        <a:lstStyle/>
        <a:p>
          <a:endParaRPr lang="en-GB"/>
        </a:p>
      </dgm:t>
    </dgm:pt>
    <dgm:pt modelId="{5589B7A6-4155-4DA5-89D2-A20932658274}" type="sibTrans" cxnId="{53120706-D6EC-451E-93E2-37B1C78B3F95}">
      <dgm:prSet/>
      <dgm:spPr/>
      <dgm:t>
        <a:bodyPr/>
        <a:lstStyle/>
        <a:p>
          <a:endParaRPr lang="en-GB"/>
        </a:p>
      </dgm:t>
    </dgm:pt>
    <dgm:pt modelId="{2E02B04E-731A-417F-96B0-DFBB6F18F9FC}">
      <dgm:prSet/>
      <dgm:spPr/>
      <dgm:t>
        <a:bodyPr/>
        <a:lstStyle/>
        <a:p>
          <a:pPr rtl="0"/>
          <a:r>
            <a:rPr lang="en-GB" dirty="0" smtClean="0"/>
            <a:t>during the Clinical Trial (CT)</a:t>
          </a:r>
          <a:endParaRPr lang="en-GB" dirty="0"/>
        </a:p>
      </dgm:t>
    </dgm:pt>
    <dgm:pt modelId="{63F08AF5-0E48-4D4E-A3A9-DDEB880F0A49}" type="parTrans" cxnId="{6425ED27-D614-4391-A8D5-B469852245A7}">
      <dgm:prSet/>
      <dgm:spPr/>
      <dgm:t>
        <a:bodyPr/>
        <a:lstStyle/>
        <a:p>
          <a:endParaRPr lang="en-GB"/>
        </a:p>
      </dgm:t>
    </dgm:pt>
    <dgm:pt modelId="{460A62F7-C3B8-49E7-8F09-2DAFA299DBE4}" type="sibTrans" cxnId="{6425ED27-D614-4391-A8D5-B469852245A7}">
      <dgm:prSet/>
      <dgm:spPr/>
      <dgm:t>
        <a:bodyPr/>
        <a:lstStyle/>
        <a:p>
          <a:endParaRPr lang="en-GB"/>
        </a:p>
      </dgm:t>
    </dgm:pt>
    <dgm:pt modelId="{E12DC10C-21EA-4CC1-AFA5-84AD0805AA4E}">
      <dgm:prSet custT="1"/>
      <dgm:spPr/>
      <dgm:t>
        <a:bodyPr/>
        <a:lstStyle/>
        <a:p>
          <a:pPr rtl="0"/>
          <a:r>
            <a:rPr lang="en-GB" sz="2800" dirty="0" smtClean="0"/>
            <a:t>Changes during a Clinical Trial must be submitted to Health Authorities if they are likely to: </a:t>
          </a:r>
          <a:endParaRPr lang="en-GB" sz="2800" dirty="0"/>
        </a:p>
      </dgm:t>
    </dgm:pt>
    <dgm:pt modelId="{75C899DA-E0C5-402B-9A1E-D9AE2F4EDD64}" type="parTrans" cxnId="{05F5F7A2-28F4-4978-BE01-DEE2A630E9A3}">
      <dgm:prSet/>
      <dgm:spPr/>
      <dgm:t>
        <a:bodyPr/>
        <a:lstStyle/>
        <a:p>
          <a:endParaRPr lang="en-GB"/>
        </a:p>
      </dgm:t>
    </dgm:pt>
    <dgm:pt modelId="{FE465917-D469-44C2-AC33-700571DB29FD}" type="sibTrans" cxnId="{05F5F7A2-28F4-4978-BE01-DEE2A630E9A3}">
      <dgm:prSet/>
      <dgm:spPr/>
      <dgm:t>
        <a:bodyPr/>
        <a:lstStyle/>
        <a:p>
          <a:endParaRPr lang="en-GB"/>
        </a:p>
      </dgm:t>
    </dgm:pt>
    <dgm:pt modelId="{BF216504-B9C1-4A22-AECF-1C5FE6A0369E}">
      <dgm:prSet/>
      <dgm:spPr/>
      <dgm:t>
        <a:bodyPr/>
        <a:lstStyle/>
        <a:p>
          <a:pPr rtl="0"/>
          <a:r>
            <a:rPr lang="en-GB" smtClean="0"/>
            <a:t>impact safety of trial subjects</a:t>
          </a:r>
          <a:endParaRPr lang="en-GB"/>
        </a:p>
      </dgm:t>
    </dgm:pt>
    <dgm:pt modelId="{F33CC6D1-60D9-4A78-8B7F-851F3F368255}" type="parTrans" cxnId="{E847E45E-BC11-4EB6-B018-CC09A51C2CBE}">
      <dgm:prSet/>
      <dgm:spPr/>
      <dgm:t>
        <a:bodyPr/>
        <a:lstStyle/>
        <a:p>
          <a:endParaRPr lang="en-GB"/>
        </a:p>
      </dgm:t>
    </dgm:pt>
    <dgm:pt modelId="{695E89C4-0DAB-4CCE-93E8-9AF38A413EC7}" type="sibTrans" cxnId="{E847E45E-BC11-4EB6-B018-CC09A51C2CBE}">
      <dgm:prSet/>
      <dgm:spPr/>
      <dgm:t>
        <a:bodyPr/>
        <a:lstStyle/>
        <a:p>
          <a:endParaRPr lang="en-GB"/>
        </a:p>
      </dgm:t>
    </dgm:pt>
    <dgm:pt modelId="{ADDAA688-1245-48D3-A37D-04F2DADFA554}">
      <dgm:prSet/>
      <dgm:spPr/>
      <dgm:t>
        <a:bodyPr/>
        <a:lstStyle/>
        <a:p>
          <a:pPr rtl="0"/>
          <a:r>
            <a:rPr lang="en-GB" dirty="0" smtClean="0"/>
            <a:t>change the interpretation of scientific documents in support of the Clinical Trial</a:t>
          </a:r>
          <a:endParaRPr lang="en-GB" dirty="0"/>
        </a:p>
      </dgm:t>
    </dgm:pt>
    <dgm:pt modelId="{C121FBAD-A564-483E-A5E3-87DB7E42F54D}" type="parTrans" cxnId="{5BBA2B25-52DB-4C7F-A964-B9F66C304203}">
      <dgm:prSet/>
      <dgm:spPr/>
      <dgm:t>
        <a:bodyPr/>
        <a:lstStyle/>
        <a:p>
          <a:endParaRPr lang="en-GB"/>
        </a:p>
      </dgm:t>
    </dgm:pt>
    <dgm:pt modelId="{306CD3BB-E2E0-4384-9641-16B5BDB2F363}" type="sibTrans" cxnId="{5BBA2B25-52DB-4C7F-A964-B9F66C304203}">
      <dgm:prSet/>
      <dgm:spPr/>
      <dgm:t>
        <a:bodyPr/>
        <a:lstStyle/>
        <a:p>
          <a:endParaRPr lang="en-GB"/>
        </a:p>
      </dgm:t>
    </dgm:pt>
    <dgm:pt modelId="{AB43E5F4-100C-48CF-9E3A-64E8CA81EAE9}">
      <dgm:prSet/>
      <dgm:spPr/>
      <dgm:t>
        <a:bodyPr/>
        <a:lstStyle/>
        <a:p>
          <a:pPr rtl="0"/>
          <a:r>
            <a:rPr lang="en-GB" dirty="0" smtClean="0"/>
            <a:t>significant in other ways</a:t>
          </a:r>
          <a:endParaRPr lang="en-GB" dirty="0"/>
        </a:p>
      </dgm:t>
    </dgm:pt>
    <dgm:pt modelId="{D2EA2BAE-3E8B-4BF9-B8D7-A489AAA0269C}" type="parTrans" cxnId="{86022787-96DE-456F-8963-7C4E77C85583}">
      <dgm:prSet/>
      <dgm:spPr/>
      <dgm:t>
        <a:bodyPr/>
        <a:lstStyle/>
        <a:p>
          <a:endParaRPr lang="en-GB"/>
        </a:p>
      </dgm:t>
    </dgm:pt>
    <dgm:pt modelId="{0C71EFC3-3974-40AE-BC6A-AF27A4F946B4}" type="sibTrans" cxnId="{86022787-96DE-456F-8963-7C4E77C85583}">
      <dgm:prSet/>
      <dgm:spPr/>
      <dgm:t>
        <a:bodyPr/>
        <a:lstStyle/>
        <a:p>
          <a:endParaRPr lang="en-GB"/>
        </a:p>
      </dgm:t>
    </dgm:pt>
    <dgm:pt modelId="{A3057560-D402-4082-B796-AFCF62FA0639}">
      <dgm:prSet/>
      <dgm:spPr/>
      <dgm:t>
        <a:bodyPr/>
        <a:lstStyle/>
        <a:p>
          <a:pPr rtl="0"/>
          <a:endParaRPr lang="en-GB" dirty="0"/>
        </a:p>
      </dgm:t>
    </dgm:pt>
    <dgm:pt modelId="{21D0EE2C-03C1-4F5D-99F3-C25FCEE3F7CE}" type="parTrans" cxnId="{DF37D58D-7329-4464-9D74-251DC852AEBC}">
      <dgm:prSet/>
      <dgm:spPr/>
      <dgm:t>
        <a:bodyPr/>
        <a:lstStyle/>
        <a:p>
          <a:endParaRPr lang="en-US"/>
        </a:p>
      </dgm:t>
    </dgm:pt>
    <dgm:pt modelId="{2C2F5936-1C51-4855-93B3-589F4169A5AB}" type="sibTrans" cxnId="{DF37D58D-7329-4464-9D74-251DC852AEBC}">
      <dgm:prSet/>
      <dgm:spPr/>
      <dgm:t>
        <a:bodyPr/>
        <a:lstStyle/>
        <a:p>
          <a:endParaRPr lang="en-US"/>
        </a:p>
      </dgm:t>
    </dgm:pt>
    <dgm:pt modelId="{1A8973F4-95A4-48F4-950B-0E851CA7D4DD}" type="pres">
      <dgm:prSet presAssocID="{D5F7B737-4171-44B3-BCA7-674683E05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8C6F3-6B0F-42B0-8FEC-4CC9F0AF08DE}" type="pres">
      <dgm:prSet presAssocID="{5CEAD624-CE26-417B-9D20-1EFC952018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7C6F4-FB43-4382-A518-DFCEA91E76C7}" type="pres">
      <dgm:prSet presAssocID="{5CEAD624-CE26-417B-9D20-1EFC952018C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70EED-42C4-4039-B452-C1989B17441D}" type="pres">
      <dgm:prSet presAssocID="{E12DC10C-21EA-4CC1-AFA5-84AD0805AA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0FF158-7E52-4BC4-A54E-95177C99BDE9}" type="pres">
      <dgm:prSet presAssocID="{E12DC10C-21EA-4CC1-AFA5-84AD0805AA4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37D58D-7329-4464-9D74-251DC852AEBC}" srcId="{5CEAD624-CE26-417B-9D20-1EFC952018C1}" destId="{A3057560-D402-4082-B796-AFCF62FA0639}" srcOrd="2" destOrd="0" parTransId="{21D0EE2C-03C1-4F5D-99F3-C25FCEE3F7CE}" sibTransId="{2C2F5936-1C51-4855-93B3-589F4169A5AB}"/>
    <dgm:cxn modelId="{E847E45E-BC11-4EB6-B018-CC09A51C2CBE}" srcId="{E12DC10C-21EA-4CC1-AFA5-84AD0805AA4E}" destId="{BF216504-B9C1-4A22-AECF-1C5FE6A0369E}" srcOrd="0" destOrd="0" parTransId="{F33CC6D1-60D9-4A78-8B7F-851F3F368255}" sibTransId="{695E89C4-0DAB-4CCE-93E8-9AF38A413EC7}"/>
    <dgm:cxn modelId="{9906D3A1-D2D7-4C72-BCC0-58F3D6F02300}" type="presOf" srcId="{D5F7B737-4171-44B3-BCA7-674683E05428}" destId="{1A8973F4-95A4-48F4-950B-0E851CA7D4DD}" srcOrd="0" destOrd="0" presId="urn:microsoft.com/office/officeart/2005/8/layout/vList2"/>
    <dgm:cxn modelId="{53120706-D6EC-451E-93E2-37B1C78B3F95}" srcId="{5CEAD624-CE26-417B-9D20-1EFC952018C1}" destId="{004FFB89-C7C9-4A6E-84F7-F09A31FB4029}" srcOrd="0" destOrd="0" parTransId="{D943B680-EE0A-4074-99CA-3137B5DB31D3}" sibTransId="{5589B7A6-4155-4DA5-89D2-A20932658274}"/>
    <dgm:cxn modelId="{05F5F7A2-28F4-4978-BE01-DEE2A630E9A3}" srcId="{D5F7B737-4171-44B3-BCA7-674683E05428}" destId="{E12DC10C-21EA-4CC1-AFA5-84AD0805AA4E}" srcOrd="1" destOrd="0" parTransId="{75C899DA-E0C5-402B-9A1E-D9AE2F4EDD64}" sibTransId="{FE465917-D469-44C2-AC33-700571DB29FD}"/>
    <dgm:cxn modelId="{D87DB3DA-860B-4BC1-97D6-A685B72AC73E}" type="presOf" srcId="{A3057560-D402-4082-B796-AFCF62FA0639}" destId="{7EE7C6F4-FB43-4382-A518-DFCEA91E76C7}" srcOrd="0" destOrd="2" presId="urn:microsoft.com/office/officeart/2005/8/layout/vList2"/>
    <dgm:cxn modelId="{5BBA2B25-52DB-4C7F-A964-B9F66C304203}" srcId="{E12DC10C-21EA-4CC1-AFA5-84AD0805AA4E}" destId="{ADDAA688-1245-48D3-A37D-04F2DADFA554}" srcOrd="1" destOrd="0" parTransId="{C121FBAD-A564-483E-A5E3-87DB7E42F54D}" sibTransId="{306CD3BB-E2E0-4384-9641-16B5BDB2F363}"/>
    <dgm:cxn modelId="{D1408AC6-B43C-4372-9105-0DCCAA79F525}" type="presOf" srcId="{5CEAD624-CE26-417B-9D20-1EFC952018C1}" destId="{EB88C6F3-6B0F-42B0-8FEC-4CC9F0AF08DE}" srcOrd="0" destOrd="0" presId="urn:microsoft.com/office/officeart/2005/8/layout/vList2"/>
    <dgm:cxn modelId="{A40B37BB-AB69-4517-8898-312F13DA93C7}" type="presOf" srcId="{AB43E5F4-100C-48CF-9E3A-64E8CA81EAE9}" destId="{750FF158-7E52-4BC4-A54E-95177C99BDE9}" srcOrd="0" destOrd="2" presId="urn:microsoft.com/office/officeart/2005/8/layout/vList2"/>
    <dgm:cxn modelId="{978EA628-517A-4E4A-AC97-65D68880E16A}" type="presOf" srcId="{2E02B04E-731A-417F-96B0-DFBB6F18F9FC}" destId="{7EE7C6F4-FB43-4382-A518-DFCEA91E76C7}" srcOrd="0" destOrd="1" presId="urn:microsoft.com/office/officeart/2005/8/layout/vList2"/>
    <dgm:cxn modelId="{2E7FFC7F-1E05-40AD-90CE-8AF85F6B9B92}" type="presOf" srcId="{E12DC10C-21EA-4CC1-AFA5-84AD0805AA4E}" destId="{07970EED-42C4-4039-B452-C1989B17441D}" srcOrd="0" destOrd="0" presId="urn:microsoft.com/office/officeart/2005/8/layout/vList2"/>
    <dgm:cxn modelId="{764F3316-6C33-47F4-AF0D-AF62F3B2B628}" type="presOf" srcId="{BF216504-B9C1-4A22-AECF-1C5FE6A0369E}" destId="{750FF158-7E52-4BC4-A54E-95177C99BDE9}" srcOrd="0" destOrd="0" presId="urn:microsoft.com/office/officeart/2005/8/layout/vList2"/>
    <dgm:cxn modelId="{86022787-96DE-456F-8963-7C4E77C85583}" srcId="{E12DC10C-21EA-4CC1-AFA5-84AD0805AA4E}" destId="{AB43E5F4-100C-48CF-9E3A-64E8CA81EAE9}" srcOrd="2" destOrd="0" parTransId="{D2EA2BAE-3E8B-4BF9-B8D7-A489AAA0269C}" sibTransId="{0C71EFC3-3974-40AE-BC6A-AF27A4F946B4}"/>
    <dgm:cxn modelId="{86F71B22-35FB-4FA4-B6FC-DA44CBA9FFE0}" type="presOf" srcId="{ADDAA688-1245-48D3-A37D-04F2DADFA554}" destId="{750FF158-7E52-4BC4-A54E-95177C99BDE9}" srcOrd="0" destOrd="1" presId="urn:microsoft.com/office/officeart/2005/8/layout/vList2"/>
    <dgm:cxn modelId="{108EA608-BE65-485E-B090-C01CE517880B}" srcId="{D5F7B737-4171-44B3-BCA7-674683E05428}" destId="{5CEAD624-CE26-417B-9D20-1EFC952018C1}" srcOrd="0" destOrd="0" parTransId="{0F75FC29-B992-4175-AD15-9D295A8E1D0F}" sibTransId="{DC414B85-202D-48EC-BC11-2657473D3903}"/>
    <dgm:cxn modelId="{6425ED27-D614-4391-A8D5-B469852245A7}" srcId="{5CEAD624-CE26-417B-9D20-1EFC952018C1}" destId="{2E02B04E-731A-417F-96B0-DFBB6F18F9FC}" srcOrd="1" destOrd="0" parTransId="{63F08AF5-0E48-4D4E-A3A9-DDEB880F0A49}" sibTransId="{460A62F7-C3B8-49E7-8F09-2DAFA299DBE4}"/>
    <dgm:cxn modelId="{D5BF1B81-FE64-4D9B-88CD-F8E0AB9BC673}" type="presOf" srcId="{004FFB89-C7C9-4A6E-84F7-F09A31FB4029}" destId="{7EE7C6F4-FB43-4382-A518-DFCEA91E76C7}" srcOrd="0" destOrd="0" presId="urn:microsoft.com/office/officeart/2005/8/layout/vList2"/>
    <dgm:cxn modelId="{55D44F2F-EEE9-4F2C-BB6D-0F6948112CD5}" type="presParOf" srcId="{1A8973F4-95A4-48F4-950B-0E851CA7D4DD}" destId="{EB88C6F3-6B0F-42B0-8FEC-4CC9F0AF08DE}" srcOrd="0" destOrd="0" presId="urn:microsoft.com/office/officeart/2005/8/layout/vList2"/>
    <dgm:cxn modelId="{2A2B6617-FF91-4BB2-AE14-956C7053AB60}" type="presParOf" srcId="{1A8973F4-95A4-48F4-950B-0E851CA7D4DD}" destId="{7EE7C6F4-FB43-4382-A518-DFCEA91E76C7}" srcOrd="1" destOrd="0" presId="urn:microsoft.com/office/officeart/2005/8/layout/vList2"/>
    <dgm:cxn modelId="{BB9FFB51-CF97-4D8C-A9CD-C9709F1A8CB8}" type="presParOf" srcId="{1A8973F4-95A4-48F4-950B-0E851CA7D4DD}" destId="{07970EED-42C4-4039-B452-C1989B17441D}" srcOrd="2" destOrd="0" presId="urn:microsoft.com/office/officeart/2005/8/layout/vList2"/>
    <dgm:cxn modelId="{C6CA048E-AFCC-4848-8295-C3DE5D451B12}" type="presParOf" srcId="{1A8973F4-95A4-48F4-950B-0E851CA7D4DD}" destId="{750FF158-7E52-4BC4-A54E-95177C99BD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8D95C7-D135-4FD2-BD5D-E2A2CF94349C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98403-31CC-4A7F-8EC3-1E4ECC142220}">
      <dgm:prSet/>
      <dgm:spPr/>
      <dgm:t>
        <a:bodyPr/>
        <a:lstStyle/>
        <a:p>
          <a:pPr rtl="0"/>
          <a:r>
            <a:rPr lang="en-GB" dirty="0" smtClean="0"/>
            <a:t>A medicinal product may only be placed on the market in the EU when a </a:t>
          </a:r>
          <a:r>
            <a:rPr lang="en-GB" b="1" u="none" dirty="0" smtClean="0"/>
            <a:t>Marketing Authorisation </a:t>
          </a:r>
          <a:r>
            <a:rPr lang="en-GB" u="none" dirty="0" smtClean="0"/>
            <a:t>has</a:t>
          </a:r>
          <a:r>
            <a:rPr lang="en-GB" dirty="0" smtClean="0"/>
            <a:t> been issued by:</a:t>
          </a:r>
          <a:endParaRPr lang="en-GB" dirty="0"/>
        </a:p>
      </dgm:t>
    </dgm:pt>
    <dgm:pt modelId="{C011538E-0CD0-4548-B4FB-36F67BFF43E7}" type="parTrans" cxnId="{2ED4DF13-255C-4523-A7AE-1286E5A6F64C}">
      <dgm:prSet/>
      <dgm:spPr/>
      <dgm:t>
        <a:bodyPr/>
        <a:lstStyle/>
        <a:p>
          <a:endParaRPr lang="en-US"/>
        </a:p>
      </dgm:t>
    </dgm:pt>
    <dgm:pt modelId="{B1F1C335-27C7-4D05-A99E-B79B8433CEAA}" type="sibTrans" cxnId="{2ED4DF13-255C-4523-A7AE-1286E5A6F64C}">
      <dgm:prSet/>
      <dgm:spPr/>
      <dgm:t>
        <a:bodyPr/>
        <a:lstStyle/>
        <a:p>
          <a:endParaRPr lang="en-US"/>
        </a:p>
      </dgm:t>
    </dgm:pt>
    <dgm:pt modelId="{0A4D339A-0A46-4837-BFD3-3D1D13CD2A80}">
      <dgm:prSet/>
      <dgm:spPr/>
      <dgm:t>
        <a:bodyPr/>
        <a:lstStyle/>
        <a:p>
          <a:pPr rtl="0"/>
          <a:r>
            <a:rPr lang="en-GB" b="1" dirty="0" smtClean="0">
              <a:solidFill>
                <a:srgbClr val="008898"/>
              </a:solidFill>
            </a:rPr>
            <a:t>the competent authority of the Member State(s) (MS)</a:t>
          </a:r>
          <a:endParaRPr lang="en-GB" b="1" dirty="0">
            <a:solidFill>
              <a:srgbClr val="008898"/>
            </a:solidFill>
          </a:endParaRPr>
        </a:p>
      </dgm:t>
    </dgm:pt>
    <dgm:pt modelId="{5C425087-8D29-4483-AD49-8CBFEAD6B5FC}" type="parTrans" cxnId="{17E14059-1ABC-42EA-940D-341EC9EF7F41}">
      <dgm:prSet/>
      <dgm:spPr/>
      <dgm:t>
        <a:bodyPr/>
        <a:lstStyle/>
        <a:p>
          <a:endParaRPr lang="en-US"/>
        </a:p>
      </dgm:t>
    </dgm:pt>
    <dgm:pt modelId="{BADD6384-EDF1-4535-B251-5A5C2ACB5584}" type="sibTrans" cxnId="{17E14059-1ABC-42EA-940D-341EC9EF7F41}">
      <dgm:prSet/>
      <dgm:spPr/>
      <dgm:t>
        <a:bodyPr/>
        <a:lstStyle/>
        <a:p>
          <a:endParaRPr lang="en-US"/>
        </a:p>
      </dgm:t>
    </dgm:pt>
    <dgm:pt modelId="{371C3289-A525-4AEF-9309-E93AC407D5C5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or by the European Commission (EC)</a:t>
          </a:r>
          <a:endParaRPr lang="en-GB" b="1" dirty="0">
            <a:solidFill>
              <a:schemeClr val="tx1"/>
            </a:solidFill>
          </a:endParaRPr>
        </a:p>
      </dgm:t>
    </dgm:pt>
    <dgm:pt modelId="{D3565255-A1BC-4231-8CDC-29B23F38B5AE}" type="parTrans" cxnId="{A86892AA-EA51-4B0C-94A4-BE485D38B559}">
      <dgm:prSet/>
      <dgm:spPr/>
      <dgm:t>
        <a:bodyPr/>
        <a:lstStyle/>
        <a:p>
          <a:endParaRPr lang="en-US"/>
        </a:p>
      </dgm:t>
    </dgm:pt>
    <dgm:pt modelId="{AE279657-87B9-4C91-AAC7-6858F1AA86E3}" type="sibTrans" cxnId="{A86892AA-EA51-4B0C-94A4-BE485D38B559}">
      <dgm:prSet/>
      <dgm:spPr/>
      <dgm:t>
        <a:bodyPr/>
        <a:lstStyle/>
        <a:p>
          <a:endParaRPr lang="en-US"/>
        </a:p>
      </dgm:t>
    </dgm:pt>
    <dgm:pt modelId="{0F0F139B-6D37-4F5E-8DEB-CF181DA49710}">
      <dgm:prSet/>
      <dgm:spPr/>
      <dgm:t>
        <a:bodyPr/>
        <a:lstStyle/>
        <a:p>
          <a:pPr rtl="0"/>
          <a:r>
            <a:rPr lang="en-GB" dirty="0" smtClean="0"/>
            <a:t>Same legal requirements irrespective of the route/procedure for the authorisations - granted </a:t>
          </a:r>
          <a:r>
            <a:rPr lang="en-GB" b="1" dirty="0" smtClean="0"/>
            <a:t>on the basis of quality, safety and efficacy.</a:t>
          </a:r>
          <a:endParaRPr lang="en-GB" b="1" dirty="0"/>
        </a:p>
      </dgm:t>
    </dgm:pt>
    <dgm:pt modelId="{B7CA8E4E-A961-433A-9C65-2679D53051D7}" type="parTrans" cxnId="{900FD464-A2DE-4A3A-A39A-E29307D2FF58}">
      <dgm:prSet/>
      <dgm:spPr/>
      <dgm:t>
        <a:bodyPr/>
        <a:lstStyle/>
        <a:p>
          <a:endParaRPr lang="en-US"/>
        </a:p>
      </dgm:t>
    </dgm:pt>
    <dgm:pt modelId="{4217C876-AC88-40F3-BB60-4AF440A6A5A0}" type="sibTrans" cxnId="{900FD464-A2DE-4A3A-A39A-E29307D2FF58}">
      <dgm:prSet/>
      <dgm:spPr/>
      <dgm:t>
        <a:bodyPr/>
        <a:lstStyle/>
        <a:p>
          <a:endParaRPr lang="en-US"/>
        </a:p>
      </dgm:t>
    </dgm:pt>
    <dgm:pt modelId="{E549E1E4-4517-4A59-9670-C7F9866EB040}">
      <dgm:prSet/>
      <dgm:spPr/>
      <dgm:t>
        <a:bodyPr/>
        <a:lstStyle/>
        <a:p>
          <a:pPr rtl="0"/>
          <a:r>
            <a:rPr lang="en-GB" b="1" dirty="0" smtClean="0"/>
            <a:t>Centralised Procedure (CP) </a:t>
          </a:r>
          <a:endParaRPr lang="en-GB" dirty="0"/>
        </a:p>
      </dgm:t>
    </dgm:pt>
    <dgm:pt modelId="{9FFC3C05-BB53-4A59-B17C-2038BCF6987F}" type="parTrans" cxnId="{9C04ED39-236D-4DDC-949E-E90128DE68B8}">
      <dgm:prSet/>
      <dgm:spPr/>
      <dgm:t>
        <a:bodyPr/>
        <a:lstStyle/>
        <a:p>
          <a:endParaRPr lang="en-US"/>
        </a:p>
      </dgm:t>
    </dgm:pt>
    <dgm:pt modelId="{6FD9980A-3C67-40C3-B0DE-A9788A5D2D4A}" type="sibTrans" cxnId="{9C04ED39-236D-4DDC-949E-E90128DE68B8}">
      <dgm:prSet/>
      <dgm:spPr/>
      <dgm:t>
        <a:bodyPr/>
        <a:lstStyle/>
        <a:p>
          <a:endParaRPr lang="en-US"/>
        </a:p>
      </dgm:t>
    </dgm:pt>
    <dgm:pt modelId="{80BAFD7F-1BB1-458C-B5B3-D891755A07C2}">
      <dgm:prSet/>
      <dgm:spPr/>
      <dgm:t>
        <a:bodyPr/>
        <a:lstStyle/>
        <a:p>
          <a:pPr rtl="0"/>
          <a:r>
            <a:rPr lang="en-GB" b="1" dirty="0" smtClean="0">
              <a:solidFill>
                <a:srgbClr val="008898"/>
              </a:solidFill>
            </a:rPr>
            <a:t>Mutual Recognition Procedure (MRP)</a:t>
          </a:r>
          <a:endParaRPr lang="en-GB" b="1" dirty="0">
            <a:solidFill>
              <a:srgbClr val="008898"/>
            </a:solidFill>
          </a:endParaRPr>
        </a:p>
      </dgm:t>
    </dgm:pt>
    <dgm:pt modelId="{D17E22A6-F3DB-4C99-94DF-6D9355D636CE}" type="parTrans" cxnId="{7601FA60-A320-4C11-B6B9-F60772A872B4}">
      <dgm:prSet/>
      <dgm:spPr/>
      <dgm:t>
        <a:bodyPr/>
        <a:lstStyle/>
        <a:p>
          <a:endParaRPr lang="en-US"/>
        </a:p>
      </dgm:t>
    </dgm:pt>
    <dgm:pt modelId="{C9AA0FA3-5574-47AE-9F5E-A7BF96DF2E58}" type="sibTrans" cxnId="{7601FA60-A320-4C11-B6B9-F60772A872B4}">
      <dgm:prSet/>
      <dgm:spPr/>
      <dgm:t>
        <a:bodyPr/>
        <a:lstStyle/>
        <a:p>
          <a:endParaRPr lang="en-US"/>
        </a:p>
      </dgm:t>
    </dgm:pt>
    <dgm:pt modelId="{5008A93F-6266-48AE-A704-4B3CCD1B1D97}">
      <dgm:prSet/>
      <dgm:spPr/>
      <dgm:t>
        <a:bodyPr/>
        <a:lstStyle/>
        <a:p>
          <a:pPr rtl="0"/>
          <a:r>
            <a:rPr lang="en-GB" b="1" dirty="0" smtClean="0">
              <a:solidFill>
                <a:srgbClr val="008898"/>
              </a:solidFill>
            </a:rPr>
            <a:t>Decentralised Procedure (DCP)</a:t>
          </a:r>
          <a:endParaRPr lang="en-GB" b="1" dirty="0">
            <a:solidFill>
              <a:srgbClr val="008898"/>
            </a:solidFill>
          </a:endParaRPr>
        </a:p>
      </dgm:t>
    </dgm:pt>
    <dgm:pt modelId="{171E096C-C7B5-4DC6-B18A-E43A54BE7B14}" type="parTrans" cxnId="{2688C1F0-1397-43CC-9FAE-CF27EAE37C84}">
      <dgm:prSet/>
      <dgm:spPr/>
      <dgm:t>
        <a:bodyPr/>
        <a:lstStyle/>
        <a:p>
          <a:endParaRPr lang="en-US"/>
        </a:p>
      </dgm:t>
    </dgm:pt>
    <dgm:pt modelId="{0C8CD59B-0C1C-43D6-8A3A-1435CC50BBC8}" type="sibTrans" cxnId="{2688C1F0-1397-43CC-9FAE-CF27EAE37C84}">
      <dgm:prSet/>
      <dgm:spPr/>
      <dgm:t>
        <a:bodyPr/>
        <a:lstStyle/>
        <a:p>
          <a:endParaRPr lang="en-US"/>
        </a:p>
      </dgm:t>
    </dgm:pt>
    <dgm:pt modelId="{1943A4A0-9939-482E-ADE9-7724FC7CB384}">
      <dgm:prSet/>
      <dgm:spPr/>
      <dgm:t>
        <a:bodyPr/>
        <a:lstStyle/>
        <a:p>
          <a:pPr rtl="0"/>
          <a:r>
            <a:rPr lang="en-GB" b="1" dirty="0" smtClean="0">
              <a:solidFill>
                <a:srgbClr val="008898"/>
              </a:solidFill>
            </a:rPr>
            <a:t>National Procedure (NP</a:t>
          </a:r>
          <a:r>
            <a:rPr lang="en-GB" dirty="0" smtClean="0">
              <a:solidFill>
                <a:srgbClr val="008898"/>
              </a:solidFill>
            </a:rPr>
            <a:t>)</a:t>
          </a:r>
          <a:endParaRPr lang="en-GB" dirty="0">
            <a:solidFill>
              <a:srgbClr val="008898"/>
            </a:solidFill>
          </a:endParaRPr>
        </a:p>
      </dgm:t>
    </dgm:pt>
    <dgm:pt modelId="{9648046D-DBD4-4CD8-A2A8-7782A67376E9}" type="parTrans" cxnId="{733CED2B-16A2-45C9-A361-2C98D1FC4571}">
      <dgm:prSet/>
      <dgm:spPr/>
      <dgm:t>
        <a:bodyPr/>
        <a:lstStyle/>
        <a:p>
          <a:endParaRPr lang="en-US"/>
        </a:p>
      </dgm:t>
    </dgm:pt>
    <dgm:pt modelId="{0A1D5DE5-B5FD-48F1-AAC8-DF8842024FC7}" type="sibTrans" cxnId="{733CED2B-16A2-45C9-A361-2C98D1FC4571}">
      <dgm:prSet/>
      <dgm:spPr/>
      <dgm:t>
        <a:bodyPr/>
        <a:lstStyle/>
        <a:p>
          <a:endParaRPr lang="en-US"/>
        </a:p>
      </dgm:t>
    </dgm:pt>
    <dgm:pt modelId="{1BE4FB1A-AD25-4973-B1C0-3FED25CECB2A}" type="pres">
      <dgm:prSet presAssocID="{BE8D95C7-D135-4FD2-BD5D-E2A2CF94349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2619D80-03B6-4345-AB64-CBB2AF7CBB33}" type="pres">
      <dgm:prSet presAssocID="{BE8D95C7-D135-4FD2-BD5D-E2A2CF94349C}" presName="outerBox" presStyleCnt="0"/>
      <dgm:spPr/>
    </dgm:pt>
    <dgm:pt modelId="{E62D90FB-46D9-4C04-AE02-3E58A893C266}" type="pres">
      <dgm:prSet presAssocID="{BE8D95C7-D135-4FD2-BD5D-E2A2CF94349C}" presName="outerBoxParent" presStyleLbl="node1" presStyleIdx="0" presStyleCnt="2"/>
      <dgm:spPr/>
      <dgm:t>
        <a:bodyPr/>
        <a:lstStyle/>
        <a:p>
          <a:endParaRPr lang="en-US"/>
        </a:p>
      </dgm:t>
    </dgm:pt>
    <dgm:pt modelId="{550E5DA3-4EA8-4236-A412-24EEDB4853FD}" type="pres">
      <dgm:prSet presAssocID="{BE8D95C7-D135-4FD2-BD5D-E2A2CF94349C}" presName="outerBoxChildren" presStyleCnt="0"/>
      <dgm:spPr/>
    </dgm:pt>
    <dgm:pt modelId="{6A5CA190-F6FD-4189-ADA0-C31FFE530B5E}" type="pres">
      <dgm:prSet presAssocID="{0A4D339A-0A46-4837-BFD3-3D1D13CD2A80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7EFBDE-B166-4B32-B54B-14D013764CF4}" type="pres">
      <dgm:prSet presAssocID="{BADD6384-EDF1-4535-B251-5A5C2ACB5584}" presName="outerSibTrans" presStyleCnt="0"/>
      <dgm:spPr/>
    </dgm:pt>
    <dgm:pt modelId="{E5465927-578E-4AA7-875D-6F9A4B29CD5B}" type="pres">
      <dgm:prSet presAssocID="{371C3289-A525-4AEF-9309-E93AC407D5C5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24A56-D3EC-4025-9A07-1FB1C944745E}" type="pres">
      <dgm:prSet presAssocID="{BE8D95C7-D135-4FD2-BD5D-E2A2CF94349C}" presName="middleBox" presStyleCnt="0"/>
      <dgm:spPr/>
    </dgm:pt>
    <dgm:pt modelId="{B423F753-1E14-4C86-85F7-3A6926F48C9C}" type="pres">
      <dgm:prSet presAssocID="{BE8D95C7-D135-4FD2-BD5D-E2A2CF94349C}" presName="middleBoxParent" presStyleLbl="node1" presStyleIdx="1" presStyleCnt="2"/>
      <dgm:spPr/>
      <dgm:t>
        <a:bodyPr/>
        <a:lstStyle/>
        <a:p>
          <a:endParaRPr lang="en-GB"/>
        </a:p>
      </dgm:t>
    </dgm:pt>
    <dgm:pt modelId="{EFF0B861-E20F-4B04-B4BD-FD5E0F6E2360}" type="pres">
      <dgm:prSet presAssocID="{BE8D95C7-D135-4FD2-BD5D-E2A2CF94349C}" presName="middleBoxChildren" presStyleCnt="0"/>
      <dgm:spPr/>
    </dgm:pt>
    <dgm:pt modelId="{F727312A-7D7B-4D28-B582-89DDA9635A1E}" type="pres">
      <dgm:prSet presAssocID="{E549E1E4-4517-4A59-9670-C7F9866EB040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85270-9065-4D18-BB65-C6A973EA961B}" type="pres">
      <dgm:prSet presAssocID="{6FD9980A-3C67-40C3-B0DE-A9788A5D2D4A}" presName="middleSibTrans" presStyleCnt="0"/>
      <dgm:spPr/>
    </dgm:pt>
    <dgm:pt modelId="{257DD88C-D669-421B-97B0-601875F82AA7}" type="pres">
      <dgm:prSet presAssocID="{80BAFD7F-1BB1-458C-B5B3-D891755A07C2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A4DBCA-3A39-45EE-879F-A45E9496D8B1}" type="pres">
      <dgm:prSet presAssocID="{C9AA0FA3-5574-47AE-9F5E-A7BF96DF2E58}" presName="middleSibTrans" presStyleCnt="0"/>
      <dgm:spPr/>
    </dgm:pt>
    <dgm:pt modelId="{96C07F54-808F-49D3-BFC4-2597C00D8EAD}" type="pres">
      <dgm:prSet presAssocID="{5008A93F-6266-48AE-A704-4B3CCD1B1D97}" presName="m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89BE3-2E44-489C-8264-8993F138CC33}" type="pres">
      <dgm:prSet presAssocID="{0C8CD59B-0C1C-43D6-8A3A-1435CC50BBC8}" presName="middleSibTrans" presStyleCnt="0"/>
      <dgm:spPr/>
    </dgm:pt>
    <dgm:pt modelId="{A77B0BA5-ED9B-44DC-8F99-F28DADF83982}" type="pres">
      <dgm:prSet presAssocID="{1943A4A0-9939-482E-ADE9-7724FC7CB384}" presName="m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0FD464-A2DE-4A3A-A39A-E29307D2FF58}" srcId="{BE8D95C7-D135-4FD2-BD5D-E2A2CF94349C}" destId="{0F0F139B-6D37-4F5E-8DEB-CF181DA49710}" srcOrd="1" destOrd="0" parTransId="{B7CA8E4E-A961-433A-9C65-2679D53051D7}" sibTransId="{4217C876-AC88-40F3-BB60-4AF440A6A5A0}"/>
    <dgm:cxn modelId="{9C04ED39-236D-4DDC-949E-E90128DE68B8}" srcId="{0F0F139B-6D37-4F5E-8DEB-CF181DA49710}" destId="{E549E1E4-4517-4A59-9670-C7F9866EB040}" srcOrd="0" destOrd="0" parTransId="{9FFC3C05-BB53-4A59-B17C-2038BCF6987F}" sibTransId="{6FD9980A-3C67-40C3-B0DE-A9788A5D2D4A}"/>
    <dgm:cxn modelId="{2DE15F17-2E0C-4089-8AAB-CF5DCB798638}" type="presOf" srcId="{0A4D339A-0A46-4837-BFD3-3D1D13CD2A80}" destId="{6A5CA190-F6FD-4189-ADA0-C31FFE530B5E}" srcOrd="0" destOrd="0" presId="urn:microsoft.com/office/officeart/2005/8/layout/target2"/>
    <dgm:cxn modelId="{EB7BCD7F-91FC-4C95-B1D9-7A6300BA3322}" type="presOf" srcId="{80BAFD7F-1BB1-458C-B5B3-D891755A07C2}" destId="{257DD88C-D669-421B-97B0-601875F82AA7}" srcOrd="0" destOrd="0" presId="urn:microsoft.com/office/officeart/2005/8/layout/target2"/>
    <dgm:cxn modelId="{FFF2345B-C393-4222-9B16-CB8C5DAED1E3}" type="presOf" srcId="{E549E1E4-4517-4A59-9670-C7F9866EB040}" destId="{F727312A-7D7B-4D28-B582-89DDA9635A1E}" srcOrd="0" destOrd="0" presId="urn:microsoft.com/office/officeart/2005/8/layout/target2"/>
    <dgm:cxn modelId="{199BB674-4A46-4A73-90EA-D58120D88B60}" type="presOf" srcId="{0F0F139B-6D37-4F5E-8DEB-CF181DA49710}" destId="{B423F753-1E14-4C86-85F7-3A6926F48C9C}" srcOrd="0" destOrd="0" presId="urn:microsoft.com/office/officeart/2005/8/layout/target2"/>
    <dgm:cxn modelId="{17E14059-1ABC-42EA-940D-341EC9EF7F41}" srcId="{C3298403-31CC-4A7F-8EC3-1E4ECC142220}" destId="{0A4D339A-0A46-4837-BFD3-3D1D13CD2A80}" srcOrd="0" destOrd="0" parTransId="{5C425087-8D29-4483-AD49-8CBFEAD6B5FC}" sibTransId="{BADD6384-EDF1-4535-B251-5A5C2ACB5584}"/>
    <dgm:cxn modelId="{54D6D24C-BBD9-4F6D-A12A-D0787E4783AE}" type="presOf" srcId="{BE8D95C7-D135-4FD2-BD5D-E2A2CF94349C}" destId="{1BE4FB1A-AD25-4973-B1C0-3FED25CECB2A}" srcOrd="0" destOrd="0" presId="urn:microsoft.com/office/officeart/2005/8/layout/target2"/>
    <dgm:cxn modelId="{EC32C693-76EB-4194-BF3D-0644C7DACF17}" type="presOf" srcId="{371C3289-A525-4AEF-9309-E93AC407D5C5}" destId="{E5465927-578E-4AA7-875D-6F9A4B29CD5B}" srcOrd="0" destOrd="0" presId="urn:microsoft.com/office/officeart/2005/8/layout/target2"/>
    <dgm:cxn modelId="{733CED2B-16A2-45C9-A361-2C98D1FC4571}" srcId="{0F0F139B-6D37-4F5E-8DEB-CF181DA49710}" destId="{1943A4A0-9939-482E-ADE9-7724FC7CB384}" srcOrd="3" destOrd="0" parTransId="{9648046D-DBD4-4CD8-A2A8-7782A67376E9}" sibTransId="{0A1D5DE5-B5FD-48F1-AAC8-DF8842024FC7}"/>
    <dgm:cxn modelId="{A86892AA-EA51-4B0C-94A4-BE485D38B559}" srcId="{C3298403-31CC-4A7F-8EC3-1E4ECC142220}" destId="{371C3289-A525-4AEF-9309-E93AC407D5C5}" srcOrd="1" destOrd="0" parTransId="{D3565255-A1BC-4231-8CDC-29B23F38B5AE}" sibTransId="{AE279657-87B9-4C91-AAC7-6858F1AA86E3}"/>
    <dgm:cxn modelId="{4C781E21-B9CF-4835-8BB6-B2BD6825CD82}" type="presOf" srcId="{5008A93F-6266-48AE-A704-4B3CCD1B1D97}" destId="{96C07F54-808F-49D3-BFC4-2597C00D8EAD}" srcOrd="0" destOrd="0" presId="urn:microsoft.com/office/officeart/2005/8/layout/target2"/>
    <dgm:cxn modelId="{166C4F5A-73A2-4318-B4BD-DC46E31ACEA8}" type="presOf" srcId="{1943A4A0-9939-482E-ADE9-7724FC7CB384}" destId="{A77B0BA5-ED9B-44DC-8F99-F28DADF83982}" srcOrd="0" destOrd="0" presId="urn:microsoft.com/office/officeart/2005/8/layout/target2"/>
    <dgm:cxn modelId="{2ED4DF13-255C-4523-A7AE-1286E5A6F64C}" srcId="{BE8D95C7-D135-4FD2-BD5D-E2A2CF94349C}" destId="{C3298403-31CC-4A7F-8EC3-1E4ECC142220}" srcOrd="0" destOrd="0" parTransId="{C011538E-0CD0-4548-B4FB-36F67BFF43E7}" sibTransId="{B1F1C335-27C7-4D05-A99E-B79B8433CEAA}"/>
    <dgm:cxn modelId="{7601FA60-A320-4C11-B6B9-F60772A872B4}" srcId="{0F0F139B-6D37-4F5E-8DEB-CF181DA49710}" destId="{80BAFD7F-1BB1-458C-B5B3-D891755A07C2}" srcOrd="1" destOrd="0" parTransId="{D17E22A6-F3DB-4C99-94DF-6D9355D636CE}" sibTransId="{C9AA0FA3-5574-47AE-9F5E-A7BF96DF2E58}"/>
    <dgm:cxn modelId="{9C3BD5F6-2D64-45D3-B591-BEB143E67EA5}" type="presOf" srcId="{C3298403-31CC-4A7F-8EC3-1E4ECC142220}" destId="{E62D90FB-46D9-4C04-AE02-3E58A893C266}" srcOrd="0" destOrd="0" presId="urn:microsoft.com/office/officeart/2005/8/layout/target2"/>
    <dgm:cxn modelId="{2688C1F0-1397-43CC-9FAE-CF27EAE37C84}" srcId="{0F0F139B-6D37-4F5E-8DEB-CF181DA49710}" destId="{5008A93F-6266-48AE-A704-4B3CCD1B1D97}" srcOrd="2" destOrd="0" parTransId="{171E096C-C7B5-4DC6-B18A-E43A54BE7B14}" sibTransId="{0C8CD59B-0C1C-43D6-8A3A-1435CC50BBC8}"/>
    <dgm:cxn modelId="{C00D097D-8327-4A04-B636-76184A21442E}" type="presParOf" srcId="{1BE4FB1A-AD25-4973-B1C0-3FED25CECB2A}" destId="{82619D80-03B6-4345-AB64-CBB2AF7CBB33}" srcOrd="0" destOrd="0" presId="urn:microsoft.com/office/officeart/2005/8/layout/target2"/>
    <dgm:cxn modelId="{A1788D37-55C2-4A5D-B9A0-6623136DDF16}" type="presParOf" srcId="{82619D80-03B6-4345-AB64-CBB2AF7CBB33}" destId="{E62D90FB-46D9-4C04-AE02-3E58A893C266}" srcOrd="0" destOrd="0" presId="urn:microsoft.com/office/officeart/2005/8/layout/target2"/>
    <dgm:cxn modelId="{9278DE2D-E8F7-470F-8BB7-3023AFA29187}" type="presParOf" srcId="{82619D80-03B6-4345-AB64-CBB2AF7CBB33}" destId="{550E5DA3-4EA8-4236-A412-24EEDB4853FD}" srcOrd="1" destOrd="0" presId="urn:microsoft.com/office/officeart/2005/8/layout/target2"/>
    <dgm:cxn modelId="{FFA58F43-4EAC-44F4-8648-20F4B9FF5AB7}" type="presParOf" srcId="{550E5DA3-4EA8-4236-A412-24EEDB4853FD}" destId="{6A5CA190-F6FD-4189-ADA0-C31FFE530B5E}" srcOrd="0" destOrd="0" presId="urn:microsoft.com/office/officeart/2005/8/layout/target2"/>
    <dgm:cxn modelId="{663FC0E4-3A74-4C2D-A48E-E1599C742BB2}" type="presParOf" srcId="{550E5DA3-4EA8-4236-A412-24EEDB4853FD}" destId="{037EFBDE-B166-4B32-B54B-14D013764CF4}" srcOrd="1" destOrd="0" presId="urn:microsoft.com/office/officeart/2005/8/layout/target2"/>
    <dgm:cxn modelId="{3FD581BD-8903-41D5-9852-9099A502FA70}" type="presParOf" srcId="{550E5DA3-4EA8-4236-A412-24EEDB4853FD}" destId="{E5465927-578E-4AA7-875D-6F9A4B29CD5B}" srcOrd="2" destOrd="0" presId="urn:microsoft.com/office/officeart/2005/8/layout/target2"/>
    <dgm:cxn modelId="{016835F6-5F23-46CD-BEFE-CA601198A36C}" type="presParOf" srcId="{1BE4FB1A-AD25-4973-B1C0-3FED25CECB2A}" destId="{1D024A56-D3EC-4025-9A07-1FB1C944745E}" srcOrd="1" destOrd="0" presId="urn:microsoft.com/office/officeart/2005/8/layout/target2"/>
    <dgm:cxn modelId="{E5919637-345F-498C-899B-B1989E8EDDEE}" type="presParOf" srcId="{1D024A56-D3EC-4025-9A07-1FB1C944745E}" destId="{B423F753-1E14-4C86-85F7-3A6926F48C9C}" srcOrd="0" destOrd="0" presId="urn:microsoft.com/office/officeart/2005/8/layout/target2"/>
    <dgm:cxn modelId="{4B16D23F-8201-4A89-AB66-D7006D98860B}" type="presParOf" srcId="{1D024A56-D3EC-4025-9A07-1FB1C944745E}" destId="{EFF0B861-E20F-4B04-B4BD-FD5E0F6E2360}" srcOrd="1" destOrd="0" presId="urn:microsoft.com/office/officeart/2005/8/layout/target2"/>
    <dgm:cxn modelId="{FE850ED5-857B-4B90-8AAF-0926500F75BA}" type="presParOf" srcId="{EFF0B861-E20F-4B04-B4BD-FD5E0F6E2360}" destId="{F727312A-7D7B-4D28-B582-89DDA9635A1E}" srcOrd="0" destOrd="0" presId="urn:microsoft.com/office/officeart/2005/8/layout/target2"/>
    <dgm:cxn modelId="{52C589B2-D2AC-401D-8EB7-C01DD70E6824}" type="presParOf" srcId="{EFF0B861-E20F-4B04-B4BD-FD5E0F6E2360}" destId="{54685270-9065-4D18-BB65-C6A973EA961B}" srcOrd="1" destOrd="0" presId="urn:microsoft.com/office/officeart/2005/8/layout/target2"/>
    <dgm:cxn modelId="{775C4B8B-1398-4ABB-83C1-B73F6B821320}" type="presParOf" srcId="{EFF0B861-E20F-4B04-B4BD-FD5E0F6E2360}" destId="{257DD88C-D669-421B-97B0-601875F82AA7}" srcOrd="2" destOrd="0" presId="urn:microsoft.com/office/officeart/2005/8/layout/target2"/>
    <dgm:cxn modelId="{83564C52-DCBF-477B-9784-40FE830BD232}" type="presParOf" srcId="{EFF0B861-E20F-4B04-B4BD-FD5E0F6E2360}" destId="{A1A4DBCA-3A39-45EE-879F-A45E9496D8B1}" srcOrd="3" destOrd="0" presId="urn:microsoft.com/office/officeart/2005/8/layout/target2"/>
    <dgm:cxn modelId="{7F22298E-CD77-4153-9D65-42E2BE57ABA8}" type="presParOf" srcId="{EFF0B861-E20F-4B04-B4BD-FD5E0F6E2360}" destId="{96C07F54-808F-49D3-BFC4-2597C00D8EAD}" srcOrd="4" destOrd="0" presId="urn:microsoft.com/office/officeart/2005/8/layout/target2"/>
    <dgm:cxn modelId="{C1696190-D7CD-4C1A-B00F-988EFCA382F8}" type="presParOf" srcId="{EFF0B861-E20F-4B04-B4BD-FD5E0F6E2360}" destId="{68889BE3-2E44-489C-8264-8993F138CC33}" srcOrd="5" destOrd="0" presId="urn:microsoft.com/office/officeart/2005/8/layout/target2"/>
    <dgm:cxn modelId="{9ADC24A1-444A-40E7-8A02-623DA2B81530}" type="presParOf" srcId="{EFF0B861-E20F-4B04-B4BD-FD5E0F6E2360}" destId="{A77B0BA5-ED9B-44DC-8F99-F28DADF83982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76806F-C356-42C9-A63F-EC442043FA3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8AF74619-C125-4DF0-B8D0-AB445D4C09A1}">
      <dgm:prSet/>
      <dgm:spPr/>
      <dgm:t>
        <a:bodyPr/>
        <a:lstStyle/>
        <a:p>
          <a:pPr rtl="0"/>
          <a:r>
            <a:rPr lang="en-US" smtClean="0"/>
            <a:t>Ensure market access and </a:t>
          </a:r>
          <a:r>
            <a:rPr lang="en-US" b="1" smtClean="0"/>
            <a:t>continuous supply of live-saving medicines to patients </a:t>
          </a:r>
          <a:r>
            <a:rPr lang="en-US" smtClean="0"/>
            <a:t>by reacting to supply demands</a:t>
          </a:r>
          <a:endParaRPr lang="en-GB"/>
        </a:p>
      </dgm:t>
    </dgm:pt>
    <dgm:pt modelId="{64D9D9BE-2D1D-41D5-B119-C4541640F820}" type="parTrans" cxnId="{7CBC32FE-6149-4A40-B6E5-328AAF45FD52}">
      <dgm:prSet/>
      <dgm:spPr/>
      <dgm:t>
        <a:bodyPr/>
        <a:lstStyle/>
        <a:p>
          <a:endParaRPr lang="en-GB"/>
        </a:p>
      </dgm:t>
    </dgm:pt>
    <dgm:pt modelId="{4F9857AC-8822-4716-9ABB-E1F6F169FB84}" type="sibTrans" cxnId="{7CBC32FE-6149-4A40-B6E5-328AAF45FD52}">
      <dgm:prSet/>
      <dgm:spPr/>
      <dgm:t>
        <a:bodyPr/>
        <a:lstStyle/>
        <a:p>
          <a:endParaRPr lang="en-GB"/>
        </a:p>
      </dgm:t>
    </dgm:pt>
    <dgm:pt modelId="{E2BF409E-8730-4457-BF62-513C1F4265B5}">
      <dgm:prSet/>
      <dgm:spPr/>
      <dgm:t>
        <a:bodyPr/>
        <a:lstStyle/>
        <a:p>
          <a:pPr rtl="0"/>
          <a:r>
            <a:rPr lang="en-US" smtClean="0"/>
            <a:t>Support </a:t>
          </a:r>
          <a:r>
            <a:rPr lang="en-US" b="1" smtClean="0"/>
            <a:t>continuous improvement </a:t>
          </a:r>
          <a:r>
            <a:rPr lang="en-US" smtClean="0"/>
            <a:t>and optimization of manufacturing process and ensure the quality of the medicinal products</a:t>
          </a:r>
          <a:endParaRPr lang="en-GB"/>
        </a:p>
      </dgm:t>
    </dgm:pt>
    <dgm:pt modelId="{82D94C48-5429-4BD2-8EE7-ED63053AD1E5}" type="parTrans" cxnId="{C1F132B5-4092-41FA-B395-5686D8F36469}">
      <dgm:prSet/>
      <dgm:spPr/>
      <dgm:t>
        <a:bodyPr/>
        <a:lstStyle/>
        <a:p>
          <a:endParaRPr lang="en-GB"/>
        </a:p>
      </dgm:t>
    </dgm:pt>
    <dgm:pt modelId="{9CC52B62-DC71-4E2D-A12C-29C9C9F4E7AE}" type="sibTrans" cxnId="{C1F132B5-4092-41FA-B395-5686D8F36469}">
      <dgm:prSet/>
      <dgm:spPr/>
      <dgm:t>
        <a:bodyPr/>
        <a:lstStyle/>
        <a:p>
          <a:endParaRPr lang="en-GB"/>
        </a:p>
      </dgm:t>
    </dgm:pt>
    <dgm:pt modelId="{9A01D49F-0686-496C-9892-3B0ABC45CA55}">
      <dgm:prSet/>
      <dgm:spPr/>
      <dgm:t>
        <a:bodyPr/>
        <a:lstStyle/>
        <a:p>
          <a:pPr rtl="0"/>
          <a:r>
            <a:rPr lang="en-US" b="1" smtClean="0"/>
            <a:t>Remain state of the art </a:t>
          </a:r>
          <a:r>
            <a:rPr lang="en-US" smtClean="0"/>
            <a:t>with manufacturing methods and analytical techniques</a:t>
          </a:r>
          <a:endParaRPr lang="en-GB"/>
        </a:p>
      </dgm:t>
    </dgm:pt>
    <dgm:pt modelId="{DF0AD4F4-A35F-45A5-A3A4-8BA6EB65FB5F}" type="parTrans" cxnId="{7F9CAD39-C3D2-4DCD-9C44-13421BBAD609}">
      <dgm:prSet/>
      <dgm:spPr/>
      <dgm:t>
        <a:bodyPr/>
        <a:lstStyle/>
        <a:p>
          <a:endParaRPr lang="en-GB"/>
        </a:p>
      </dgm:t>
    </dgm:pt>
    <dgm:pt modelId="{C9AA6BE5-B61B-4A84-BF61-3425C5E85259}" type="sibTrans" cxnId="{7F9CAD39-C3D2-4DCD-9C44-13421BBAD609}">
      <dgm:prSet/>
      <dgm:spPr/>
      <dgm:t>
        <a:bodyPr/>
        <a:lstStyle/>
        <a:p>
          <a:endParaRPr lang="en-GB"/>
        </a:p>
      </dgm:t>
    </dgm:pt>
    <dgm:pt modelId="{2D109CB7-0CBC-4BA2-915C-048E386AA923}">
      <dgm:prSet/>
      <dgm:spPr/>
      <dgm:t>
        <a:bodyPr/>
        <a:lstStyle/>
        <a:p>
          <a:pPr rtl="0"/>
          <a:r>
            <a:rPr lang="en-US" smtClean="0"/>
            <a:t>Fulfill regulatory </a:t>
          </a:r>
          <a:r>
            <a:rPr lang="en-US" b="1" smtClean="0"/>
            <a:t>agency requirements</a:t>
          </a:r>
          <a:endParaRPr lang="en-GB"/>
        </a:p>
      </dgm:t>
    </dgm:pt>
    <dgm:pt modelId="{A37BAF69-5D67-4295-9C30-D3A23DAA5078}" type="parTrans" cxnId="{E2297B22-CB23-4E09-AD6A-3D9362AB2AF0}">
      <dgm:prSet/>
      <dgm:spPr/>
      <dgm:t>
        <a:bodyPr/>
        <a:lstStyle/>
        <a:p>
          <a:endParaRPr lang="en-GB"/>
        </a:p>
      </dgm:t>
    </dgm:pt>
    <dgm:pt modelId="{A45A2807-6CAB-4C7F-ACD1-92A67CE19F31}" type="sibTrans" cxnId="{E2297B22-CB23-4E09-AD6A-3D9362AB2AF0}">
      <dgm:prSet/>
      <dgm:spPr/>
      <dgm:t>
        <a:bodyPr/>
        <a:lstStyle/>
        <a:p>
          <a:endParaRPr lang="en-GB"/>
        </a:p>
      </dgm:t>
    </dgm:pt>
    <dgm:pt modelId="{B9FBC6CC-F205-4F1E-9973-5011090763CF}" type="pres">
      <dgm:prSet presAssocID="{B776806F-C356-42C9-A63F-EC442043F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D7633-F8CF-4353-A72C-EB17098AE362}" type="pres">
      <dgm:prSet presAssocID="{8AF74619-C125-4DF0-B8D0-AB445D4C09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F502A-6E9C-4678-AE8F-F9EFD31FE52A}" type="pres">
      <dgm:prSet presAssocID="{4F9857AC-8822-4716-9ABB-E1F6F169FB84}" presName="spacer" presStyleCnt="0"/>
      <dgm:spPr/>
    </dgm:pt>
    <dgm:pt modelId="{379A9B9D-3ADE-4951-A90E-0ABB6FB2F2CB}" type="pres">
      <dgm:prSet presAssocID="{E2BF409E-8730-4457-BF62-513C1F4265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81D1B-3793-48DA-B4BE-F32683C1B185}" type="pres">
      <dgm:prSet presAssocID="{9CC52B62-DC71-4E2D-A12C-29C9C9F4E7AE}" presName="spacer" presStyleCnt="0"/>
      <dgm:spPr/>
    </dgm:pt>
    <dgm:pt modelId="{5765CC0C-FDF4-4F6F-807B-B1404F55FCE7}" type="pres">
      <dgm:prSet presAssocID="{9A01D49F-0686-496C-9892-3B0ABC45CA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E267D-006B-4511-8B87-3D424E13B312}" type="pres">
      <dgm:prSet presAssocID="{C9AA6BE5-B61B-4A84-BF61-3425C5E85259}" presName="spacer" presStyleCnt="0"/>
      <dgm:spPr/>
    </dgm:pt>
    <dgm:pt modelId="{1B98C321-41BF-4EDE-9EA9-2D52616FAB91}" type="pres">
      <dgm:prSet presAssocID="{2D109CB7-0CBC-4BA2-915C-048E386AA9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658BE-18CF-4AEB-AF5A-7DD489F008F4}" type="presOf" srcId="{9A01D49F-0686-496C-9892-3B0ABC45CA55}" destId="{5765CC0C-FDF4-4F6F-807B-B1404F55FCE7}" srcOrd="0" destOrd="0" presId="urn:microsoft.com/office/officeart/2005/8/layout/vList2"/>
    <dgm:cxn modelId="{E2297B22-CB23-4E09-AD6A-3D9362AB2AF0}" srcId="{B776806F-C356-42C9-A63F-EC442043FA31}" destId="{2D109CB7-0CBC-4BA2-915C-048E386AA923}" srcOrd="3" destOrd="0" parTransId="{A37BAF69-5D67-4295-9C30-D3A23DAA5078}" sibTransId="{A45A2807-6CAB-4C7F-ACD1-92A67CE19F31}"/>
    <dgm:cxn modelId="{7F9CAD39-C3D2-4DCD-9C44-13421BBAD609}" srcId="{B776806F-C356-42C9-A63F-EC442043FA31}" destId="{9A01D49F-0686-496C-9892-3B0ABC45CA55}" srcOrd="2" destOrd="0" parTransId="{DF0AD4F4-A35F-45A5-A3A4-8BA6EB65FB5F}" sibTransId="{C9AA6BE5-B61B-4A84-BF61-3425C5E85259}"/>
    <dgm:cxn modelId="{2953FA65-6D75-477B-88CE-29957EF06BE1}" type="presOf" srcId="{E2BF409E-8730-4457-BF62-513C1F4265B5}" destId="{379A9B9D-3ADE-4951-A90E-0ABB6FB2F2CB}" srcOrd="0" destOrd="0" presId="urn:microsoft.com/office/officeart/2005/8/layout/vList2"/>
    <dgm:cxn modelId="{A59EA1EC-37DA-4EF8-8C4E-7B2B2CCA7EE7}" type="presOf" srcId="{2D109CB7-0CBC-4BA2-915C-048E386AA923}" destId="{1B98C321-41BF-4EDE-9EA9-2D52616FAB91}" srcOrd="0" destOrd="0" presId="urn:microsoft.com/office/officeart/2005/8/layout/vList2"/>
    <dgm:cxn modelId="{1E6C7F11-3FF2-4A46-8824-487BD8BE4010}" type="presOf" srcId="{B776806F-C356-42C9-A63F-EC442043FA31}" destId="{B9FBC6CC-F205-4F1E-9973-5011090763CF}" srcOrd="0" destOrd="0" presId="urn:microsoft.com/office/officeart/2005/8/layout/vList2"/>
    <dgm:cxn modelId="{C1F132B5-4092-41FA-B395-5686D8F36469}" srcId="{B776806F-C356-42C9-A63F-EC442043FA31}" destId="{E2BF409E-8730-4457-BF62-513C1F4265B5}" srcOrd="1" destOrd="0" parTransId="{82D94C48-5429-4BD2-8EE7-ED63053AD1E5}" sibTransId="{9CC52B62-DC71-4E2D-A12C-29C9C9F4E7AE}"/>
    <dgm:cxn modelId="{CED3FFF8-F2ED-4B72-ACAC-9F17552B25E0}" type="presOf" srcId="{8AF74619-C125-4DF0-B8D0-AB445D4C09A1}" destId="{98AD7633-F8CF-4353-A72C-EB17098AE362}" srcOrd="0" destOrd="0" presId="urn:microsoft.com/office/officeart/2005/8/layout/vList2"/>
    <dgm:cxn modelId="{7CBC32FE-6149-4A40-B6E5-328AAF45FD52}" srcId="{B776806F-C356-42C9-A63F-EC442043FA31}" destId="{8AF74619-C125-4DF0-B8D0-AB445D4C09A1}" srcOrd="0" destOrd="0" parTransId="{64D9D9BE-2D1D-41D5-B119-C4541640F820}" sibTransId="{4F9857AC-8822-4716-9ABB-E1F6F169FB84}"/>
    <dgm:cxn modelId="{560FBD23-62A5-4AE7-BB2B-30EC7F478063}" type="presParOf" srcId="{B9FBC6CC-F205-4F1E-9973-5011090763CF}" destId="{98AD7633-F8CF-4353-A72C-EB17098AE362}" srcOrd="0" destOrd="0" presId="urn:microsoft.com/office/officeart/2005/8/layout/vList2"/>
    <dgm:cxn modelId="{2FE419B4-957A-44AE-8E7A-FAB138E56791}" type="presParOf" srcId="{B9FBC6CC-F205-4F1E-9973-5011090763CF}" destId="{6C7F502A-6E9C-4678-AE8F-F9EFD31FE52A}" srcOrd="1" destOrd="0" presId="urn:microsoft.com/office/officeart/2005/8/layout/vList2"/>
    <dgm:cxn modelId="{316CA304-95E6-4634-864E-9571D7FD7D5C}" type="presParOf" srcId="{B9FBC6CC-F205-4F1E-9973-5011090763CF}" destId="{379A9B9D-3ADE-4951-A90E-0ABB6FB2F2CB}" srcOrd="2" destOrd="0" presId="urn:microsoft.com/office/officeart/2005/8/layout/vList2"/>
    <dgm:cxn modelId="{9D304890-7631-4645-9DA0-E7F910D02897}" type="presParOf" srcId="{B9FBC6CC-F205-4F1E-9973-5011090763CF}" destId="{F6681D1B-3793-48DA-B4BE-F32683C1B185}" srcOrd="3" destOrd="0" presId="urn:microsoft.com/office/officeart/2005/8/layout/vList2"/>
    <dgm:cxn modelId="{E9490DB9-ED15-455B-9080-DF4F0667684E}" type="presParOf" srcId="{B9FBC6CC-F205-4F1E-9973-5011090763CF}" destId="{5765CC0C-FDF4-4F6F-807B-B1404F55FCE7}" srcOrd="4" destOrd="0" presId="urn:microsoft.com/office/officeart/2005/8/layout/vList2"/>
    <dgm:cxn modelId="{959E71D4-3CE0-40DF-8A88-DDE53879F5C6}" type="presParOf" srcId="{B9FBC6CC-F205-4F1E-9973-5011090763CF}" destId="{271E267D-006B-4511-8B87-3D424E13B312}" srcOrd="5" destOrd="0" presId="urn:microsoft.com/office/officeart/2005/8/layout/vList2"/>
    <dgm:cxn modelId="{9B4D1D86-B03C-493A-A14D-ADB79E6634CB}" type="presParOf" srcId="{B9FBC6CC-F205-4F1E-9973-5011090763CF}" destId="{1B98C321-41BF-4EDE-9EA9-2D52616FAB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06FA83-EF69-455D-91CE-B0CE7766075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4A2770F7-C4D5-4399-8C29-C5324FC90858}">
      <dgm:prSet/>
      <dgm:spPr/>
      <dgm:t>
        <a:bodyPr/>
        <a:lstStyle/>
        <a:p>
          <a:pPr rtl="0"/>
          <a:r>
            <a:rPr lang="en-GB" dirty="0" smtClean="0"/>
            <a:t>Described in the EU Directive 2001/83/EC:</a:t>
          </a:r>
          <a:endParaRPr lang="en-GB" dirty="0"/>
        </a:p>
      </dgm:t>
    </dgm:pt>
    <dgm:pt modelId="{737865A5-177D-465B-B2FD-AC81FD999025}" type="parTrans" cxnId="{67A968B4-0243-4C3E-8861-4E555B1142A7}">
      <dgm:prSet/>
      <dgm:spPr/>
      <dgm:t>
        <a:bodyPr/>
        <a:lstStyle/>
        <a:p>
          <a:endParaRPr lang="da-DK"/>
        </a:p>
      </dgm:t>
    </dgm:pt>
    <dgm:pt modelId="{DFDFDB46-9EFF-4DC7-8C37-ABDF22EAB109}" type="sibTrans" cxnId="{67A968B4-0243-4C3E-8861-4E555B1142A7}">
      <dgm:prSet/>
      <dgm:spPr/>
      <dgm:t>
        <a:bodyPr/>
        <a:lstStyle/>
        <a:p>
          <a:endParaRPr lang="da-DK"/>
        </a:p>
      </dgm:t>
    </dgm:pt>
    <dgm:pt modelId="{E909AD55-5E38-4C67-BF01-CC5647DBCC72}">
      <dgm:prSet/>
      <dgm:spPr/>
      <dgm:t>
        <a:bodyPr/>
        <a:lstStyle/>
        <a:p>
          <a:pPr rtl="0"/>
          <a:r>
            <a:rPr lang="en-GB" dirty="0" smtClean="0"/>
            <a:t>applies to all types of products</a:t>
          </a:r>
          <a:endParaRPr lang="en-GB" dirty="0"/>
        </a:p>
      </dgm:t>
    </dgm:pt>
    <dgm:pt modelId="{9F0E1A09-80B6-41BC-8912-8E36B91826FD}" type="parTrans" cxnId="{2B54BFE4-9DBB-4E10-9F9C-ECD294225358}">
      <dgm:prSet/>
      <dgm:spPr/>
      <dgm:t>
        <a:bodyPr/>
        <a:lstStyle/>
        <a:p>
          <a:endParaRPr lang="da-DK"/>
        </a:p>
      </dgm:t>
    </dgm:pt>
    <dgm:pt modelId="{F01BE8BB-211D-4A4B-ADF9-89B84ABF2188}" type="sibTrans" cxnId="{2B54BFE4-9DBB-4E10-9F9C-ECD294225358}">
      <dgm:prSet/>
      <dgm:spPr/>
      <dgm:t>
        <a:bodyPr/>
        <a:lstStyle/>
        <a:p>
          <a:endParaRPr lang="da-DK"/>
        </a:p>
      </dgm:t>
    </dgm:pt>
    <dgm:pt modelId="{63ADE96C-1ACB-4774-8760-4ACD49BFB78E}">
      <dgm:prSet/>
      <dgm:spPr/>
      <dgm:t>
        <a:bodyPr/>
        <a:lstStyle/>
        <a:p>
          <a:pPr rtl="0"/>
          <a:r>
            <a:rPr lang="en-GB" smtClean="0"/>
            <a:t>1 Marketing Authorisation (MA) - 1 Marketing Authorisation Holder (MAH)</a:t>
          </a:r>
          <a:endParaRPr lang="en-GB"/>
        </a:p>
      </dgm:t>
    </dgm:pt>
    <dgm:pt modelId="{31C37B37-821F-4F8F-93A2-4DDE40E597CB}" type="parTrans" cxnId="{DC3643AF-2760-4AF2-8B85-49679B1BFDB2}">
      <dgm:prSet/>
      <dgm:spPr/>
      <dgm:t>
        <a:bodyPr/>
        <a:lstStyle/>
        <a:p>
          <a:endParaRPr lang="da-DK"/>
        </a:p>
      </dgm:t>
    </dgm:pt>
    <dgm:pt modelId="{FFFC08AE-F144-4BE6-ACDF-ECC8F7AD9891}" type="sibTrans" cxnId="{DC3643AF-2760-4AF2-8B85-49679B1BFDB2}">
      <dgm:prSet/>
      <dgm:spPr/>
      <dgm:t>
        <a:bodyPr/>
        <a:lstStyle/>
        <a:p>
          <a:endParaRPr lang="da-DK"/>
        </a:p>
      </dgm:t>
    </dgm:pt>
    <dgm:pt modelId="{68D737A2-0E61-4C27-B10B-9DAB63EC6400}">
      <dgm:prSet/>
      <dgm:spPr/>
      <dgm:t>
        <a:bodyPr/>
        <a:lstStyle/>
        <a:p>
          <a:pPr rtl="0"/>
          <a:r>
            <a:rPr lang="en-GB" smtClean="0"/>
            <a:t>The Marketing Authorisation Holder:</a:t>
          </a:r>
          <a:endParaRPr lang="en-GB"/>
        </a:p>
      </dgm:t>
    </dgm:pt>
    <dgm:pt modelId="{025894A4-3782-4AF1-8DBD-9AEC4A08135C}" type="parTrans" cxnId="{ED0A8E44-4926-4B8F-95FB-4CD0746CD25B}">
      <dgm:prSet/>
      <dgm:spPr/>
      <dgm:t>
        <a:bodyPr/>
        <a:lstStyle/>
        <a:p>
          <a:endParaRPr lang="da-DK"/>
        </a:p>
      </dgm:t>
    </dgm:pt>
    <dgm:pt modelId="{C6C24EA6-10D4-49F0-9939-2FEC2BDA76A3}" type="sibTrans" cxnId="{ED0A8E44-4926-4B8F-95FB-4CD0746CD25B}">
      <dgm:prSet/>
      <dgm:spPr/>
      <dgm:t>
        <a:bodyPr/>
        <a:lstStyle/>
        <a:p>
          <a:endParaRPr lang="da-DK"/>
        </a:p>
      </dgm:t>
    </dgm:pt>
    <dgm:pt modelId="{97177313-D40A-4BD3-8D6D-29312C2D101E}">
      <dgm:prSet/>
      <dgm:spPr/>
      <dgm:t>
        <a:bodyPr/>
        <a:lstStyle/>
        <a:p>
          <a:pPr rtl="0"/>
          <a:r>
            <a:rPr lang="en-GB" smtClean="0"/>
            <a:t>must have a legal address in the EU</a:t>
          </a:r>
          <a:endParaRPr lang="en-GB"/>
        </a:p>
      </dgm:t>
    </dgm:pt>
    <dgm:pt modelId="{D0C98244-2C72-46CD-BF6C-86E83F33733F}" type="parTrans" cxnId="{07916B97-2122-47ED-AB10-D519C901BF03}">
      <dgm:prSet/>
      <dgm:spPr/>
      <dgm:t>
        <a:bodyPr/>
        <a:lstStyle/>
        <a:p>
          <a:endParaRPr lang="da-DK"/>
        </a:p>
      </dgm:t>
    </dgm:pt>
    <dgm:pt modelId="{2E35AC61-96E2-4460-944C-49A0C4DEC490}" type="sibTrans" cxnId="{07916B97-2122-47ED-AB10-D519C901BF03}">
      <dgm:prSet/>
      <dgm:spPr/>
      <dgm:t>
        <a:bodyPr/>
        <a:lstStyle/>
        <a:p>
          <a:endParaRPr lang="da-DK"/>
        </a:p>
      </dgm:t>
    </dgm:pt>
    <dgm:pt modelId="{7F6E7230-39C4-4B78-9F63-A8423B88D9D1}">
      <dgm:prSet/>
      <dgm:spPr/>
      <dgm:t>
        <a:bodyPr/>
        <a:lstStyle/>
        <a:p>
          <a:pPr rtl="0"/>
          <a:r>
            <a:rPr lang="en-GB" smtClean="0"/>
            <a:t>is legally accountable for Quality, Safety and Efficacy of the product</a:t>
          </a:r>
          <a:endParaRPr lang="en-GB"/>
        </a:p>
      </dgm:t>
    </dgm:pt>
    <dgm:pt modelId="{E5AE01BD-3C70-4632-BEFF-798F4758E83B}" type="parTrans" cxnId="{C88C6EED-A3FF-4F80-9F51-B2F70C2BC2E6}">
      <dgm:prSet/>
      <dgm:spPr/>
      <dgm:t>
        <a:bodyPr/>
        <a:lstStyle/>
        <a:p>
          <a:endParaRPr lang="da-DK"/>
        </a:p>
      </dgm:t>
    </dgm:pt>
    <dgm:pt modelId="{B5A7BF06-AFE9-4496-A6B5-A82AEBD2312D}" type="sibTrans" cxnId="{C88C6EED-A3FF-4F80-9F51-B2F70C2BC2E6}">
      <dgm:prSet/>
      <dgm:spPr/>
      <dgm:t>
        <a:bodyPr/>
        <a:lstStyle/>
        <a:p>
          <a:endParaRPr lang="da-DK"/>
        </a:p>
      </dgm:t>
    </dgm:pt>
    <dgm:pt modelId="{9C05389A-9E13-4A0E-9481-D577756AAD49}">
      <dgm:prSet/>
      <dgm:spPr/>
      <dgm:t>
        <a:bodyPr/>
        <a:lstStyle/>
        <a:p>
          <a:pPr rtl="0"/>
          <a:r>
            <a:rPr lang="en-GB" smtClean="0"/>
            <a:t>Manufacturing of the drug product:</a:t>
          </a:r>
          <a:endParaRPr lang="en-GB"/>
        </a:p>
      </dgm:t>
    </dgm:pt>
    <dgm:pt modelId="{A0421CBE-53E0-488F-9D61-8A9254135C4C}" type="parTrans" cxnId="{E9C0489C-A1FC-4914-A001-E29EC79D752C}">
      <dgm:prSet/>
      <dgm:spPr/>
      <dgm:t>
        <a:bodyPr/>
        <a:lstStyle/>
        <a:p>
          <a:endParaRPr lang="da-DK"/>
        </a:p>
      </dgm:t>
    </dgm:pt>
    <dgm:pt modelId="{FC332BB6-1DF4-4281-86E3-962DEE497516}" type="sibTrans" cxnId="{E9C0489C-A1FC-4914-A001-E29EC79D752C}">
      <dgm:prSet/>
      <dgm:spPr/>
      <dgm:t>
        <a:bodyPr/>
        <a:lstStyle/>
        <a:p>
          <a:endParaRPr lang="da-DK"/>
        </a:p>
      </dgm:t>
    </dgm:pt>
    <dgm:pt modelId="{6DF394AE-0AD7-4654-B1E9-7B9FDF0D9918}">
      <dgm:prSet/>
      <dgm:spPr/>
      <dgm:t>
        <a:bodyPr/>
        <a:lstStyle/>
        <a:p>
          <a:pPr rtl="0"/>
          <a:r>
            <a:rPr lang="en-GB" smtClean="0"/>
            <a:t>can take place in- or outside the EU</a:t>
          </a:r>
          <a:endParaRPr lang="en-GB"/>
        </a:p>
      </dgm:t>
    </dgm:pt>
    <dgm:pt modelId="{722981FE-AE04-4456-A97C-33F1FF761008}" type="parTrans" cxnId="{9464A175-8F17-43F9-AFBD-E68CBF374144}">
      <dgm:prSet/>
      <dgm:spPr/>
      <dgm:t>
        <a:bodyPr/>
        <a:lstStyle/>
        <a:p>
          <a:endParaRPr lang="da-DK"/>
        </a:p>
      </dgm:t>
    </dgm:pt>
    <dgm:pt modelId="{8B7F96A2-2002-4A89-A9F1-E8E204B1FB29}" type="sibTrans" cxnId="{9464A175-8F17-43F9-AFBD-E68CBF374144}">
      <dgm:prSet/>
      <dgm:spPr/>
      <dgm:t>
        <a:bodyPr/>
        <a:lstStyle/>
        <a:p>
          <a:endParaRPr lang="da-DK"/>
        </a:p>
      </dgm:t>
    </dgm:pt>
    <dgm:pt modelId="{AB3E9646-59DF-4347-BB6D-478EAE5E9C68}">
      <dgm:prSet/>
      <dgm:spPr/>
      <dgm:t>
        <a:bodyPr/>
        <a:lstStyle/>
        <a:p>
          <a:pPr rtl="0"/>
          <a:r>
            <a:rPr lang="en-GB" dirty="0" smtClean="0"/>
            <a:t>multiple manufacturing sites are allowed on the same Marketing Authorisation (MA)</a:t>
          </a:r>
          <a:endParaRPr lang="en-GB" dirty="0"/>
        </a:p>
      </dgm:t>
    </dgm:pt>
    <dgm:pt modelId="{05F00DA3-E876-4853-9DE6-57FD5EB8B2D2}" type="parTrans" cxnId="{EA987FAF-44F3-489A-BE5B-5F4F761FAE3D}">
      <dgm:prSet/>
      <dgm:spPr/>
      <dgm:t>
        <a:bodyPr/>
        <a:lstStyle/>
        <a:p>
          <a:endParaRPr lang="da-DK"/>
        </a:p>
      </dgm:t>
    </dgm:pt>
    <dgm:pt modelId="{3489D71A-5E0A-48CD-B197-86CFEE09B6EB}" type="sibTrans" cxnId="{EA987FAF-44F3-489A-BE5B-5F4F761FAE3D}">
      <dgm:prSet/>
      <dgm:spPr/>
      <dgm:t>
        <a:bodyPr/>
        <a:lstStyle/>
        <a:p>
          <a:endParaRPr lang="da-DK"/>
        </a:p>
      </dgm:t>
    </dgm:pt>
    <dgm:pt modelId="{A74A29C7-DF0C-45DE-8A53-E7EDC1DCA328}">
      <dgm:prSet/>
      <dgm:spPr/>
      <dgm:t>
        <a:bodyPr/>
        <a:lstStyle/>
        <a:p>
          <a:pPr rtl="0"/>
          <a:r>
            <a:rPr lang="en-GB" dirty="0" smtClean="0"/>
            <a:t>quality must be verified by Good Manufacturing Practice (GMP) status and inspection</a:t>
          </a:r>
          <a:endParaRPr lang="en-GB" dirty="0"/>
        </a:p>
      </dgm:t>
    </dgm:pt>
    <dgm:pt modelId="{4AEDC7DA-F41D-4463-85F4-6504B01B0C3C}" type="parTrans" cxnId="{C11B07B3-F2C2-4DC8-8A37-278CDE01F134}">
      <dgm:prSet/>
      <dgm:spPr/>
      <dgm:t>
        <a:bodyPr/>
        <a:lstStyle/>
        <a:p>
          <a:endParaRPr lang="da-DK"/>
        </a:p>
      </dgm:t>
    </dgm:pt>
    <dgm:pt modelId="{31D77CD3-E184-4BF1-AF4C-0410C479033C}" type="sibTrans" cxnId="{C11B07B3-F2C2-4DC8-8A37-278CDE01F134}">
      <dgm:prSet/>
      <dgm:spPr/>
      <dgm:t>
        <a:bodyPr/>
        <a:lstStyle/>
        <a:p>
          <a:endParaRPr lang="da-DK"/>
        </a:p>
      </dgm:t>
    </dgm:pt>
    <dgm:pt modelId="{89F26FA6-F602-4029-8023-F953805ADC6D}" type="pres">
      <dgm:prSet presAssocID="{8B06FA83-EF69-455D-91CE-B0CE77660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0CFA40-F646-45F5-921F-FE4D5E62CF04}" type="pres">
      <dgm:prSet presAssocID="{4A2770F7-C4D5-4399-8C29-C5324FC90858}" presName="linNode" presStyleCnt="0"/>
      <dgm:spPr/>
    </dgm:pt>
    <dgm:pt modelId="{CF7B4647-708E-45FC-9F99-C0E26EF7280E}" type="pres">
      <dgm:prSet presAssocID="{4A2770F7-C4D5-4399-8C29-C5324FC908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50C43-31DF-4542-BD88-4B4B0F441314}" type="pres">
      <dgm:prSet presAssocID="{4A2770F7-C4D5-4399-8C29-C5324FC908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55ECA2-22D5-48E6-9A99-4A948DEC0C82}" type="pres">
      <dgm:prSet presAssocID="{DFDFDB46-9EFF-4DC7-8C37-ABDF22EAB109}" presName="sp" presStyleCnt="0"/>
      <dgm:spPr/>
    </dgm:pt>
    <dgm:pt modelId="{ABC54C44-5A6C-494F-9D33-B6467F26AA7F}" type="pres">
      <dgm:prSet presAssocID="{68D737A2-0E61-4C27-B10B-9DAB63EC6400}" presName="linNode" presStyleCnt="0"/>
      <dgm:spPr/>
    </dgm:pt>
    <dgm:pt modelId="{A3ABF094-C434-4B2A-A482-6C1E7009D6A9}" type="pres">
      <dgm:prSet presAssocID="{68D737A2-0E61-4C27-B10B-9DAB63EC64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6FBAA-6B07-46B9-9334-5A265B174E6F}" type="pres">
      <dgm:prSet presAssocID="{68D737A2-0E61-4C27-B10B-9DAB63EC64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0DA71-0BB2-429C-8F62-2F5B4329D644}" type="pres">
      <dgm:prSet presAssocID="{C6C24EA6-10D4-49F0-9939-2FEC2BDA76A3}" presName="sp" presStyleCnt="0"/>
      <dgm:spPr/>
    </dgm:pt>
    <dgm:pt modelId="{412327CF-2DA1-4B5D-A4BC-43DEDC84F7D0}" type="pres">
      <dgm:prSet presAssocID="{9C05389A-9E13-4A0E-9481-D577756AAD49}" presName="linNode" presStyleCnt="0"/>
      <dgm:spPr/>
    </dgm:pt>
    <dgm:pt modelId="{894106D5-8FC1-4338-85B1-7C2A7818F05B}" type="pres">
      <dgm:prSet presAssocID="{9C05389A-9E13-4A0E-9481-D577756AAD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824AE9-953A-4DD1-9E18-A1C38F06A1DB}" type="pres">
      <dgm:prSet presAssocID="{9C05389A-9E13-4A0E-9481-D577756AAD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64A175-8F17-43F9-AFBD-E68CBF374144}" srcId="{9C05389A-9E13-4A0E-9481-D577756AAD49}" destId="{6DF394AE-0AD7-4654-B1E9-7B9FDF0D9918}" srcOrd="0" destOrd="0" parTransId="{722981FE-AE04-4456-A97C-33F1FF761008}" sibTransId="{8B7F96A2-2002-4A89-A9F1-E8E204B1FB29}"/>
    <dgm:cxn modelId="{07916B97-2122-47ED-AB10-D519C901BF03}" srcId="{68D737A2-0E61-4C27-B10B-9DAB63EC6400}" destId="{97177313-D40A-4BD3-8D6D-29312C2D101E}" srcOrd="0" destOrd="0" parTransId="{D0C98244-2C72-46CD-BF6C-86E83F33733F}" sibTransId="{2E35AC61-96E2-4460-944C-49A0C4DEC490}"/>
    <dgm:cxn modelId="{287C974C-E3A5-454D-899C-32437A870261}" type="presOf" srcId="{63ADE96C-1ACB-4774-8760-4ACD49BFB78E}" destId="{47150C43-31DF-4542-BD88-4B4B0F441314}" srcOrd="0" destOrd="1" presId="urn:microsoft.com/office/officeart/2005/8/layout/vList5"/>
    <dgm:cxn modelId="{00D12990-F1B3-423C-BF13-BEE6B1785D33}" type="presOf" srcId="{8B06FA83-EF69-455D-91CE-B0CE77660754}" destId="{89F26FA6-F602-4029-8023-F953805ADC6D}" srcOrd="0" destOrd="0" presId="urn:microsoft.com/office/officeart/2005/8/layout/vList5"/>
    <dgm:cxn modelId="{6AF70CC5-AEF0-47AD-90AD-218DC01F5C4D}" type="presOf" srcId="{7F6E7230-39C4-4B78-9F63-A8423B88D9D1}" destId="{DE86FBAA-6B07-46B9-9334-5A265B174E6F}" srcOrd="0" destOrd="1" presId="urn:microsoft.com/office/officeart/2005/8/layout/vList5"/>
    <dgm:cxn modelId="{98DD58DB-343C-4F58-AD4D-F66908FEB637}" type="presOf" srcId="{97177313-D40A-4BD3-8D6D-29312C2D101E}" destId="{DE86FBAA-6B07-46B9-9334-5A265B174E6F}" srcOrd="0" destOrd="0" presId="urn:microsoft.com/office/officeart/2005/8/layout/vList5"/>
    <dgm:cxn modelId="{67A968B4-0243-4C3E-8861-4E555B1142A7}" srcId="{8B06FA83-EF69-455D-91CE-B0CE77660754}" destId="{4A2770F7-C4D5-4399-8C29-C5324FC90858}" srcOrd="0" destOrd="0" parTransId="{737865A5-177D-465B-B2FD-AC81FD999025}" sibTransId="{DFDFDB46-9EFF-4DC7-8C37-ABDF22EAB109}"/>
    <dgm:cxn modelId="{E9C0489C-A1FC-4914-A001-E29EC79D752C}" srcId="{8B06FA83-EF69-455D-91CE-B0CE77660754}" destId="{9C05389A-9E13-4A0E-9481-D577756AAD49}" srcOrd="2" destOrd="0" parTransId="{A0421CBE-53E0-488F-9D61-8A9254135C4C}" sibTransId="{FC332BB6-1DF4-4281-86E3-962DEE497516}"/>
    <dgm:cxn modelId="{D89E603D-9FA0-4C43-9744-E9629609C452}" type="presOf" srcId="{A74A29C7-DF0C-45DE-8A53-E7EDC1DCA328}" destId="{2A824AE9-953A-4DD1-9E18-A1C38F06A1DB}" srcOrd="0" destOrd="2" presId="urn:microsoft.com/office/officeart/2005/8/layout/vList5"/>
    <dgm:cxn modelId="{DC3643AF-2760-4AF2-8B85-49679B1BFDB2}" srcId="{4A2770F7-C4D5-4399-8C29-C5324FC90858}" destId="{63ADE96C-1ACB-4774-8760-4ACD49BFB78E}" srcOrd="1" destOrd="0" parTransId="{31C37B37-821F-4F8F-93A2-4DDE40E597CB}" sibTransId="{FFFC08AE-F144-4BE6-ACDF-ECC8F7AD9891}"/>
    <dgm:cxn modelId="{C372764B-F55C-4506-B21A-F7AA2A1AC2C3}" type="presOf" srcId="{4A2770F7-C4D5-4399-8C29-C5324FC90858}" destId="{CF7B4647-708E-45FC-9F99-C0E26EF7280E}" srcOrd="0" destOrd="0" presId="urn:microsoft.com/office/officeart/2005/8/layout/vList5"/>
    <dgm:cxn modelId="{EA987FAF-44F3-489A-BE5B-5F4F761FAE3D}" srcId="{9C05389A-9E13-4A0E-9481-D577756AAD49}" destId="{AB3E9646-59DF-4347-BB6D-478EAE5E9C68}" srcOrd="1" destOrd="0" parTransId="{05F00DA3-E876-4853-9DE6-57FD5EB8B2D2}" sibTransId="{3489D71A-5E0A-48CD-B197-86CFEE09B6EB}"/>
    <dgm:cxn modelId="{4784EE2A-B54D-4721-BD3E-AC0600F0624D}" type="presOf" srcId="{68D737A2-0E61-4C27-B10B-9DAB63EC6400}" destId="{A3ABF094-C434-4B2A-A482-6C1E7009D6A9}" srcOrd="0" destOrd="0" presId="urn:microsoft.com/office/officeart/2005/8/layout/vList5"/>
    <dgm:cxn modelId="{ED0A8E44-4926-4B8F-95FB-4CD0746CD25B}" srcId="{8B06FA83-EF69-455D-91CE-B0CE77660754}" destId="{68D737A2-0E61-4C27-B10B-9DAB63EC6400}" srcOrd="1" destOrd="0" parTransId="{025894A4-3782-4AF1-8DBD-9AEC4A08135C}" sibTransId="{C6C24EA6-10D4-49F0-9939-2FEC2BDA76A3}"/>
    <dgm:cxn modelId="{5F0E72E3-55A6-46E3-9127-E23FA4D1D4D2}" type="presOf" srcId="{E909AD55-5E38-4C67-BF01-CC5647DBCC72}" destId="{47150C43-31DF-4542-BD88-4B4B0F441314}" srcOrd="0" destOrd="0" presId="urn:microsoft.com/office/officeart/2005/8/layout/vList5"/>
    <dgm:cxn modelId="{C6F5B410-04C7-47B6-9516-F8203ED4AC93}" type="presOf" srcId="{9C05389A-9E13-4A0E-9481-D577756AAD49}" destId="{894106D5-8FC1-4338-85B1-7C2A7818F05B}" srcOrd="0" destOrd="0" presId="urn:microsoft.com/office/officeart/2005/8/layout/vList5"/>
    <dgm:cxn modelId="{2B54BFE4-9DBB-4E10-9F9C-ECD294225358}" srcId="{4A2770F7-C4D5-4399-8C29-C5324FC90858}" destId="{E909AD55-5E38-4C67-BF01-CC5647DBCC72}" srcOrd="0" destOrd="0" parTransId="{9F0E1A09-80B6-41BC-8912-8E36B91826FD}" sibTransId="{F01BE8BB-211D-4A4B-ADF9-89B84ABF2188}"/>
    <dgm:cxn modelId="{C11B07B3-F2C2-4DC8-8A37-278CDE01F134}" srcId="{9C05389A-9E13-4A0E-9481-D577756AAD49}" destId="{A74A29C7-DF0C-45DE-8A53-E7EDC1DCA328}" srcOrd="2" destOrd="0" parTransId="{4AEDC7DA-F41D-4463-85F4-6504B01B0C3C}" sibTransId="{31D77CD3-E184-4BF1-AF4C-0410C479033C}"/>
    <dgm:cxn modelId="{C88C6EED-A3FF-4F80-9F51-B2F70C2BC2E6}" srcId="{68D737A2-0E61-4C27-B10B-9DAB63EC6400}" destId="{7F6E7230-39C4-4B78-9F63-A8423B88D9D1}" srcOrd="1" destOrd="0" parTransId="{E5AE01BD-3C70-4632-BEFF-798F4758E83B}" sibTransId="{B5A7BF06-AFE9-4496-A6B5-A82AEBD2312D}"/>
    <dgm:cxn modelId="{C44BCEAC-B2A1-477C-8DB9-D5D5E480A64E}" type="presOf" srcId="{6DF394AE-0AD7-4654-B1E9-7B9FDF0D9918}" destId="{2A824AE9-953A-4DD1-9E18-A1C38F06A1DB}" srcOrd="0" destOrd="0" presId="urn:microsoft.com/office/officeart/2005/8/layout/vList5"/>
    <dgm:cxn modelId="{0A8F6570-5783-4210-8D96-5E2CC37BA405}" type="presOf" srcId="{AB3E9646-59DF-4347-BB6D-478EAE5E9C68}" destId="{2A824AE9-953A-4DD1-9E18-A1C38F06A1DB}" srcOrd="0" destOrd="1" presId="urn:microsoft.com/office/officeart/2005/8/layout/vList5"/>
    <dgm:cxn modelId="{06AF3EA7-3DAD-4170-BE04-64F0E6229CFE}" type="presParOf" srcId="{89F26FA6-F602-4029-8023-F953805ADC6D}" destId="{B00CFA40-F646-45F5-921F-FE4D5E62CF04}" srcOrd="0" destOrd="0" presId="urn:microsoft.com/office/officeart/2005/8/layout/vList5"/>
    <dgm:cxn modelId="{0E7405EA-C2F9-4742-BE40-7E94599D7866}" type="presParOf" srcId="{B00CFA40-F646-45F5-921F-FE4D5E62CF04}" destId="{CF7B4647-708E-45FC-9F99-C0E26EF7280E}" srcOrd="0" destOrd="0" presId="urn:microsoft.com/office/officeart/2005/8/layout/vList5"/>
    <dgm:cxn modelId="{9D364A0B-9690-44D3-B8FA-74CE92199472}" type="presParOf" srcId="{B00CFA40-F646-45F5-921F-FE4D5E62CF04}" destId="{47150C43-31DF-4542-BD88-4B4B0F441314}" srcOrd="1" destOrd="0" presId="urn:microsoft.com/office/officeart/2005/8/layout/vList5"/>
    <dgm:cxn modelId="{DC7ABCE9-DF0E-4437-8671-62491EF27358}" type="presParOf" srcId="{89F26FA6-F602-4029-8023-F953805ADC6D}" destId="{AF55ECA2-22D5-48E6-9A99-4A948DEC0C82}" srcOrd="1" destOrd="0" presId="urn:microsoft.com/office/officeart/2005/8/layout/vList5"/>
    <dgm:cxn modelId="{18EB80EA-B1A5-4E67-B86C-D90287BA16DD}" type="presParOf" srcId="{89F26FA6-F602-4029-8023-F953805ADC6D}" destId="{ABC54C44-5A6C-494F-9D33-B6467F26AA7F}" srcOrd="2" destOrd="0" presId="urn:microsoft.com/office/officeart/2005/8/layout/vList5"/>
    <dgm:cxn modelId="{7D4C0F32-5F27-4BC5-8B70-707539CA5F3F}" type="presParOf" srcId="{ABC54C44-5A6C-494F-9D33-B6467F26AA7F}" destId="{A3ABF094-C434-4B2A-A482-6C1E7009D6A9}" srcOrd="0" destOrd="0" presId="urn:microsoft.com/office/officeart/2005/8/layout/vList5"/>
    <dgm:cxn modelId="{8777B643-E7C0-46B5-9281-D2744CF6F35A}" type="presParOf" srcId="{ABC54C44-5A6C-494F-9D33-B6467F26AA7F}" destId="{DE86FBAA-6B07-46B9-9334-5A265B174E6F}" srcOrd="1" destOrd="0" presId="urn:microsoft.com/office/officeart/2005/8/layout/vList5"/>
    <dgm:cxn modelId="{7C4C4B5A-16C0-4940-BDBD-23DAE25C0032}" type="presParOf" srcId="{89F26FA6-F602-4029-8023-F953805ADC6D}" destId="{BC80DA71-0BB2-429C-8F62-2F5B4329D644}" srcOrd="3" destOrd="0" presId="urn:microsoft.com/office/officeart/2005/8/layout/vList5"/>
    <dgm:cxn modelId="{F48D24C1-3BF7-42C6-A190-B37C572D6FBE}" type="presParOf" srcId="{89F26FA6-F602-4029-8023-F953805ADC6D}" destId="{412327CF-2DA1-4B5D-A4BC-43DEDC84F7D0}" srcOrd="4" destOrd="0" presId="urn:microsoft.com/office/officeart/2005/8/layout/vList5"/>
    <dgm:cxn modelId="{B57D9010-8A01-4094-973E-3DBDB96B66B5}" type="presParOf" srcId="{412327CF-2DA1-4B5D-A4BC-43DEDC84F7D0}" destId="{894106D5-8FC1-4338-85B1-7C2A7818F05B}" srcOrd="0" destOrd="0" presId="urn:microsoft.com/office/officeart/2005/8/layout/vList5"/>
    <dgm:cxn modelId="{04A9A75C-882A-489F-BF26-71668FF7E3CD}" type="presParOf" srcId="{412327CF-2DA1-4B5D-A4BC-43DEDC84F7D0}" destId="{2A824AE9-953A-4DD1-9E18-A1C38F06A1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BBC5-DDAF-4C11-9196-67D0DBD124FB}">
      <dsp:nvSpPr>
        <dsp:cNvPr id="0" name=""/>
        <dsp:cNvSpPr/>
      </dsp:nvSpPr>
      <dsp:spPr>
        <a:xfrm>
          <a:off x="0" y="464025"/>
          <a:ext cx="7773980" cy="671580"/>
        </a:xfrm>
        <a:prstGeom prst="roundRect">
          <a:avLst/>
        </a:prstGeom>
        <a:solidFill>
          <a:srgbClr val="F584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 European Health Authority Set-up</a:t>
          </a:r>
          <a:endParaRPr lang="en-GB" sz="2800" kern="1200" dirty="0"/>
        </a:p>
      </dsp:txBody>
      <dsp:txXfrm>
        <a:off x="32784" y="496809"/>
        <a:ext cx="7708412" cy="606012"/>
      </dsp:txXfrm>
    </dsp:sp>
    <dsp:sp modelId="{74E12350-DAF4-4307-A132-9199CFB03E17}">
      <dsp:nvSpPr>
        <dsp:cNvPr id="0" name=""/>
        <dsp:cNvSpPr/>
      </dsp:nvSpPr>
      <dsp:spPr>
        <a:xfrm>
          <a:off x="0" y="1216245"/>
          <a:ext cx="777398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Enablers Facilitating Development of Medicines</a:t>
          </a:r>
          <a:endParaRPr lang="en-GB" sz="2800" kern="1200" dirty="0"/>
        </a:p>
      </dsp:txBody>
      <dsp:txXfrm>
        <a:off x="32784" y="1249029"/>
        <a:ext cx="7708412" cy="606012"/>
      </dsp:txXfrm>
    </dsp:sp>
    <dsp:sp modelId="{D56FF815-C427-41C4-A66B-1ED17262FF51}">
      <dsp:nvSpPr>
        <dsp:cNvPr id="0" name=""/>
        <dsp:cNvSpPr/>
      </dsp:nvSpPr>
      <dsp:spPr>
        <a:xfrm>
          <a:off x="0" y="1968465"/>
          <a:ext cx="777398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Marketing Authorisation Procedures</a:t>
          </a:r>
          <a:endParaRPr lang="en-GB" sz="2800" kern="1200" dirty="0"/>
        </a:p>
      </dsp:txBody>
      <dsp:txXfrm>
        <a:off x="32784" y="2001249"/>
        <a:ext cx="7708412" cy="606012"/>
      </dsp:txXfrm>
    </dsp:sp>
    <dsp:sp modelId="{1BE4F359-470D-4778-B2BF-329203BD617A}">
      <dsp:nvSpPr>
        <dsp:cNvPr id="0" name=""/>
        <dsp:cNvSpPr/>
      </dsp:nvSpPr>
      <dsp:spPr>
        <a:xfrm>
          <a:off x="0" y="2720685"/>
          <a:ext cx="777398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Marketing Authorisation Holder Concept</a:t>
          </a:r>
          <a:endParaRPr lang="en-GB" sz="2800" kern="1200"/>
        </a:p>
      </dsp:txBody>
      <dsp:txXfrm>
        <a:off x="32784" y="2753469"/>
        <a:ext cx="7708412" cy="606012"/>
      </dsp:txXfrm>
    </dsp:sp>
    <dsp:sp modelId="{07A6632D-7085-4622-9505-92945AAD0FAC}">
      <dsp:nvSpPr>
        <dsp:cNvPr id="0" name=""/>
        <dsp:cNvSpPr/>
      </dsp:nvSpPr>
      <dsp:spPr>
        <a:xfrm>
          <a:off x="0" y="3472905"/>
          <a:ext cx="777398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Summary and Recommendations</a:t>
          </a:r>
          <a:endParaRPr lang="en-GB" sz="2800" kern="1200" dirty="0"/>
        </a:p>
      </dsp:txBody>
      <dsp:txXfrm>
        <a:off x="32784" y="3505689"/>
        <a:ext cx="7708412" cy="606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C085E-D0E3-4228-B4F7-4812085C5D61}">
      <dsp:nvSpPr>
        <dsp:cNvPr id="0" name=""/>
        <dsp:cNvSpPr/>
      </dsp:nvSpPr>
      <dsp:spPr>
        <a:xfrm rot="5400000">
          <a:off x="221015" y="2244280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32E09-98C4-4C54-932D-2E3FB43E688D}">
      <dsp:nvSpPr>
        <dsp:cNvPr id="0" name=""/>
        <dsp:cNvSpPr/>
      </dsp:nvSpPr>
      <dsp:spPr>
        <a:xfrm>
          <a:off x="111315" y="2571012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Non-clinical results</a:t>
          </a:r>
          <a:endParaRPr lang="en-GB" sz="1300" kern="1200" dirty="0"/>
        </a:p>
      </dsp:txBody>
      <dsp:txXfrm>
        <a:off x="111315" y="2571012"/>
        <a:ext cx="987250" cy="865382"/>
      </dsp:txXfrm>
    </dsp:sp>
    <dsp:sp modelId="{2BCEC874-3C2D-4C3F-9ED6-0C1D617EB38B}">
      <dsp:nvSpPr>
        <dsp:cNvPr id="0" name=""/>
        <dsp:cNvSpPr/>
      </dsp:nvSpPr>
      <dsp:spPr>
        <a:xfrm>
          <a:off x="912292" y="2163773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17910-C7CC-429F-8DA9-90F1A183A21F}">
      <dsp:nvSpPr>
        <dsp:cNvPr id="0" name=""/>
        <dsp:cNvSpPr/>
      </dsp:nvSpPr>
      <dsp:spPr>
        <a:xfrm rot="5400000">
          <a:off x="1429602" y="1945214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479CB-8762-4F85-ACB3-3B3F09A8E038}">
      <dsp:nvSpPr>
        <dsp:cNvPr id="0" name=""/>
        <dsp:cNvSpPr/>
      </dsp:nvSpPr>
      <dsp:spPr>
        <a:xfrm>
          <a:off x="1319902" y="2271946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Scientific Advice</a:t>
          </a:r>
          <a:endParaRPr lang="en-GB" sz="1300" kern="1200" dirty="0"/>
        </a:p>
      </dsp:txBody>
      <dsp:txXfrm>
        <a:off x="1319902" y="2271946"/>
        <a:ext cx="987250" cy="865382"/>
      </dsp:txXfrm>
    </dsp:sp>
    <dsp:sp modelId="{2B77FDE7-4DDA-458B-8995-487497F53248}">
      <dsp:nvSpPr>
        <dsp:cNvPr id="0" name=""/>
        <dsp:cNvSpPr/>
      </dsp:nvSpPr>
      <dsp:spPr>
        <a:xfrm>
          <a:off x="2120879" y="1864707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6F12C-1150-45C6-86DC-9DDFCBB7BD5C}">
      <dsp:nvSpPr>
        <dsp:cNvPr id="0" name=""/>
        <dsp:cNvSpPr/>
      </dsp:nvSpPr>
      <dsp:spPr>
        <a:xfrm rot="5400000">
          <a:off x="2638189" y="1646148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BCA6-BC41-41DB-9FA4-830C5B39C570}">
      <dsp:nvSpPr>
        <dsp:cNvPr id="0" name=""/>
        <dsp:cNvSpPr/>
      </dsp:nvSpPr>
      <dsp:spPr>
        <a:xfrm>
          <a:off x="2514964" y="2022492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First Human Dose (Phase 1)</a:t>
          </a:r>
          <a:endParaRPr lang="en-GB" sz="1300" kern="1200" dirty="0"/>
        </a:p>
      </dsp:txBody>
      <dsp:txXfrm>
        <a:off x="2514964" y="2022492"/>
        <a:ext cx="987250" cy="865382"/>
      </dsp:txXfrm>
    </dsp:sp>
    <dsp:sp modelId="{3E8F3B4D-7488-42E0-A3BF-3925073BB1F8}">
      <dsp:nvSpPr>
        <dsp:cNvPr id="0" name=""/>
        <dsp:cNvSpPr/>
      </dsp:nvSpPr>
      <dsp:spPr>
        <a:xfrm>
          <a:off x="3329466" y="1565641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FCD33-B4AE-4E4C-91C4-A6D22F03079F}">
      <dsp:nvSpPr>
        <dsp:cNvPr id="0" name=""/>
        <dsp:cNvSpPr/>
      </dsp:nvSpPr>
      <dsp:spPr>
        <a:xfrm rot="5400000">
          <a:off x="3846777" y="1347082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8270-612D-4E92-8376-04B1D8750A95}">
      <dsp:nvSpPr>
        <dsp:cNvPr id="0" name=""/>
        <dsp:cNvSpPr/>
      </dsp:nvSpPr>
      <dsp:spPr>
        <a:xfrm>
          <a:off x="3737077" y="1673813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Dose finding (Phase 2)</a:t>
          </a:r>
          <a:endParaRPr lang="en-GB" sz="1300" kern="1200" dirty="0"/>
        </a:p>
      </dsp:txBody>
      <dsp:txXfrm>
        <a:off x="3737077" y="1673813"/>
        <a:ext cx="987250" cy="865382"/>
      </dsp:txXfrm>
    </dsp:sp>
    <dsp:sp modelId="{C438A907-810F-4889-839E-86F6A6676B5E}">
      <dsp:nvSpPr>
        <dsp:cNvPr id="0" name=""/>
        <dsp:cNvSpPr/>
      </dsp:nvSpPr>
      <dsp:spPr>
        <a:xfrm>
          <a:off x="4538054" y="1266574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D3452-79DC-4651-8CD7-6CB883B38D33}">
      <dsp:nvSpPr>
        <dsp:cNvPr id="0" name=""/>
        <dsp:cNvSpPr/>
      </dsp:nvSpPr>
      <dsp:spPr>
        <a:xfrm rot="5400000">
          <a:off x="5055364" y="1048016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E426E-BEB5-4B59-B08B-845EF2335A4B}">
      <dsp:nvSpPr>
        <dsp:cNvPr id="0" name=""/>
        <dsp:cNvSpPr/>
      </dsp:nvSpPr>
      <dsp:spPr>
        <a:xfrm>
          <a:off x="4945664" y="1374747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Scientific Advice (end of phase 2)</a:t>
          </a:r>
          <a:endParaRPr lang="en-GB" sz="1300" kern="1200" dirty="0"/>
        </a:p>
      </dsp:txBody>
      <dsp:txXfrm>
        <a:off x="4945664" y="1374747"/>
        <a:ext cx="987250" cy="865382"/>
      </dsp:txXfrm>
    </dsp:sp>
    <dsp:sp modelId="{B5F57D16-AC41-4048-8297-2325B1D1DFFD}">
      <dsp:nvSpPr>
        <dsp:cNvPr id="0" name=""/>
        <dsp:cNvSpPr/>
      </dsp:nvSpPr>
      <dsp:spPr>
        <a:xfrm>
          <a:off x="5746641" y="967508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6948F-6DF5-4A04-B85B-A3919792F6E6}">
      <dsp:nvSpPr>
        <dsp:cNvPr id="0" name=""/>
        <dsp:cNvSpPr/>
      </dsp:nvSpPr>
      <dsp:spPr>
        <a:xfrm rot="5400000">
          <a:off x="6263951" y="748949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DC8BA-E429-4799-9F52-6FCE93785889}">
      <dsp:nvSpPr>
        <dsp:cNvPr id="0" name=""/>
        <dsp:cNvSpPr/>
      </dsp:nvSpPr>
      <dsp:spPr>
        <a:xfrm>
          <a:off x="6154251" y="1075681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Safety and Efficacy (Phase 3)</a:t>
          </a:r>
          <a:endParaRPr lang="en-GB" sz="1300" kern="1200" dirty="0"/>
        </a:p>
      </dsp:txBody>
      <dsp:txXfrm>
        <a:off x="6154251" y="1075681"/>
        <a:ext cx="987250" cy="865382"/>
      </dsp:txXfrm>
    </dsp:sp>
    <dsp:sp modelId="{EC3EBA79-9A88-474A-8D98-E332B32593D3}">
      <dsp:nvSpPr>
        <dsp:cNvPr id="0" name=""/>
        <dsp:cNvSpPr/>
      </dsp:nvSpPr>
      <dsp:spPr>
        <a:xfrm>
          <a:off x="6955228" y="668442"/>
          <a:ext cx="186273" cy="1862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73D1-BD83-4451-8C93-F110C3165B1D}">
      <dsp:nvSpPr>
        <dsp:cNvPr id="0" name=""/>
        <dsp:cNvSpPr/>
      </dsp:nvSpPr>
      <dsp:spPr>
        <a:xfrm rot="5400000">
          <a:off x="7472539" y="449883"/>
          <a:ext cx="657181" cy="10935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77BEC-DF80-42EA-8BCC-0EAD251D53E4}">
      <dsp:nvSpPr>
        <dsp:cNvPr id="0" name=""/>
        <dsp:cNvSpPr/>
      </dsp:nvSpPr>
      <dsp:spPr>
        <a:xfrm>
          <a:off x="7362839" y="776615"/>
          <a:ext cx="987250" cy="86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Pre-submission Meeting</a:t>
          </a:r>
          <a:endParaRPr lang="en-GB" sz="1300" kern="1200" dirty="0"/>
        </a:p>
      </dsp:txBody>
      <dsp:txXfrm>
        <a:off x="7362839" y="776615"/>
        <a:ext cx="987250" cy="865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323B-E7CE-4F45-814B-B7353EDB47A8}">
      <dsp:nvSpPr>
        <dsp:cNvPr id="0" name=""/>
        <dsp:cNvSpPr/>
      </dsp:nvSpPr>
      <dsp:spPr>
        <a:xfrm>
          <a:off x="0" y="158866"/>
          <a:ext cx="8229600" cy="551655"/>
        </a:xfrm>
        <a:prstGeom prst="roundRect">
          <a:avLst/>
        </a:prstGeom>
        <a:solidFill>
          <a:srgbClr val="00889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Greater harmonisation </a:t>
          </a:r>
          <a:endParaRPr lang="en-GB" sz="2300" kern="1200" dirty="0"/>
        </a:p>
      </dsp:txBody>
      <dsp:txXfrm>
        <a:off x="26930" y="185796"/>
        <a:ext cx="8175740" cy="497795"/>
      </dsp:txXfrm>
    </dsp:sp>
    <dsp:sp modelId="{B8DAF30D-3FD2-455F-8FC7-733F2CF2EBD3}">
      <dsp:nvSpPr>
        <dsp:cNvPr id="0" name=""/>
        <dsp:cNvSpPr/>
      </dsp:nvSpPr>
      <dsp:spPr>
        <a:xfrm>
          <a:off x="0" y="776761"/>
          <a:ext cx="8229600" cy="551655"/>
        </a:xfrm>
        <a:prstGeom prst="roundRect">
          <a:avLst/>
        </a:prstGeom>
        <a:solidFill>
          <a:srgbClr val="008898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Improved timelines and flexibility</a:t>
          </a:r>
          <a:endParaRPr lang="en-GB" sz="2300" kern="1200" dirty="0"/>
        </a:p>
      </dsp:txBody>
      <dsp:txXfrm>
        <a:off x="26930" y="803691"/>
        <a:ext cx="8175740" cy="497795"/>
      </dsp:txXfrm>
    </dsp:sp>
    <dsp:sp modelId="{510FF141-682C-45A2-9835-1F5D191A050A}">
      <dsp:nvSpPr>
        <dsp:cNvPr id="0" name=""/>
        <dsp:cNvSpPr/>
      </dsp:nvSpPr>
      <dsp:spPr>
        <a:xfrm>
          <a:off x="0" y="1394656"/>
          <a:ext cx="82296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Effective administration and assessment</a:t>
          </a:r>
          <a:endParaRPr lang="en-GB" sz="2300" kern="1200"/>
        </a:p>
      </dsp:txBody>
      <dsp:txXfrm>
        <a:off x="26930" y="1421586"/>
        <a:ext cx="8175740" cy="497795"/>
      </dsp:txXfrm>
    </dsp:sp>
    <dsp:sp modelId="{937A2C5B-4AD2-4CBE-A0AA-BC10CF7A7B9A}">
      <dsp:nvSpPr>
        <dsp:cNvPr id="0" name=""/>
        <dsp:cNvSpPr/>
      </dsp:nvSpPr>
      <dsp:spPr>
        <a:xfrm>
          <a:off x="0" y="2012551"/>
          <a:ext cx="82296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Increased transparency</a:t>
          </a:r>
          <a:endParaRPr lang="en-GB" sz="2300" kern="1200"/>
        </a:p>
      </dsp:txBody>
      <dsp:txXfrm>
        <a:off x="26930" y="2039481"/>
        <a:ext cx="8175740" cy="497795"/>
      </dsp:txXfrm>
    </dsp:sp>
    <dsp:sp modelId="{A7C6A137-5587-47B7-90E9-F5FED28C4F7D}">
      <dsp:nvSpPr>
        <dsp:cNvPr id="0" name=""/>
        <dsp:cNvSpPr/>
      </dsp:nvSpPr>
      <dsp:spPr>
        <a:xfrm>
          <a:off x="0" y="2630446"/>
          <a:ext cx="8229600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Focus on informing the citizens of Europe (layman language)</a:t>
          </a:r>
          <a:endParaRPr lang="en-GB" sz="2300" kern="1200" dirty="0"/>
        </a:p>
      </dsp:txBody>
      <dsp:txXfrm>
        <a:off x="26930" y="2657376"/>
        <a:ext cx="817574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6DC14-7F73-431A-ADD7-246B2714ADBF}">
      <dsp:nvSpPr>
        <dsp:cNvPr id="0" name=""/>
        <dsp:cNvSpPr/>
      </dsp:nvSpPr>
      <dsp:spPr>
        <a:xfrm rot="10800000">
          <a:off x="3072408" y="0"/>
          <a:ext cx="5964087" cy="1488165"/>
        </a:xfrm>
        <a:prstGeom prst="nonIsoscelesTrapezoid">
          <a:avLst>
            <a:gd name="adj1" fmla="val 0"/>
            <a:gd name="adj2" fmla="val 6881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EU policy and legal framework</a:t>
          </a:r>
          <a:endParaRPr lang="en-GB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Commission Decision = Marketing Authorisation</a:t>
          </a:r>
          <a:endParaRPr lang="en-GB" sz="2400" kern="1200" dirty="0"/>
        </a:p>
      </dsp:txBody>
      <dsp:txXfrm rot="10800000">
        <a:off x="4096544" y="0"/>
        <a:ext cx="4939951" cy="1488165"/>
      </dsp:txXfrm>
    </dsp:sp>
    <dsp:sp modelId="{CE34735D-9549-43FB-8A64-CC74330B7A43}">
      <dsp:nvSpPr>
        <dsp:cNvPr id="0" name=""/>
        <dsp:cNvSpPr/>
      </dsp:nvSpPr>
      <dsp:spPr>
        <a:xfrm>
          <a:off x="2048272" y="0"/>
          <a:ext cx="2048272" cy="1488165"/>
        </a:xfrm>
        <a:prstGeom prst="trapezoid">
          <a:avLst>
            <a:gd name="adj" fmla="val 688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         EC* </a:t>
          </a:r>
          <a:endParaRPr lang="en-GB" sz="2500" kern="1200" dirty="0"/>
        </a:p>
      </dsp:txBody>
      <dsp:txXfrm>
        <a:off x="2048272" y="0"/>
        <a:ext cx="2048272" cy="1488165"/>
      </dsp:txXfrm>
    </dsp:sp>
    <dsp:sp modelId="{08184CAA-77D0-40A2-A347-80ACD49ADF1F}">
      <dsp:nvSpPr>
        <dsp:cNvPr id="0" name=""/>
        <dsp:cNvSpPr/>
      </dsp:nvSpPr>
      <dsp:spPr>
        <a:xfrm rot="10800000">
          <a:off x="4096544" y="1488165"/>
          <a:ext cx="4939951" cy="1488165"/>
        </a:xfrm>
        <a:prstGeom prst="nonIsoscelesTrapezoid">
          <a:avLst>
            <a:gd name="adj1" fmla="val 0"/>
            <a:gd name="adj2" fmla="val 6881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7 Scientific Committees:</a:t>
          </a:r>
          <a:endParaRPr lang="en-GB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The Committee for Medicinal Products for Human Use </a:t>
          </a:r>
          <a:endParaRPr lang="en-GB" sz="2200" kern="1200" dirty="0"/>
        </a:p>
      </dsp:txBody>
      <dsp:txXfrm rot="10800000">
        <a:off x="5120681" y="1488165"/>
        <a:ext cx="3915814" cy="1488165"/>
      </dsp:txXfrm>
    </dsp:sp>
    <dsp:sp modelId="{A84B2245-3B43-426C-8533-7A6AFC1996EA}">
      <dsp:nvSpPr>
        <dsp:cNvPr id="0" name=""/>
        <dsp:cNvSpPr/>
      </dsp:nvSpPr>
      <dsp:spPr>
        <a:xfrm>
          <a:off x="1024136" y="1488165"/>
          <a:ext cx="4096544" cy="1488165"/>
        </a:xfrm>
        <a:prstGeom prst="trapezoid">
          <a:avLst>
            <a:gd name="adj" fmla="val 688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European Medicines Agency </a:t>
          </a:r>
          <a:endParaRPr lang="en-GB" sz="2500" kern="1200" dirty="0"/>
        </a:p>
      </dsp:txBody>
      <dsp:txXfrm>
        <a:off x="1741031" y="1488165"/>
        <a:ext cx="2662754" cy="1488165"/>
      </dsp:txXfrm>
    </dsp:sp>
    <dsp:sp modelId="{650477A8-DE09-4F57-9B26-81812A1B6769}">
      <dsp:nvSpPr>
        <dsp:cNvPr id="0" name=""/>
        <dsp:cNvSpPr/>
      </dsp:nvSpPr>
      <dsp:spPr>
        <a:xfrm rot="10800000">
          <a:off x="5120681" y="2976330"/>
          <a:ext cx="3915814" cy="1488165"/>
        </a:xfrm>
        <a:prstGeom prst="nonIsoscelesTrapezoid">
          <a:avLst>
            <a:gd name="adj1" fmla="val 0"/>
            <a:gd name="adj2" fmla="val 68819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Provides experts and resources</a:t>
          </a:r>
          <a:endParaRPr lang="en-GB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National applications </a:t>
          </a:r>
          <a:endParaRPr lang="en-GB" sz="2200" kern="1200" dirty="0"/>
        </a:p>
      </dsp:txBody>
      <dsp:txXfrm rot="10800000">
        <a:off x="6144817" y="2976330"/>
        <a:ext cx="2891678" cy="1488165"/>
      </dsp:txXfrm>
    </dsp:sp>
    <dsp:sp modelId="{75AD426D-902B-43DF-A60C-ADE9382B84D5}">
      <dsp:nvSpPr>
        <dsp:cNvPr id="0" name=""/>
        <dsp:cNvSpPr/>
      </dsp:nvSpPr>
      <dsp:spPr>
        <a:xfrm>
          <a:off x="0" y="2976330"/>
          <a:ext cx="6144817" cy="1488165"/>
        </a:xfrm>
        <a:prstGeom prst="trapezoid">
          <a:avLst>
            <a:gd name="adj" fmla="val 688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The National Health Authorities in the Member States </a:t>
          </a:r>
          <a:endParaRPr lang="en-GB" sz="2500" kern="1200" dirty="0"/>
        </a:p>
      </dsp:txBody>
      <dsp:txXfrm>
        <a:off x="1075343" y="2976330"/>
        <a:ext cx="3994131" cy="1488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5BF1-901B-438A-86EF-2AFA9F1726DB}">
      <dsp:nvSpPr>
        <dsp:cNvPr id="0" name=""/>
        <dsp:cNvSpPr/>
      </dsp:nvSpPr>
      <dsp:spPr>
        <a:xfrm>
          <a:off x="0" y="72002"/>
          <a:ext cx="8496944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645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  <a:effectLst/>
            </a:rPr>
            <a:t>Evolved over time and focusing on</a:t>
          </a:r>
          <a:r>
            <a:rPr lang="en-GB" sz="1300" kern="1200" dirty="0" smtClean="0">
              <a:solidFill>
                <a:schemeClr val="bg1"/>
              </a:solidFill>
            </a:rPr>
            <a:t>: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0" y="381372"/>
        <a:ext cx="8187575" cy="618739"/>
      </dsp:txXfrm>
    </dsp:sp>
    <dsp:sp modelId="{B028759E-64D9-4EDB-BE89-6206724FC6A8}">
      <dsp:nvSpPr>
        <dsp:cNvPr id="0" name=""/>
        <dsp:cNvSpPr/>
      </dsp:nvSpPr>
      <dsp:spPr>
        <a:xfrm>
          <a:off x="0" y="1028273"/>
          <a:ext cx="2617058" cy="2428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Harmonisation</a:t>
          </a:r>
          <a:endParaRPr lang="en-GB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Transparency</a:t>
          </a:r>
          <a:endParaRPr lang="en-GB" sz="1600" kern="1200" dirty="0"/>
        </a:p>
      </dsp:txBody>
      <dsp:txXfrm>
        <a:off x="0" y="1028273"/>
        <a:ext cx="2617058" cy="2428107"/>
      </dsp:txXfrm>
    </dsp:sp>
    <dsp:sp modelId="{3FA6D5DA-FED8-40DD-B38A-913AE0C98169}">
      <dsp:nvSpPr>
        <dsp:cNvPr id="0" name=""/>
        <dsp:cNvSpPr/>
      </dsp:nvSpPr>
      <dsp:spPr>
        <a:xfrm>
          <a:off x="2617058" y="508626"/>
          <a:ext cx="5879885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645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Aligned, well defined  procedures and requirements ensuring:</a:t>
          </a:r>
          <a:endParaRPr lang="en-GB" sz="1300" kern="1200" dirty="0"/>
        </a:p>
      </dsp:txBody>
      <dsp:txXfrm>
        <a:off x="2617058" y="817996"/>
        <a:ext cx="5570516" cy="618739"/>
      </dsp:txXfrm>
    </dsp:sp>
    <dsp:sp modelId="{9C8B2F81-BD5C-4E75-9986-20EBC551E623}">
      <dsp:nvSpPr>
        <dsp:cNvPr id="0" name=""/>
        <dsp:cNvSpPr/>
      </dsp:nvSpPr>
      <dsp:spPr>
        <a:xfrm>
          <a:off x="2617058" y="1462900"/>
          <a:ext cx="2617058" cy="2383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Optimal use of resources</a:t>
          </a:r>
          <a:endParaRPr lang="en-GB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Specified timelines</a:t>
          </a:r>
          <a:endParaRPr lang="en-GB" sz="1600" kern="1200" dirty="0"/>
        </a:p>
      </dsp:txBody>
      <dsp:txXfrm>
        <a:off x="2617058" y="1462900"/>
        <a:ext cx="2617058" cy="2383839"/>
      </dsp:txXfrm>
    </dsp:sp>
    <dsp:sp modelId="{FA43966F-5D90-4DCE-8055-A74E1F898BE5}">
      <dsp:nvSpPr>
        <dsp:cNvPr id="0" name=""/>
        <dsp:cNvSpPr/>
      </dsp:nvSpPr>
      <dsp:spPr>
        <a:xfrm>
          <a:off x="5234117" y="921118"/>
          <a:ext cx="3262826" cy="1237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645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Science based regulatory requirements:</a:t>
          </a:r>
          <a:endParaRPr lang="en-GB" sz="1300" kern="1200" dirty="0"/>
        </a:p>
      </dsp:txBody>
      <dsp:txXfrm>
        <a:off x="5234117" y="1230488"/>
        <a:ext cx="2953457" cy="618739"/>
      </dsp:txXfrm>
    </dsp:sp>
    <dsp:sp modelId="{AF66B00B-900A-4822-AE76-3A3CD36D580E}">
      <dsp:nvSpPr>
        <dsp:cNvPr id="0" name=""/>
        <dsp:cNvSpPr/>
      </dsp:nvSpPr>
      <dsp:spPr>
        <a:xfrm>
          <a:off x="5234117" y="1875393"/>
          <a:ext cx="2617058" cy="2348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EMA</a:t>
          </a:r>
          <a:r>
            <a:rPr lang="en-GB" sz="1600" kern="1200" dirty="0" smtClean="0"/>
            <a:t>* guidelines</a:t>
          </a:r>
          <a:endParaRPr lang="en-GB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ICH** guidelines</a:t>
          </a:r>
          <a:endParaRPr lang="en-GB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Benefit risk assessment</a:t>
          </a:r>
          <a:endParaRPr lang="en-GB" sz="1600" kern="1200" dirty="0"/>
        </a:p>
      </dsp:txBody>
      <dsp:txXfrm>
        <a:off x="5234117" y="1875393"/>
        <a:ext cx="2617058" cy="2348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3BBEC-11B5-46F6-A44C-78DF82BCFBC3}">
      <dsp:nvSpPr>
        <dsp:cNvPr id="0" name=""/>
        <dsp:cNvSpPr/>
      </dsp:nvSpPr>
      <dsp:spPr>
        <a:xfrm>
          <a:off x="0" y="57926"/>
          <a:ext cx="8229600" cy="1116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Separate procedures for:</a:t>
          </a:r>
          <a:endParaRPr lang="en-GB" sz="2800" b="0" kern="1200" dirty="0"/>
        </a:p>
      </dsp:txBody>
      <dsp:txXfrm>
        <a:off x="54487" y="112413"/>
        <a:ext cx="8120626" cy="1007205"/>
      </dsp:txXfrm>
    </dsp:sp>
    <dsp:sp modelId="{DDDFB7C2-6DD8-4E44-804E-E3EBEB0A750F}">
      <dsp:nvSpPr>
        <dsp:cNvPr id="0" name=""/>
        <dsp:cNvSpPr/>
      </dsp:nvSpPr>
      <dsp:spPr>
        <a:xfrm>
          <a:off x="0" y="1174105"/>
          <a:ext cx="8229600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Clinical Trial Application (CTA)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Marketing Authorisation Application (MAA)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smtClean="0"/>
            <a:t>Life Cycle Management:</a:t>
          </a:r>
          <a:endParaRPr lang="en-GB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smtClean="0"/>
            <a:t>Supplementary Applications (variations, line extensions)</a:t>
          </a:r>
          <a:endParaRPr lang="en-GB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Renewals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400" kern="1200" dirty="0"/>
        </a:p>
      </dsp:txBody>
      <dsp:txXfrm>
        <a:off x="0" y="1174105"/>
        <a:ext cx="8229600" cy="1415880"/>
      </dsp:txXfrm>
    </dsp:sp>
    <dsp:sp modelId="{2158F37C-B8C5-4109-9941-0398D8F9B129}">
      <dsp:nvSpPr>
        <dsp:cNvPr id="0" name=""/>
        <dsp:cNvSpPr/>
      </dsp:nvSpPr>
      <dsp:spPr>
        <a:xfrm>
          <a:off x="0" y="2589986"/>
          <a:ext cx="8229600" cy="1116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Procedures are independent of the origin of the drug:</a:t>
          </a:r>
          <a:endParaRPr lang="en-GB" sz="2800" kern="1200" dirty="0"/>
        </a:p>
      </dsp:txBody>
      <dsp:txXfrm>
        <a:off x="54487" y="2644473"/>
        <a:ext cx="8120626" cy="1007205"/>
      </dsp:txXfrm>
    </dsp:sp>
    <dsp:sp modelId="{17CD08F2-5812-4C1E-A0D8-EB68E3188943}">
      <dsp:nvSpPr>
        <dsp:cNvPr id="0" name=""/>
        <dsp:cNvSpPr/>
      </dsp:nvSpPr>
      <dsp:spPr>
        <a:xfrm>
          <a:off x="0" y="3706166"/>
          <a:ext cx="8229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Companies based in EU as well as outside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/>
            <a:t>Approval is not linked to other countries/regions outside EU</a:t>
          </a:r>
          <a:endParaRPr lang="en-GB" sz="1400" kern="1200" dirty="0"/>
        </a:p>
      </dsp:txBody>
      <dsp:txXfrm>
        <a:off x="0" y="3706166"/>
        <a:ext cx="8229600" cy="484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1BFFC-8EF6-4EC5-81FA-DF13F2AF5E8D}">
      <dsp:nvSpPr>
        <dsp:cNvPr id="0" name=""/>
        <dsp:cNvSpPr/>
      </dsp:nvSpPr>
      <dsp:spPr>
        <a:xfrm rot="5400000">
          <a:off x="4403117" y="-1382103"/>
          <a:ext cx="1770299" cy="49771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Advice on appropriate tests and studies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Facilitate the development and availability of medicines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Can be asked for at any point in the development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Advice is not binding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Advice improves approval success rate</a:t>
          </a:r>
          <a:endParaRPr lang="en-GB" sz="1600" kern="1200" dirty="0"/>
        </a:p>
      </dsp:txBody>
      <dsp:txXfrm rot="-5400000">
        <a:off x="2799671" y="307762"/>
        <a:ext cx="4890773" cy="1597461"/>
      </dsp:txXfrm>
    </dsp:sp>
    <dsp:sp modelId="{83DD6BAE-58B6-427E-9F9C-1C12D63121EF}">
      <dsp:nvSpPr>
        <dsp:cNvPr id="0" name=""/>
        <dsp:cNvSpPr/>
      </dsp:nvSpPr>
      <dsp:spPr>
        <a:xfrm>
          <a:off x="0" y="55"/>
          <a:ext cx="2799671" cy="22128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During development*</a:t>
          </a:r>
          <a:endParaRPr lang="en-GB" sz="2300" kern="1200" dirty="0"/>
        </a:p>
      </dsp:txBody>
      <dsp:txXfrm>
        <a:off x="108024" y="108079"/>
        <a:ext cx="2583623" cy="1996826"/>
      </dsp:txXfrm>
    </dsp:sp>
    <dsp:sp modelId="{4ED43B02-D9E1-43B2-8815-95A54ECDE850}">
      <dsp:nvSpPr>
        <dsp:cNvPr id="0" name=""/>
        <dsp:cNvSpPr/>
      </dsp:nvSpPr>
      <dsp:spPr>
        <a:xfrm rot="5400000">
          <a:off x="4403117" y="916843"/>
          <a:ext cx="1770299" cy="49771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effectLst/>
            </a:rPr>
            <a:t>Provide information allowing for the finalisation of applications typically add</a:t>
          </a:r>
          <a:r>
            <a:rPr lang="en-GB" sz="1600" kern="1200" dirty="0" smtClean="0">
              <a:solidFill>
                <a:schemeClr val="tx1"/>
              </a:solidFill>
              <a:effectLst/>
            </a:rPr>
            <a:t>r</a:t>
          </a:r>
          <a:r>
            <a:rPr lang="en-GB" sz="1600" kern="1200" dirty="0" smtClean="0">
              <a:effectLst/>
            </a:rPr>
            <a:t>essing product specific questions</a:t>
          </a:r>
          <a:endParaRPr lang="en-GB" sz="1600" kern="1200" dirty="0">
            <a:effectLst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effectLst/>
            </a:rPr>
            <a:t>Could be Legal, Regulatory, Scientific Issues</a:t>
          </a:r>
          <a:endParaRPr lang="en-GB" sz="1600" kern="1200" dirty="0">
            <a:effectLst/>
          </a:endParaRPr>
        </a:p>
      </dsp:txBody>
      <dsp:txXfrm rot="-5400000">
        <a:off x="2799671" y="2606709"/>
        <a:ext cx="4890773" cy="1597461"/>
      </dsp:txXfrm>
    </dsp:sp>
    <dsp:sp modelId="{285E8A05-88FC-413A-A171-3FB0B70DFECB}">
      <dsp:nvSpPr>
        <dsp:cNvPr id="0" name=""/>
        <dsp:cNvSpPr/>
      </dsp:nvSpPr>
      <dsp:spPr>
        <a:xfrm>
          <a:off x="0" y="2323629"/>
          <a:ext cx="2799671" cy="22128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Before submission of Marketing Authorisation Application (MAA)</a:t>
          </a:r>
          <a:endParaRPr lang="en-GB" sz="2300" kern="1200" dirty="0"/>
        </a:p>
      </dsp:txBody>
      <dsp:txXfrm>
        <a:off x="108024" y="2431653"/>
        <a:ext cx="2583623" cy="1996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8C6F3-6B0F-42B0-8FEC-4CC9F0AF08DE}">
      <dsp:nvSpPr>
        <dsp:cNvPr id="0" name=""/>
        <dsp:cNvSpPr/>
      </dsp:nvSpPr>
      <dsp:spPr>
        <a:xfrm>
          <a:off x="0" y="41421"/>
          <a:ext cx="8229600" cy="1116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It can be necessary to make a change:</a:t>
          </a:r>
          <a:endParaRPr lang="en-GB" sz="2800" kern="1200" dirty="0"/>
        </a:p>
      </dsp:txBody>
      <dsp:txXfrm>
        <a:off x="54487" y="95908"/>
        <a:ext cx="8120626" cy="1007205"/>
      </dsp:txXfrm>
    </dsp:sp>
    <dsp:sp modelId="{7EE7C6F4-FB43-4382-A518-DFCEA91E76C7}">
      <dsp:nvSpPr>
        <dsp:cNvPr id="0" name=""/>
        <dsp:cNvSpPr/>
      </dsp:nvSpPr>
      <dsp:spPr>
        <a:xfrm>
          <a:off x="0" y="1157601"/>
          <a:ext cx="8229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during the evaluation of the Clinical Trial Application (CTA)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during the Clinical Trial (CT)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900" kern="1200" dirty="0"/>
        </a:p>
      </dsp:txBody>
      <dsp:txXfrm>
        <a:off x="0" y="1157601"/>
        <a:ext cx="8229600" cy="968760"/>
      </dsp:txXfrm>
    </dsp:sp>
    <dsp:sp modelId="{07970EED-42C4-4039-B452-C1989B17441D}">
      <dsp:nvSpPr>
        <dsp:cNvPr id="0" name=""/>
        <dsp:cNvSpPr/>
      </dsp:nvSpPr>
      <dsp:spPr>
        <a:xfrm>
          <a:off x="0" y="2126361"/>
          <a:ext cx="8229600" cy="1116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Changes during a Clinical Trial must be submitted to Health Authorities if they are likely to: </a:t>
          </a:r>
          <a:endParaRPr lang="en-GB" sz="2800" kern="1200" dirty="0"/>
        </a:p>
      </dsp:txBody>
      <dsp:txXfrm>
        <a:off x="54487" y="2180848"/>
        <a:ext cx="8120626" cy="1007205"/>
      </dsp:txXfrm>
    </dsp:sp>
    <dsp:sp modelId="{750FF158-7E52-4BC4-A54E-95177C99BDE9}">
      <dsp:nvSpPr>
        <dsp:cNvPr id="0" name=""/>
        <dsp:cNvSpPr/>
      </dsp:nvSpPr>
      <dsp:spPr>
        <a:xfrm>
          <a:off x="0" y="3242541"/>
          <a:ext cx="82296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smtClean="0"/>
            <a:t>impact safety of trial subjects</a:t>
          </a:r>
          <a:endParaRPr lang="en-GB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change the interpretation of scientific documents in support of the Clinical Trial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significant in other ways</a:t>
          </a:r>
          <a:endParaRPr lang="en-GB" sz="1900" kern="1200" dirty="0"/>
        </a:p>
      </dsp:txBody>
      <dsp:txXfrm>
        <a:off x="0" y="3242541"/>
        <a:ext cx="8229600" cy="124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D90FB-46D9-4C04-AE02-3E58A893C266}">
      <dsp:nvSpPr>
        <dsp:cNvPr id="0" name=""/>
        <dsp:cNvSpPr/>
      </dsp:nvSpPr>
      <dsp:spPr>
        <a:xfrm>
          <a:off x="0" y="0"/>
          <a:ext cx="8510400" cy="5217041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4049003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 medicinal product may only be placed on the market in the EU when a </a:t>
          </a:r>
          <a:r>
            <a:rPr lang="en-GB" sz="2300" b="1" u="none" kern="1200" dirty="0" smtClean="0"/>
            <a:t>Marketing Authorisation </a:t>
          </a:r>
          <a:r>
            <a:rPr lang="en-GB" sz="2300" u="none" kern="1200" dirty="0" smtClean="0"/>
            <a:t>has</a:t>
          </a:r>
          <a:r>
            <a:rPr lang="en-GB" sz="2300" kern="1200" dirty="0" smtClean="0"/>
            <a:t> been issued by:</a:t>
          </a:r>
          <a:endParaRPr lang="en-GB" sz="2300" kern="1200" dirty="0"/>
        </a:p>
      </dsp:txBody>
      <dsp:txXfrm>
        <a:off x="129882" y="129882"/>
        <a:ext cx="8250636" cy="4957277"/>
      </dsp:txXfrm>
    </dsp:sp>
    <dsp:sp modelId="{6A5CA190-F6FD-4189-ADA0-C31FFE530B5E}">
      <dsp:nvSpPr>
        <dsp:cNvPr id="0" name=""/>
        <dsp:cNvSpPr/>
      </dsp:nvSpPr>
      <dsp:spPr>
        <a:xfrm>
          <a:off x="212760" y="1304260"/>
          <a:ext cx="1276560" cy="17938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08898"/>
              </a:solidFill>
            </a:rPr>
            <a:t>the competent authority of the Member State(s) (MS)</a:t>
          </a:r>
          <a:endParaRPr lang="en-GB" sz="1400" b="1" kern="1200" dirty="0">
            <a:solidFill>
              <a:srgbClr val="008898"/>
            </a:solidFill>
          </a:endParaRPr>
        </a:p>
      </dsp:txBody>
      <dsp:txXfrm>
        <a:off x="252019" y="1343519"/>
        <a:ext cx="1198042" cy="1715349"/>
      </dsp:txXfrm>
    </dsp:sp>
    <dsp:sp modelId="{E5465927-578E-4AA7-875D-6F9A4B29CD5B}">
      <dsp:nvSpPr>
        <dsp:cNvPr id="0" name=""/>
        <dsp:cNvSpPr/>
      </dsp:nvSpPr>
      <dsp:spPr>
        <a:xfrm>
          <a:off x="212760" y="3160833"/>
          <a:ext cx="1276560" cy="17938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or by the European Commission (EC)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252019" y="3200092"/>
        <a:ext cx="1198042" cy="1715349"/>
      </dsp:txXfrm>
    </dsp:sp>
    <dsp:sp modelId="{B423F753-1E14-4C86-85F7-3A6926F48C9C}">
      <dsp:nvSpPr>
        <dsp:cNvPr id="0" name=""/>
        <dsp:cNvSpPr/>
      </dsp:nvSpPr>
      <dsp:spPr>
        <a:xfrm>
          <a:off x="1702080" y="1304260"/>
          <a:ext cx="6595560" cy="365192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2318975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Same legal requirements irrespective of the route/procedure for the authorisations - granted </a:t>
          </a:r>
          <a:r>
            <a:rPr lang="en-GB" sz="2300" b="1" kern="1200" dirty="0" smtClean="0"/>
            <a:t>on the basis of quality, safety and efficacy.</a:t>
          </a:r>
          <a:endParaRPr lang="en-GB" sz="2300" b="1" kern="1200" dirty="0"/>
        </a:p>
      </dsp:txBody>
      <dsp:txXfrm>
        <a:off x="1814389" y="1416569"/>
        <a:ext cx="6370942" cy="3427310"/>
      </dsp:txXfrm>
    </dsp:sp>
    <dsp:sp modelId="{F727312A-7D7B-4D28-B582-89DDA9635A1E}">
      <dsp:nvSpPr>
        <dsp:cNvPr id="0" name=""/>
        <dsp:cNvSpPr/>
      </dsp:nvSpPr>
      <dsp:spPr>
        <a:xfrm>
          <a:off x="1866969" y="2947628"/>
          <a:ext cx="1541969" cy="16433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Centralised Procedure (CP) </a:t>
          </a:r>
          <a:endParaRPr lang="en-GB" sz="1400" kern="1200" dirty="0"/>
        </a:p>
      </dsp:txBody>
      <dsp:txXfrm>
        <a:off x="1914390" y="2995049"/>
        <a:ext cx="1447127" cy="1548525"/>
      </dsp:txXfrm>
    </dsp:sp>
    <dsp:sp modelId="{257DD88C-D669-421B-97B0-601875F82AA7}">
      <dsp:nvSpPr>
        <dsp:cNvPr id="0" name=""/>
        <dsp:cNvSpPr/>
      </dsp:nvSpPr>
      <dsp:spPr>
        <a:xfrm>
          <a:off x="3440354" y="2947628"/>
          <a:ext cx="1541969" cy="16433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08898"/>
              </a:solidFill>
            </a:rPr>
            <a:t>Mutual Recognition Procedure (MRP)</a:t>
          </a:r>
          <a:endParaRPr lang="en-GB" sz="1400" b="1" kern="1200" dirty="0">
            <a:solidFill>
              <a:srgbClr val="008898"/>
            </a:solidFill>
          </a:endParaRPr>
        </a:p>
      </dsp:txBody>
      <dsp:txXfrm>
        <a:off x="3487775" y="2995049"/>
        <a:ext cx="1447127" cy="1548525"/>
      </dsp:txXfrm>
    </dsp:sp>
    <dsp:sp modelId="{96C07F54-808F-49D3-BFC4-2597C00D8EAD}">
      <dsp:nvSpPr>
        <dsp:cNvPr id="0" name=""/>
        <dsp:cNvSpPr/>
      </dsp:nvSpPr>
      <dsp:spPr>
        <a:xfrm>
          <a:off x="5013739" y="2947628"/>
          <a:ext cx="1541969" cy="16433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08898"/>
              </a:solidFill>
            </a:rPr>
            <a:t>Decentralised Procedure (DCP)</a:t>
          </a:r>
          <a:endParaRPr lang="en-GB" sz="1400" b="1" kern="1200" dirty="0">
            <a:solidFill>
              <a:srgbClr val="008898"/>
            </a:solidFill>
          </a:endParaRPr>
        </a:p>
      </dsp:txBody>
      <dsp:txXfrm>
        <a:off x="5061160" y="2995049"/>
        <a:ext cx="1447127" cy="1548525"/>
      </dsp:txXfrm>
    </dsp:sp>
    <dsp:sp modelId="{A77B0BA5-ED9B-44DC-8F99-F28DADF83982}">
      <dsp:nvSpPr>
        <dsp:cNvPr id="0" name=""/>
        <dsp:cNvSpPr/>
      </dsp:nvSpPr>
      <dsp:spPr>
        <a:xfrm>
          <a:off x="6587124" y="2947628"/>
          <a:ext cx="1541969" cy="16433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08898"/>
              </a:solidFill>
            </a:rPr>
            <a:t>National Procedure (NP</a:t>
          </a:r>
          <a:r>
            <a:rPr lang="en-GB" sz="1400" kern="1200" dirty="0" smtClean="0">
              <a:solidFill>
                <a:srgbClr val="008898"/>
              </a:solidFill>
            </a:rPr>
            <a:t>)</a:t>
          </a:r>
          <a:endParaRPr lang="en-GB" sz="1400" kern="1200" dirty="0">
            <a:solidFill>
              <a:srgbClr val="008898"/>
            </a:solidFill>
          </a:endParaRPr>
        </a:p>
      </dsp:txBody>
      <dsp:txXfrm>
        <a:off x="6634545" y="2995049"/>
        <a:ext cx="1447127" cy="15485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D7633-F8CF-4353-A72C-EB17098AE362}">
      <dsp:nvSpPr>
        <dsp:cNvPr id="0" name=""/>
        <dsp:cNvSpPr/>
      </dsp:nvSpPr>
      <dsp:spPr>
        <a:xfrm>
          <a:off x="0" y="585381"/>
          <a:ext cx="8229600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Ensure market access and </a:t>
          </a:r>
          <a:r>
            <a:rPr lang="en-US" sz="2000" b="1" kern="1200" smtClean="0"/>
            <a:t>continuous supply of live-saving medicines to patients </a:t>
          </a:r>
          <a:r>
            <a:rPr lang="en-US" sz="2000" kern="1200" smtClean="0"/>
            <a:t>by reacting to supply demands</a:t>
          </a:r>
          <a:endParaRPr lang="en-GB" sz="2000" kern="1200"/>
        </a:p>
      </dsp:txBody>
      <dsp:txXfrm>
        <a:off x="38838" y="624219"/>
        <a:ext cx="8151924" cy="717924"/>
      </dsp:txXfrm>
    </dsp:sp>
    <dsp:sp modelId="{379A9B9D-3ADE-4951-A90E-0ABB6FB2F2CB}">
      <dsp:nvSpPr>
        <dsp:cNvPr id="0" name=""/>
        <dsp:cNvSpPr/>
      </dsp:nvSpPr>
      <dsp:spPr>
        <a:xfrm>
          <a:off x="0" y="1438581"/>
          <a:ext cx="8229600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Support </a:t>
          </a:r>
          <a:r>
            <a:rPr lang="en-US" sz="2000" b="1" kern="1200" smtClean="0"/>
            <a:t>continuous improvement </a:t>
          </a:r>
          <a:r>
            <a:rPr lang="en-US" sz="2000" kern="1200" smtClean="0"/>
            <a:t>and optimization of manufacturing process and ensure the quality of the medicinal products</a:t>
          </a:r>
          <a:endParaRPr lang="en-GB" sz="2000" kern="1200"/>
        </a:p>
      </dsp:txBody>
      <dsp:txXfrm>
        <a:off x="38838" y="1477419"/>
        <a:ext cx="8151924" cy="717924"/>
      </dsp:txXfrm>
    </dsp:sp>
    <dsp:sp modelId="{5765CC0C-FDF4-4F6F-807B-B1404F55FCE7}">
      <dsp:nvSpPr>
        <dsp:cNvPr id="0" name=""/>
        <dsp:cNvSpPr/>
      </dsp:nvSpPr>
      <dsp:spPr>
        <a:xfrm>
          <a:off x="0" y="2291781"/>
          <a:ext cx="8229600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Remain state of the art </a:t>
          </a:r>
          <a:r>
            <a:rPr lang="en-US" sz="2000" kern="1200" smtClean="0"/>
            <a:t>with manufacturing methods and analytical techniques</a:t>
          </a:r>
          <a:endParaRPr lang="en-GB" sz="2000" kern="1200"/>
        </a:p>
      </dsp:txBody>
      <dsp:txXfrm>
        <a:off x="38838" y="2330619"/>
        <a:ext cx="8151924" cy="717924"/>
      </dsp:txXfrm>
    </dsp:sp>
    <dsp:sp modelId="{1B98C321-41BF-4EDE-9EA9-2D52616FAB91}">
      <dsp:nvSpPr>
        <dsp:cNvPr id="0" name=""/>
        <dsp:cNvSpPr/>
      </dsp:nvSpPr>
      <dsp:spPr>
        <a:xfrm>
          <a:off x="0" y="3144981"/>
          <a:ext cx="8229600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Fulfill regulatory </a:t>
          </a:r>
          <a:r>
            <a:rPr lang="en-US" sz="2000" b="1" kern="1200" smtClean="0"/>
            <a:t>agency requirements</a:t>
          </a:r>
          <a:endParaRPr lang="en-GB" sz="2000" kern="1200"/>
        </a:p>
      </dsp:txBody>
      <dsp:txXfrm>
        <a:off x="38838" y="3183819"/>
        <a:ext cx="8151924" cy="717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50C43-31DF-4542-BD88-4B4B0F441314}">
      <dsp:nvSpPr>
        <dsp:cNvPr id="0" name=""/>
        <dsp:cNvSpPr/>
      </dsp:nvSpPr>
      <dsp:spPr>
        <a:xfrm rot="5400000">
          <a:off x="4979347" y="-1860159"/>
          <a:ext cx="1233561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applies to all types of products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1 Marketing Authorisation (MA) - 1 Marketing Authorisation Holder (MAH)</a:t>
          </a:r>
          <a:endParaRPr lang="en-GB" sz="1400" kern="1200"/>
        </a:p>
      </dsp:txBody>
      <dsp:txXfrm rot="-5400000">
        <a:off x="2962656" y="216749"/>
        <a:ext cx="5206727" cy="1113127"/>
      </dsp:txXfrm>
    </dsp:sp>
    <dsp:sp modelId="{CF7B4647-708E-45FC-9F99-C0E26EF7280E}">
      <dsp:nvSpPr>
        <dsp:cNvPr id="0" name=""/>
        <dsp:cNvSpPr/>
      </dsp:nvSpPr>
      <dsp:spPr>
        <a:xfrm>
          <a:off x="0" y="2336"/>
          <a:ext cx="2962656" cy="1541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Described in the EU Directive 2001/83/EC:</a:t>
          </a:r>
          <a:endParaRPr lang="en-GB" sz="2800" kern="1200" dirty="0"/>
        </a:p>
      </dsp:txBody>
      <dsp:txXfrm>
        <a:off x="75272" y="77608"/>
        <a:ext cx="2812112" cy="1391408"/>
      </dsp:txXfrm>
    </dsp:sp>
    <dsp:sp modelId="{DE86FBAA-6B07-46B9-9334-5A265B174E6F}">
      <dsp:nvSpPr>
        <dsp:cNvPr id="0" name=""/>
        <dsp:cNvSpPr/>
      </dsp:nvSpPr>
      <dsp:spPr>
        <a:xfrm rot="5400000">
          <a:off x="4979347" y="-241109"/>
          <a:ext cx="1233561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must have a legal address in the EU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is legally accountable for Quality, Safety and Efficacy of the product</a:t>
          </a:r>
          <a:endParaRPr lang="en-GB" sz="1400" kern="1200"/>
        </a:p>
      </dsp:txBody>
      <dsp:txXfrm rot="-5400000">
        <a:off x="2962656" y="1835799"/>
        <a:ext cx="5206727" cy="1113127"/>
      </dsp:txXfrm>
    </dsp:sp>
    <dsp:sp modelId="{A3ABF094-C434-4B2A-A482-6C1E7009D6A9}">
      <dsp:nvSpPr>
        <dsp:cNvPr id="0" name=""/>
        <dsp:cNvSpPr/>
      </dsp:nvSpPr>
      <dsp:spPr>
        <a:xfrm>
          <a:off x="0" y="1621386"/>
          <a:ext cx="2962656" cy="1541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The Marketing Authorisation Holder:</a:t>
          </a:r>
          <a:endParaRPr lang="en-GB" sz="2800" kern="1200"/>
        </a:p>
      </dsp:txBody>
      <dsp:txXfrm>
        <a:off x="75272" y="1696658"/>
        <a:ext cx="2812112" cy="1391408"/>
      </dsp:txXfrm>
    </dsp:sp>
    <dsp:sp modelId="{2A824AE9-953A-4DD1-9E18-A1C38F06A1DB}">
      <dsp:nvSpPr>
        <dsp:cNvPr id="0" name=""/>
        <dsp:cNvSpPr/>
      </dsp:nvSpPr>
      <dsp:spPr>
        <a:xfrm rot="5400000">
          <a:off x="4979347" y="1377940"/>
          <a:ext cx="1233561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can take place in- or outside the EU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multiple manufacturing sites are allowed on the same Marketing Authorisation (MA)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quality must be verified by Good Manufacturing Practice (GMP) status and inspection</a:t>
          </a:r>
          <a:endParaRPr lang="en-GB" sz="1400" kern="1200" dirty="0"/>
        </a:p>
      </dsp:txBody>
      <dsp:txXfrm rot="-5400000">
        <a:off x="2962656" y="3454849"/>
        <a:ext cx="5206727" cy="1113127"/>
      </dsp:txXfrm>
    </dsp:sp>
    <dsp:sp modelId="{894106D5-8FC1-4338-85B1-7C2A7818F05B}">
      <dsp:nvSpPr>
        <dsp:cNvPr id="0" name=""/>
        <dsp:cNvSpPr/>
      </dsp:nvSpPr>
      <dsp:spPr>
        <a:xfrm>
          <a:off x="0" y="3240436"/>
          <a:ext cx="2962656" cy="15419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Manufacturing of the drug product:</a:t>
          </a:r>
          <a:endParaRPr lang="en-GB" sz="2800" kern="1200"/>
        </a:p>
      </dsp:txBody>
      <dsp:txXfrm>
        <a:off x="75272" y="3315708"/>
        <a:ext cx="2812112" cy="1391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A8D7-9C39-4FE1-9A5D-37AFA398DDE5}" type="datetimeFigureOut">
              <a:rPr lang="fr-BE" smtClean="0"/>
              <a:pPr/>
              <a:t>21/04/15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8C81-E50C-418E-BA9E-683E117C141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ema.europa.eu/ema/index.jsp?curl=pages/medicines/landing/epar_search.jsp&amp;mid=WC0b01ac058001d124" TargetMode="Externa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110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617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474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09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043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3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47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AD9EFA-B128-45A8-AA33-C850037ABBEC}" type="slidenum">
              <a:rPr lang="en-GB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2CCB7-1CF7-4ADA-A39F-0A48E3C73B2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a-DK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5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b="0" dirty="0" smtClean="0"/>
              <a:t>Covers more than 500 million inhabitants and 24 languages</a:t>
            </a:r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r>
              <a:rPr lang="en-GB" b="1" dirty="0" smtClean="0"/>
              <a:t>European Commission (EC)</a:t>
            </a:r>
          </a:p>
          <a:p>
            <a:r>
              <a:rPr lang="en-GB" dirty="0" smtClean="0"/>
              <a:t>Located in Brussel, Belgium</a:t>
            </a:r>
            <a:endParaRPr lang="en-GB" b="1" dirty="0" smtClean="0"/>
          </a:p>
          <a:p>
            <a:r>
              <a:rPr lang="en-GB" dirty="0" smtClean="0"/>
              <a:t>Responsible: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drafting the EU policy and legal framework:</a:t>
            </a:r>
          </a:p>
          <a:p>
            <a:pPr lvl="2"/>
            <a:r>
              <a:rPr lang="en-GB" sz="1500" b="1" dirty="0" smtClean="0"/>
              <a:t>Directives</a:t>
            </a:r>
            <a:r>
              <a:rPr lang="en-GB" sz="1500" dirty="0" smtClean="0"/>
              <a:t> (to be incorporated into national legislation e.g. 2001/83/EC as amended 2004/27/EC</a:t>
            </a:r>
            <a:endParaRPr lang="en-GB" sz="1500" dirty="0" smtClean="0">
              <a:solidFill>
                <a:srgbClr val="001965"/>
              </a:solidFill>
            </a:endParaRPr>
          </a:p>
          <a:p>
            <a:pPr lvl="2"/>
            <a:r>
              <a:rPr lang="en-GB" sz="1500" b="1" dirty="0" smtClean="0"/>
              <a:t>Regulations </a:t>
            </a:r>
            <a:r>
              <a:rPr lang="en-GB" sz="1500" dirty="0" smtClean="0"/>
              <a:t>automatic entry into force and binding in all Member States e.g. EEC/2309/93 as amended EC/726/2004</a:t>
            </a:r>
          </a:p>
          <a:p>
            <a:pPr lvl="2"/>
            <a:r>
              <a:rPr lang="en-GB" sz="1500" dirty="0" smtClean="0"/>
              <a:t>Notice to Applicants (</a:t>
            </a:r>
            <a:r>
              <a:rPr lang="en-GB" sz="1500" dirty="0" err="1" smtClean="0"/>
              <a:t>NtA</a:t>
            </a:r>
            <a:r>
              <a:rPr lang="en-GB" sz="1500" dirty="0" smtClean="0"/>
              <a:t>) - guidelines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issuing the </a:t>
            </a:r>
            <a:r>
              <a:rPr lang="en-GB" b="1" dirty="0" smtClean="0"/>
              <a:t>Commission Decision </a:t>
            </a:r>
            <a:r>
              <a:rPr lang="en-GB" dirty="0" smtClean="0"/>
              <a:t>= the Marketing Authorisation for products approved via the Centralised Procedure (CP) covering 28 MS + Norway and Iceland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European</a:t>
            </a:r>
            <a:r>
              <a:rPr lang="en-GB" b="1" baseline="0" dirty="0" smtClean="0"/>
              <a:t> Medicines Agency (</a:t>
            </a:r>
            <a:r>
              <a:rPr lang="en-GB" b="1" dirty="0" smtClean="0"/>
              <a:t>EMA)</a:t>
            </a:r>
          </a:p>
          <a:p>
            <a:pPr>
              <a:defRPr/>
            </a:pPr>
            <a:r>
              <a:rPr lang="en-GB" dirty="0" smtClean="0"/>
              <a:t>Established 1995, located in London-</a:t>
            </a:r>
            <a:r>
              <a:rPr lang="en-GB" baseline="0" dirty="0" smtClean="0"/>
              <a:t> c</a:t>
            </a:r>
            <a:r>
              <a:rPr lang="en-GB" b="0" dirty="0" smtClean="0"/>
              <a:t>elebrates</a:t>
            </a:r>
            <a:r>
              <a:rPr lang="en-GB" b="0" baseline="0" dirty="0" smtClean="0"/>
              <a:t> its´20 years anniversary this year</a:t>
            </a:r>
            <a:endParaRPr lang="en-GB" b="0" dirty="0" smtClean="0"/>
          </a:p>
          <a:p>
            <a:pPr>
              <a:defRPr/>
            </a:pPr>
            <a:r>
              <a:rPr lang="en-GB" dirty="0" smtClean="0"/>
              <a:t>Reports to the European Commission</a:t>
            </a:r>
          </a:p>
          <a:p>
            <a:pPr>
              <a:defRPr/>
            </a:pPr>
            <a:r>
              <a:rPr lang="en-GB" dirty="0" smtClean="0"/>
              <a:t>Responsible for:</a:t>
            </a:r>
          </a:p>
          <a:p>
            <a:pPr lvl="1">
              <a:defRPr/>
            </a:pPr>
            <a:r>
              <a:rPr lang="en-GB" dirty="0" smtClean="0"/>
              <a:t>Coordinating the existing scientific resources of Member States (MS):</a:t>
            </a:r>
          </a:p>
          <a:p>
            <a:pPr lvl="2">
              <a:defRPr/>
            </a:pPr>
            <a:r>
              <a:rPr lang="en-GB" dirty="0" smtClean="0"/>
              <a:t>Administers seven Scientific Committees</a:t>
            </a:r>
          </a:p>
          <a:p>
            <a:pPr lvl="1">
              <a:defRPr/>
            </a:pPr>
            <a:r>
              <a:rPr lang="en-GB" dirty="0" smtClean="0"/>
              <a:t>Contact point for the applicant</a:t>
            </a:r>
          </a:p>
          <a:p>
            <a:pPr lvl="2">
              <a:defRPr/>
            </a:pPr>
            <a:r>
              <a:rPr lang="en-GB" b="1" u="sng" dirty="0" smtClean="0"/>
              <a:t>P</a:t>
            </a:r>
            <a:r>
              <a:rPr lang="en-GB" dirty="0" smtClean="0"/>
              <a:t>roduct </a:t>
            </a:r>
            <a:r>
              <a:rPr lang="en-GB" b="1" u="sng" dirty="0" smtClean="0"/>
              <a:t>T</a:t>
            </a:r>
            <a:r>
              <a:rPr lang="en-GB" dirty="0" smtClean="0"/>
              <a:t>eam </a:t>
            </a:r>
            <a:r>
              <a:rPr lang="en-GB" b="1" u="sng" dirty="0" smtClean="0"/>
              <a:t>L</a:t>
            </a:r>
            <a:r>
              <a:rPr lang="en-GB" dirty="0" smtClean="0"/>
              <a:t>eader (PTL)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smtClean="0"/>
              <a:t>Procedures for approval, surveillance and withdrawal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smtClean="0"/>
              <a:t>Surveillance of marketed medicinal products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smtClean="0"/>
              <a:t>Databases and electronic communication</a:t>
            </a:r>
          </a:p>
          <a:p>
            <a:pPr lvl="0">
              <a:lnSpc>
                <a:spcPct val="90000"/>
              </a:lnSpc>
              <a:buFont typeface="Arial" pitchFamily="34" charset="0"/>
              <a:buNone/>
              <a:defRPr/>
            </a:pPr>
            <a:endParaRPr lang="en-GB" dirty="0" smtClean="0"/>
          </a:p>
          <a:p>
            <a:pPr lvl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b="1" dirty="0" smtClean="0"/>
              <a:t>A Networking Agency</a:t>
            </a:r>
          </a:p>
          <a:p>
            <a:pPr lvl="0">
              <a:lnSpc>
                <a:spcPct val="90000"/>
              </a:lnSpc>
              <a:buFont typeface="Arial" pitchFamily="34" charset="0"/>
              <a:buNone/>
              <a:defRPr/>
            </a:pPr>
            <a:endParaRPr lang="en-GB" dirty="0" smtClean="0"/>
          </a:p>
          <a:p>
            <a:pPr lvl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b="1" dirty="0" smtClean="0"/>
              <a:t>The</a:t>
            </a:r>
            <a:r>
              <a:rPr lang="en-GB" b="1" baseline="0" dirty="0" smtClean="0"/>
              <a:t> Scientific Committees</a:t>
            </a:r>
            <a:endParaRPr lang="en-GB" b="1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CHMP</a:t>
            </a:r>
            <a:r>
              <a:rPr lang="en-GB" dirty="0" smtClean="0"/>
              <a:t> 		Committee for Medicinal Products for Human Use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PRAC</a:t>
            </a:r>
            <a:r>
              <a:rPr lang="en-GB" dirty="0" smtClean="0"/>
              <a:t> 		Pharmacovigilance Risk Assessment Committee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PDCO</a:t>
            </a:r>
            <a:r>
              <a:rPr lang="en-GB" dirty="0" smtClean="0"/>
              <a:t> 		Paediatric Committee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COMP</a:t>
            </a:r>
            <a:r>
              <a:rPr lang="en-GB" dirty="0" smtClean="0"/>
              <a:t> 		Committee for Orphan Medicinal Products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CAT</a:t>
            </a:r>
            <a:r>
              <a:rPr lang="en-GB" dirty="0" smtClean="0"/>
              <a:t> 		Committee for Advanced Therapies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HPMC</a:t>
            </a:r>
            <a:r>
              <a:rPr lang="en-GB" dirty="0" smtClean="0"/>
              <a:t> 		Committee on Herbal Medicinal Products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CVMP</a:t>
            </a:r>
            <a:r>
              <a:rPr lang="en-GB" dirty="0" smtClean="0"/>
              <a:t> 		Committee for Medicinal Products for Veterinary Use </a:t>
            </a:r>
          </a:p>
          <a:p>
            <a:endParaRPr lang="en-GB" dirty="0" smtClean="0"/>
          </a:p>
          <a:p>
            <a:r>
              <a:rPr lang="en-GB" dirty="0" smtClean="0"/>
              <a:t>The committees carry out the scientific evaluation of applications within the scope of the Centralised Procedure (CP)</a:t>
            </a:r>
          </a:p>
          <a:p>
            <a:r>
              <a:rPr lang="en-GB" dirty="0" smtClean="0"/>
              <a:t>Assessments are based on scientific criteria to determine whether or not the medicine meet the necessary quality, safety and efficacy requirements in accordance with EU legislation</a:t>
            </a:r>
            <a:endParaRPr lang="en-GB" sz="1200" dirty="0" smtClean="0"/>
          </a:p>
          <a:p>
            <a:endParaRPr lang="en-GB" dirty="0" smtClean="0"/>
          </a:p>
          <a:p>
            <a:r>
              <a:rPr lang="en-GB" b="1" dirty="0" smtClean="0"/>
              <a:t>The Committee for Medicinal</a:t>
            </a:r>
            <a:r>
              <a:rPr lang="en-GB" b="1" baseline="0" dirty="0" smtClean="0"/>
              <a:t> Products for Human Use (</a:t>
            </a:r>
            <a:r>
              <a:rPr lang="en-GB" b="1" dirty="0" smtClean="0"/>
              <a:t>CHMP)</a:t>
            </a:r>
          </a:p>
          <a:p>
            <a:pPr>
              <a:buFontTx/>
              <a:buChar char="•"/>
            </a:pPr>
            <a:r>
              <a:rPr lang="en-GB" sz="1200" dirty="0" smtClean="0">
                <a:cs typeface="Arial" pitchFamily="34" charset="0"/>
              </a:rPr>
              <a:t>Chairman (Dr Tomas </a:t>
            </a:r>
            <a:r>
              <a:rPr lang="en-GB" sz="1200" dirty="0" err="1" smtClean="0">
                <a:cs typeface="Arial" pitchFamily="34" charset="0"/>
              </a:rPr>
              <a:t>Salmonsen</a:t>
            </a:r>
            <a:r>
              <a:rPr lang="en-GB" sz="1200" dirty="0" smtClean="0">
                <a:cs typeface="Arial" pitchFamily="34" charset="0"/>
              </a:rPr>
              <a:t> ) &amp; Vice-Chairman (Dr Pierre </a:t>
            </a:r>
            <a:r>
              <a:rPr lang="en-GB" sz="1200" dirty="0" err="1" smtClean="0">
                <a:cs typeface="Arial" pitchFamily="34" charset="0"/>
              </a:rPr>
              <a:t>Demolis</a:t>
            </a:r>
            <a:r>
              <a:rPr lang="en-GB" sz="1200" dirty="0" smtClean="0">
                <a:cs typeface="Arial" pitchFamily="34" charset="0"/>
              </a:rPr>
              <a:t> )</a:t>
            </a:r>
          </a:p>
          <a:p>
            <a:pPr>
              <a:buFontTx/>
              <a:buChar char="•"/>
            </a:pPr>
            <a:r>
              <a:rPr lang="en-GB" sz="1200" b="1" dirty="0" smtClean="0">
                <a:cs typeface="Arial" pitchFamily="34" charset="0"/>
              </a:rPr>
              <a:t>1 </a:t>
            </a:r>
            <a:r>
              <a:rPr lang="en-GB" sz="1200" dirty="0" smtClean="0">
                <a:cs typeface="Arial" pitchFamily="34" charset="0"/>
              </a:rPr>
              <a:t>scientific expert </a:t>
            </a:r>
            <a:r>
              <a:rPr lang="en-GB" sz="1200" b="1" dirty="0" smtClean="0">
                <a:cs typeface="Arial" pitchFamily="34" charset="0"/>
              </a:rPr>
              <a:t>member</a:t>
            </a:r>
            <a:r>
              <a:rPr lang="en-GB" sz="1200" dirty="0" smtClean="0">
                <a:cs typeface="Arial" pitchFamily="34" charset="0"/>
              </a:rPr>
              <a:t> nominated by each MS </a:t>
            </a:r>
            <a:r>
              <a:rPr lang="en-GB" sz="1200" b="1" dirty="0" smtClean="0">
                <a:cs typeface="Arial" pitchFamily="34" charset="0"/>
              </a:rPr>
              <a:t>and 1 alternate </a:t>
            </a:r>
            <a:endParaRPr lang="en-GB" sz="12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1200" b="1" dirty="0" smtClean="0">
                <a:cs typeface="Arial" pitchFamily="34" charset="0"/>
              </a:rPr>
              <a:t>1</a:t>
            </a:r>
            <a:r>
              <a:rPr lang="en-GB" sz="1200" dirty="0" smtClean="0">
                <a:cs typeface="Arial" pitchFamily="34" charset="0"/>
              </a:rPr>
              <a:t> scientific expert </a:t>
            </a:r>
            <a:r>
              <a:rPr lang="en-GB" sz="1200" b="1" dirty="0" smtClean="0">
                <a:cs typeface="Arial" pitchFamily="34" charset="0"/>
              </a:rPr>
              <a:t>member</a:t>
            </a:r>
            <a:r>
              <a:rPr lang="en-GB" sz="1200" dirty="0" smtClean="0">
                <a:cs typeface="Arial" pitchFamily="34" charset="0"/>
              </a:rPr>
              <a:t> from NO and IS </a:t>
            </a:r>
            <a:r>
              <a:rPr lang="en-GB" sz="1200" b="1" dirty="0" smtClean="0">
                <a:cs typeface="Arial" pitchFamily="34" charset="0"/>
              </a:rPr>
              <a:t>and 1 alternate</a:t>
            </a:r>
            <a:endParaRPr lang="en-GB" sz="12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GB" sz="1200" dirty="0" smtClean="0">
                <a:cs typeface="Arial" pitchFamily="34" charset="0"/>
              </a:rPr>
              <a:t>Up to </a:t>
            </a:r>
            <a:r>
              <a:rPr lang="en-GB" sz="1200" b="1" dirty="0" smtClean="0">
                <a:cs typeface="Arial" pitchFamily="34" charset="0"/>
              </a:rPr>
              <a:t>5</a:t>
            </a:r>
            <a:r>
              <a:rPr lang="en-GB" sz="1200" dirty="0" smtClean="0">
                <a:cs typeface="Arial" pitchFamily="34" charset="0"/>
              </a:rPr>
              <a:t> co-opted members</a:t>
            </a:r>
          </a:p>
          <a:p>
            <a:endParaRPr lang="en-GB" b="1" dirty="0" smtClean="0"/>
          </a:p>
          <a:p>
            <a:r>
              <a:rPr lang="en-GB" sz="2400" dirty="0" smtClean="0"/>
              <a:t>Responsible for:</a:t>
            </a:r>
          </a:p>
          <a:p>
            <a:pPr lvl="1"/>
            <a:r>
              <a:rPr lang="en-GB" sz="2200" dirty="0" smtClean="0"/>
              <a:t>appointing Rapporteur and Co-Rapporteur</a:t>
            </a:r>
          </a:p>
          <a:p>
            <a:pPr lvl="1"/>
            <a:r>
              <a:rPr lang="en-GB" sz="2200" dirty="0" smtClean="0"/>
              <a:t>preparing EMA´s opinions on all questions concerning medicines for human use, in accordance with Regulation EC/726/2004 :</a:t>
            </a:r>
          </a:p>
          <a:p>
            <a:pPr lvl="2"/>
            <a:r>
              <a:rPr lang="en-GB" sz="2000" dirty="0" smtClean="0"/>
              <a:t>Integrate input from other scientific committees as relevant</a:t>
            </a:r>
          </a:p>
          <a:p>
            <a:pPr lvl="1"/>
            <a:r>
              <a:rPr lang="en-GB" sz="2000" dirty="0" smtClean="0"/>
              <a:t>delivering CMHP opinions to the European Commission </a:t>
            </a:r>
          </a:p>
          <a:p>
            <a:pPr lvl="1"/>
            <a:r>
              <a:rPr lang="en-GB" sz="2000" dirty="0" smtClean="0"/>
              <a:t>publishing an </a:t>
            </a:r>
            <a:r>
              <a:rPr lang="en-GB" sz="2000" dirty="0" smtClean="0">
                <a:hlinkClick r:id="rId3" action="ppaction://hlinkfile"/>
              </a:rPr>
              <a:t>European Public Assessment Report (EPAR)</a:t>
            </a:r>
            <a:r>
              <a:rPr lang="en-GB" sz="2000" dirty="0" smtClean="0"/>
              <a:t> for medicines which are granted a marketing authorisation (MA) via the Centralised Procedure (CP)</a:t>
            </a:r>
          </a:p>
          <a:p>
            <a:pPr lvl="1"/>
            <a:r>
              <a:rPr lang="en-GB" sz="2200" dirty="0" smtClean="0"/>
              <a:t>providing scientific advice to companies</a:t>
            </a:r>
          </a:p>
          <a:p>
            <a:pPr lvl="1"/>
            <a:r>
              <a:rPr lang="en-GB" sz="2200" dirty="0" smtClean="0"/>
              <a:t>advising on general EU guidelines and policies</a:t>
            </a:r>
          </a:p>
          <a:p>
            <a:pPr lvl="1"/>
            <a:r>
              <a:rPr lang="en-GB" sz="2200" dirty="0" smtClean="0"/>
              <a:t>contributing to International Conference on Harmonisation (ICH) process</a:t>
            </a:r>
          </a:p>
          <a:p>
            <a:pPr lvl="1"/>
            <a:r>
              <a:rPr lang="en-GB" sz="2400" dirty="0" smtClean="0"/>
              <a:t>establishing working parties and expert groups as necessary</a:t>
            </a:r>
          </a:p>
          <a:p>
            <a:pPr lvl="0"/>
            <a:endParaRPr lang="en-GB" b="1" dirty="0" smtClean="0"/>
          </a:p>
          <a:p>
            <a:r>
              <a:rPr lang="en-GB" b="1" dirty="0" smtClean="0"/>
              <a:t>Working Parties</a:t>
            </a:r>
            <a:br>
              <a:rPr lang="en-GB" b="1" dirty="0" smtClean="0"/>
            </a:br>
            <a:r>
              <a:rPr lang="en-GB" dirty="0" smtClean="0"/>
              <a:t>Established by the CHMP</a:t>
            </a:r>
          </a:p>
          <a:p>
            <a:r>
              <a:rPr lang="en-GB" dirty="0" smtClean="0"/>
              <a:t>Have a three year mandate</a:t>
            </a:r>
          </a:p>
          <a:p>
            <a:r>
              <a:rPr lang="en-GB" dirty="0" smtClean="0"/>
              <a:t>Members chosen based on expertise in a scientific field</a:t>
            </a:r>
          </a:p>
          <a:p>
            <a:r>
              <a:rPr lang="en-GB" dirty="0" smtClean="0"/>
              <a:t>Appointed from European list of experts</a:t>
            </a:r>
          </a:p>
          <a:p>
            <a:endParaRPr lang="en-GB" dirty="0" smtClean="0"/>
          </a:p>
          <a:p>
            <a:r>
              <a:rPr lang="en-GB" dirty="0" smtClean="0"/>
              <a:t>Provide input to the CHMP on:</a:t>
            </a:r>
          </a:p>
          <a:p>
            <a:pPr lvl="1"/>
            <a:r>
              <a:rPr lang="en-GB" dirty="0" smtClean="0"/>
              <a:t>Scientific issues</a:t>
            </a:r>
          </a:p>
          <a:p>
            <a:pPr lvl="1"/>
            <a:r>
              <a:rPr lang="en-GB" dirty="0" smtClean="0"/>
              <a:t>Scientific evaluation of Marketing Authorisations</a:t>
            </a:r>
          </a:p>
          <a:p>
            <a:pPr lvl="1"/>
            <a:r>
              <a:rPr lang="en-GB" dirty="0" smtClean="0"/>
              <a:t>Drafting &amp; revision of guidelines</a:t>
            </a:r>
            <a:endParaRPr lang="en-GB" b="1" dirty="0" smtClean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National</a:t>
            </a:r>
            <a:r>
              <a:rPr lang="en-GB" b="1" baseline="0" dirty="0" smtClean="0"/>
              <a:t> Health Authorities </a:t>
            </a:r>
          </a:p>
          <a:p>
            <a:r>
              <a:rPr lang="en-GB" dirty="0" smtClean="0"/>
              <a:t>More that 30 HAs located in the 28 EU Member states + Norway and Iceland</a:t>
            </a:r>
          </a:p>
          <a:p>
            <a:r>
              <a:rPr lang="en-GB" dirty="0" smtClean="0"/>
              <a:t>Responsible for: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purely national applications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being involved in applications via the  Mutual Recognition Procedure (MRP) or the Decentralised Procedure (DCP)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providing experts and CHMP members to the EMA system</a:t>
            </a:r>
          </a:p>
          <a:p>
            <a:pPr lvl="0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96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fld id="{3DF0D0AB-4718-4C9F-9C5B-9C1B4DAC94EB}" type="slidenum">
              <a:rPr lang="da-DK" sz="1200" smtClean="0">
                <a:latin typeface="Calibri" pitchFamily="34" charset="0"/>
              </a:rPr>
              <a:pPr eaLnBrk="1" hangingPunct="1"/>
              <a:t>21</a:t>
            </a:fld>
            <a:endParaRPr lang="da-DK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5598E9-2D7C-4C44-A07E-B3AA60FA7403}" type="slidenum">
              <a:rPr lang="en-GB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5598E9-2D7C-4C44-A07E-B3AA60FA7403}" type="slidenum">
              <a:rPr lang="en-GB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D4AA8D8-64C1-46A9-92C2-968AB575E0C1}" type="slidenum">
              <a:rPr lang="da-DK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da-DK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2636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59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60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297224-8156-49EA-8DA4-DF4DB650D810}" type="slidenum">
              <a:rPr lang="en-GB" altLang="en-US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da-DK" smtClean="0"/>
              <a:pPr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4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450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014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086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396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3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CB2D5D-030E-44DA-B282-BF1D6A9F59CC}" type="slidenum">
              <a:rPr lang="en-US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7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AD9EFA-B128-45A8-AA33-C850037ABBEC}" type="slidenum">
              <a:rPr lang="da-DK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da-DK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AD9EFA-B128-45A8-AA33-C850037ABBEC}" type="slidenum">
              <a:rPr lang="en-GB" altLang="en-US" smtClean="0">
                <a:ea typeface="ヒラギノ角ゴ Pro W3" pitchFamily="-8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Agency</a:t>
            </a:r>
            <a:r>
              <a:rPr lang="en-GB" baseline="0" dirty="0" smtClean="0"/>
              <a:t> interactions during development and prior to submission of the MAA plays an important role in facilitating the development of new medicines.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6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5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000" y="2818800"/>
            <a:ext cx="4923448" cy="111425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2800" y="4014000"/>
            <a:ext cx="4968552" cy="5760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3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38543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7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22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 cstate="print"/>
          <a:srcRect t="25392" r="19904"/>
          <a:stretch>
            <a:fillRect/>
          </a:stretch>
        </p:blipFill>
        <p:spPr>
          <a:xfrm>
            <a:off x="7524328" y="0"/>
            <a:ext cx="1619672" cy="15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000" y="6514921"/>
            <a:ext cx="396488" cy="154439"/>
          </a:xfrm>
        </p:spPr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8" name="Picture 7" descr="Efpia-PPT_template_254x190,5mm_LAYOUT_V08_P3_footnote_forMS.png"/>
          <p:cNvPicPr>
            <a:picLocks noChangeAspect="1"/>
          </p:cNvPicPr>
          <p:nvPr userDrawn="1"/>
        </p:nvPicPr>
        <p:blipFill>
          <a:blip r:embed="rId3" cstate="print"/>
          <a:srcRect l="92548" t="8467" r="3893" b="26282"/>
          <a:stretch>
            <a:fillRect/>
          </a:stretch>
        </p:blipFill>
        <p:spPr>
          <a:xfrm>
            <a:off x="8460432" y="6525344"/>
            <a:ext cx="72008" cy="72008"/>
          </a:xfrm>
          <a:prstGeom prst="rect">
            <a:avLst/>
          </a:prstGeom>
        </p:spPr>
      </p:pic>
      <p:pic>
        <p:nvPicPr>
          <p:cNvPr id="9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4000" y="6309000"/>
            <a:ext cx="566881" cy="3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pia-PPT_template_254x190,5mm_LAYOUT_V08_P3_graphisme_forMS.png"/>
          <p:cNvPicPr>
            <a:picLocks noChangeAspect="1"/>
          </p:cNvPicPr>
          <p:nvPr userDrawn="1"/>
        </p:nvPicPr>
        <p:blipFill>
          <a:blip r:embed="rId2" cstate="print"/>
          <a:srcRect t="25392" r="19904"/>
          <a:stretch>
            <a:fillRect/>
          </a:stretch>
        </p:blipFill>
        <p:spPr>
          <a:xfrm>
            <a:off x="7524328" y="0"/>
            <a:ext cx="1619672" cy="1567150"/>
          </a:xfrm>
          <a:prstGeom prst="rect">
            <a:avLst/>
          </a:prstGeom>
        </p:spPr>
      </p:pic>
      <p:pic>
        <p:nvPicPr>
          <p:cNvPr id="9" name="Picture 8" descr="Efpia-PPT_template_254x190,5mm_LAYOUT_V08_P3_footnote_forMS.png"/>
          <p:cNvPicPr>
            <a:picLocks noChangeAspect="1"/>
          </p:cNvPicPr>
          <p:nvPr userDrawn="1"/>
        </p:nvPicPr>
        <p:blipFill>
          <a:blip r:embed="rId3" cstate="print"/>
          <a:srcRect l="92548" t="8467" r="3893" b="26282"/>
          <a:stretch>
            <a:fillRect/>
          </a:stretch>
        </p:blipFill>
        <p:spPr>
          <a:xfrm>
            <a:off x="8460432" y="6525344"/>
            <a:ext cx="72008" cy="7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0" name="Picture 9" descr="Efpia-PPT_template_254x190,5mm_LAYOUT_V08_P3_LOGO_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4000" y="6309000"/>
            <a:ext cx="566881" cy="3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fpia-PPT_template_254x190,5mm_LAYOUT_V08_P3_graphisme_forMS.png"/>
          <p:cNvPicPr>
            <a:picLocks noChangeAspect="1"/>
          </p:cNvPicPr>
          <p:nvPr userDrawn="1"/>
        </p:nvPicPr>
        <p:blipFill>
          <a:blip r:embed="rId2" cstate="print"/>
          <a:srcRect t="25392" r="19904"/>
          <a:stretch>
            <a:fillRect/>
          </a:stretch>
        </p:blipFill>
        <p:spPr>
          <a:xfrm>
            <a:off x="7524328" y="0"/>
            <a:ext cx="1619672" cy="1567150"/>
          </a:xfrm>
          <a:prstGeom prst="rect">
            <a:avLst/>
          </a:prstGeom>
        </p:spPr>
      </p:pic>
      <p:pic>
        <p:nvPicPr>
          <p:cNvPr id="11" name="Picture 10" descr="Efpia-PPT_template_254x190,5mm_LAYOUT_V08_P3_footnote_forMS.png"/>
          <p:cNvPicPr>
            <a:picLocks noChangeAspect="1"/>
          </p:cNvPicPr>
          <p:nvPr userDrawn="1"/>
        </p:nvPicPr>
        <p:blipFill>
          <a:blip r:embed="rId3" cstate="print"/>
          <a:srcRect l="92548" t="8467" r="3893" b="26282"/>
          <a:stretch>
            <a:fillRect/>
          </a:stretch>
        </p:blipFill>
        <p:spPr>
          <a:xfrm>
            <a:off x="8460432" y="6525344"/>
            <a:ext cx="72008" cy="7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66000"/>
            <a:ext cx="8136456" cy="512736"/>
          </a:xfrm>
        </p:spPr>
        <p:txBody>
          <a:bodyPr/>
          <a:lstStyle>
            <a:lvl1pPr>
              <a:defRPr baseline="0">
                <a:solidFill>
                  <a:srgbClr val="BEC0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60800"/>
            <a:ext cx="4040188" cy="6397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59000"/>
            <a:ext cx="4041775" cy="6397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2" name="Picture 11" descr="Efpia-PPT_template_254x190,5mm_LAYOUT_V08_P3_LOGO_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4000" y="6309000"/>
            <a:ext cx="566881" cy="3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fpia-PPT_template_254x190,5mm_LAYOUT_V08_P3_graphisme_forMS.png"/>
          <p:cNvPicPr>
            <a:picLocks noChangeAspect="1"/>
          </p:cNvPicPr>
          <p:nvPr userDrawn="1"/>
        </p:nvPicPr>
        <p:blipFill>
          <a:blip r:embed="rId2" cstate="print"/>
          <a:srcRect t="25392" r="19904"/>
          <a:stretch>
            <a:fillRect/>
          </a:stretch>
        </p:blipFill>
        <p:spPr>
          <a:xfrm>
            <a:off x="7524328" y="0"/>
            <a:ext cx="1619672" cy="1567150"/>
          </a:xfrm>
          <a:prstGeom prst="rect">
            <a:avLst/>
          </a:prstGeom>
        </p:spPr>
      </p:pic>
      <p:pic>
        <p:nvPicPr>
          <p:cNvPr id="7" name="Picture 6" descr="Efpia-PPT_template_254x190,5mm_LAYOUT_V08_P3_footnote_forMS.png"/>
          <p:cNvPicPr>
            <a:picLocks noChangeAspect="1"/>
          </p:cNvPicPr>
          <p:nvPr userDrawn="1"/>
        </p:nvPicPr>
        <p:blipFill>
          <a:blip r:embed="rId3" cstate="print"/>
          <a:srcRect l="92548" t="8467" r="3893" b="26282"/>
          <a:stretch>
            <a:fillRect/>
          </a:stretch>
        </p:blipFill>
        <p:spPr>
          <a:xfrm>
            <a:off x="8460432" y="6525344"/>
            <a:ext cx="72008" cy="7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8" name="Picture 7" descr="Efpia-PPT_template_254x190,5mm_LAYOUT_V08_P3_LOGO_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4000" y="6309000"/>
            <a:ext cx="566881" cy="3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fpia-PPT_template_254x190,5mm_LAYOUT_V08_P3_graphisme_forMS.png"/>
          <p:cNvPicPr>
            <a:picLocks noChangeAspect="1"/>
          </p:cNvPicPr>
          <p:nvPr userDrawn="1"/>
        </p:nvPicPr>
        <p:blipFill>
          <a:blip r:embed="rId2" cstate="print"/>
          <a:srcRect t="25392" r="19904"/>
          <a:stretch>
            <a:fillRect/>
          </a:stretch>
        </p:blipFill>
        <p:spPr>
          <a:xfrm>
            <a:off x="7524328" y="0"/>
            <a:ext cx="1619672" cy="1567150"/>
          </a:xfrm>
          <a:prstGeom prst="rect">
            <a:avLst/>
          </a:prstGeom>
        </p:spPr>
      </p:pic>
      <p:pic>
        <p:nvPicPr>
          <p:cNvPr id="11" name="Picture 10" descr="Efpia-PPT_template_254x190,5mm_LAYOUT_V08_P3_footnote_forMS.png"/>
          <p:cNvPicPr>
            <a:picLocks noChangeAspect="1"/>
          </p:cNvPicPr>
          <p:nvPr userDrawn="1"/>
        </p:nvPicPr>
        <p:blipFill>
          <a:blip r:embed="rId3" cstate="print"/>
          <a:srcRect l="92548" t="8467" r="3893" b="26282"/>
          <a:stretch>
            <a:fillRect/>
          </a:stretch>
        </p:blipFill>
        <p:spPr>
          <a:xfrm>
            <a:off x="8460432" y="6525344"/>
            <a:ext cx="72008" cy="7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66000"/>
            <a:ext cx="8136456" cy="512736"/>
          </a:xfrm>
        </p:spPr>
        <p:txBody>
          <a:bodyPr/>
          <a:lstStyle>
            <a:lvl1pPr>
              <a:defRPr baseline="0">
                <a:solidFill>
                  <a:srgbClr val="BEC0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60800"/>
            <a:ext cx="8136456" cy="6397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1775" cy="3414365"/>
          </a:xfrm>
          <a:ln w="12700">
            <a:solidFill>
              <a:srgbClr val="BEC0C2"/>
            </a:solidFill>
          </a:ln>
        </p:spPr>
        <p:txBody>
          <a:bodyPr lIns="180000" tIns="180000" rIns="180000" bIns="180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2" name="Picture 11" descr="Efpia-PPT_template_254x190,5mm_LAYOUT_V08_P3_LOGO_forM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4000" y="6309000"/>
            <a:ext cx="566881" cy="3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730400" y="3781800"/>
            <a:ext cx="3744416" cy="2118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417"/>
              </a:spcAft>
            </a:pPr>
            <a:r>
              <a:rPr lang="fr-B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EFPIA Brussels Office</a:t>
            </a:r>
          </a:p>
          <a:p>
            <a:r>
              <a:rPr lang="fr-B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Leopold</a:t>
            </a:r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Plaza</a:t>
            </a:r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Building</a:t>
            </a:r>
          </a:p>
          <a:p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Rue du Trône 108</a:t>
            </a:r>
          </a:p>
          <a:p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B-1050 Brussels - </a:t>
            </a:r>
            <a:r>
              <a:rPr lang="fr-B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Belgium</a:t>
            </a:r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+32 (0)2 626 25 55</a:t>
            </a:r>
          </a:p>
          <a:p>
            <a:endParaRPr lang="fr-B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 smtClean="0">
                <a:solidFill>
                  <a:srgbClr val="F5841F"/>
                </a:solidFill>
                <a:latin typeface="Arial" pitchFamily="34" charset="0"/>
                <a:cs typeface="Arial" pitchFamily="34" charset="0"/>
              </a:rPr>
              <a:t>www.efpia.eu</a:t>
            </a:r>
            <a:endParaRPr lang="fr-BE" dirty="0">
              <a:solidFill>
                <a:srgbClr val="F584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000" y="6534000"/>
            <a:ext cx="280831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500" b="1" cap="all" spc="34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36456" cy="512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514921"/>
            <a:ext cx="481456" cy="2264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>
                <a:solidFill>
                  <a:srgbClr val="7778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B5B6FF-6742-42ED-922D-A405021672AA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5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889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841F"/>
        </a:buClr>
        <a:buFont typeface="Wingdings 2" pitchFamily="18" charset="2"/>
        <a:buChar char=""/>
        <a:defRPr sz="2400" kern="1200">
          <a:solidFill>
            <a:srgbClr val="77787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898"/>
        </a:buClr>
        <a:buFont typeface="Wingdings 2" pitchFamily="18" charset="2"/>
        <a:buChar char=""/>
        <a:defRPr sz="2000" kern="1200">
          <a:solidFill>
            <a:srgbClr val="77787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ACA3C"/>
        </a:buClr>
        <a:buFont typeface="Wingdings 2" pitchFamily="18" charset="2"/>
        <a:buChar char=""/>
        <a:defRPr sz="1800" kern="1200">
          <a:solidFill>
            <a:srgbClr val="77787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40E67"/>
        </a:buClr>
        <a:buFont typeface="Wingdings 2" pitchFamily="18" charset="2"/>
        <a:buChar char=""/>
        <a:defRPr sz="1600" kern="1200">
          <a:solidFill>
            <a:srgbClr val="77787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DB10A"/>
        </a:buClr>
        <a:buFont typeface="Wingdings 2" pitchFamily="18" charset="2"/>
        <a:buChar char=""/>
        <a:defRPr sz="1400" kern="1200">
          <a:solidFill>
            <a:srgbClr val="77787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hyperlink" Target="https://www.google.dk/url?url=https://chinesecraze.wordpress.com/2014/01/15/%E6%84%9F%E8%B0%A2%E4%BF%A1-%EF%BC%8Dwriting-a-thank-you-letter-in-chinese/&amp;rct=j&amp;frm=1&amp;q=&amp;esrc=s&amp;sa=U&amp;ei=BvH-VIGkFMOvabLtgvgK&amp;ved=0CBkQ9QEwAg&amp;usg=AFQjCNHSdb1JJEf1I3yUu7POSH4G3VhZ3g" TargetMode="External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files/eudralex/vol-1/dir_2001_83_consol_2012/dir_2001_83_cons_2012_en.pdf" TargetMode="External"/><Relationship Id="rId4" Type="http://schemas.openxmlformats.org/officeDocument/2006/relationships/hyperlink" Target="http://ec.europa.eu/health/files/eudralex/vol-1/reg_2004_726/reg_2004_726_en.pdf" TargetMode="External"/><Relationship Id="rId5" Type="http://schemas.openxmlformats.org/officeDocument/2006/relationships/hyperlink" Target="http://ec.europa.eu/health/documents/eudralex/index_en.htm" TargetMode="External"/><Relationship Id="rId6" Type="http://schemas.openxmlformats.org/officeDocument/2006/relationships/hyperlink" Target="http://ec.europa.eu/health/documents/eudralex/vol-4/" TargetMode="External"/><Relationship Id="rId7" Type="http://schemas.openxmlformats.org/officeDocument/2006/relationships/hyperlink" Target="http://www.ema.europa.eu/ema/index.jsp?curl=pages/regulation/general/general_content_000197.jsp&amp;mid=WC0b01ac058002251c" TargetMode="External"/><Relationship Id="rId8" Type="http://schemas.openxmlformats.org/officeDocument/2006/relationships/hyperlink" Target="http://www.hma.eu/cmdh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files/eudralex/vol-1/reg_2004_726/reg_2004_726_en.pdf" TargetMode="External"/><Relationship Id="rId4" Type="http://schemas.openxmlformats.org/officeDocument/2006/relationships/hyperlink" Target="http://www.ema.europa.eu/ema/index.jsp?curl=pages/regulation/general/general_content_000197.jsp&amp;mid=WC0b01ac058002251c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35896" y="1916832"/>
            <a:ext cx="4968552" cy="1584176"/>
          </a:xfrm>
        </p:spPr>
        <p:txBody>
          <a:bodyPr>
            <a:normAutofit/>
          </a:bodyPr>
          <a:lstStyle/>
          <a:p>
            <a:r>
              <a:rPr lang="en-GB" dirty="0" smtClean="0"/>
              <a:t>EU System for Marketing Authorisation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35896" y="3645024"/>
            <a:ext cx="5400600" cy="2160240"/>
          </a:xfrm>
        </p:spPr>
        <p:txBody>
          <a:bodyPr>
            <a:normAutofit/>
          </a:bodyPr>
          <a:lstStyle/>
          <a:p>
            <a:r>
              <a:rPr lang="en-GB" sz="2200" b="1" dirty="0" smtClean="0"/>
              <a:t>China/EU Pharmaceutical Industry Forum, 16 May 2015, Shanghai</a:t>
            </a:r>
          </a:p>
          <a:p>
            <a:r>
              <a:rPr lang="en-GB" altLang="en-US" sz="1700" dirty="0" smtClean="0"/>
              <a:t>Anette Hjelmsmark, </a:t>
            </a:r>
          </a:p>
          <a:p>
            <a:r>
              <a:rPr lang="en-GB" altLang="en-US" sz="1700" dirty="0" smtClean="0"/>
              <a:t>EFPIA China Regulatory Network, </a:t>
            </a:r>
          </a:p>
          <a:p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456" cy="100811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GB" altLang="en-US" sz="3600" b="1" dirty="0" smtClean="0">
                <a:solidFill>
                  <a:srgbClr val="008898"/>
                </a:solidFill>
                <a:latin typeface="+mn-lt"/>
                <a:ea typeface="Arial" pitchFamily="34" charset="0"/>
              </a:rPr>
              <a:t>Enabler – System Allowing Changes During a Clinical </a:t>
            </a:r>
            <a:r>
              <a:rPr lang="en-GB" altLang="en-US" sz="3600" b="1" dirty="0">
                <a:solidFill>
                  <a:srgbClr val="008898"/>
                </a:solidFill>
                <a:latin typeface="+mn-lt"/>
                <a:ea typeface="Arial" pitchFamily="34" charset="0"/>
              </a:rPr>
              <a:t>T</a:t>
            </a:r>
            <a:r>
              <a:rPr lang="en-GB" altLang="en-US" sz="3600" b="1" dirty="0" smtClean="0">
                <a:solidFill>
                  <a:srgbClr val="008898"/>
                </a:solidFill>
                <a:latin typeface="+mn-lt"/>
                <a:ea typeface="Arial" pitchFamily="34" charset="0"/>
              </a:rPr>
              <a:t>rial </a:t>
            </a:r>
            <a:r>
              <a:rPr lang="en-GB" altLang="en-US" dirty="0" smtClean="0">
                <a:ea typeface="Arial" pitchFamily="34" charset="0"/>
              </a:rPr>
              <a:t/>
            </a:r>
            <a:br>
              <a:rPr lang="en-GB" altLang="en-US" dirty="0" smtClean="0">
                <a:ea typeface="Arial" pitchFamily="34" charset="0"/>
              </a:rPr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601520"/>
              </p:ext>
            </p:extLst>
          </p:nvPr>
        </p:nvGraphicFramePr>
        <p:xfrm>
          <a:off x="540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43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Marketing Authorisation Procedures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968552" cy="5760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66631"/>
              </p:ext>
            </p:extLst>
          </p:nvPr>
        </p:nvGraphicFramePr>
        <p:xfrm>
          <a:off x="316800" y="1119962"/>
          <a:ext cx="8510400" cy="521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426285"/>
            <a:ext cx="8510400" cy="52188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EU Authorisation/Registration Procedures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10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Centralised Procedure Key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00201"/>
            <a:ext cx="8229600" cy="3989040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Predictable and  predefined timelines</a:t>
            </a:r>
          </a:p>
          <a:p>
            <a:pPr lvl="0"/>
            <a:r>
              <a:rPr lang="en-GB" dirty="0"/>
              <a:t>One </a:t>
            </a:r>
            <a:r>
              <a:rPr lang="en-GB" dirty="0" smtClean="0"/>
              <a:t>Member State (MS) </a:t>
            </a:r>
            <a:r>
              <a:rPr lang="en-GB" dirty="0"/>
              <a:t>as Rapporteur and one as Co-Rapporteur</a:t>
            </a:r>
          </a:p>
          <a:p>
            <a:pPr lvl="1"/>
            <a:r>
              <a:rPr lang="en-GB" dirty="0"/>
              <a:t>One assessment &amp; scientific opinion</a:t>
            </a:r>
          </a:p>
          <a:p>
            <a:pPr lvl="1"/>
            <a:r>
              <a:rPr lang="en-GB" dirty="0"/>
              <a:t>One </a:t>
            </a:r>
            <a:r>
              <a:rPr lang="en-GB" dirty="0" smtClean="0"/>
              <a:t>Marketing Authorisation </a:t>
            </a:r>
            <a:r>
              <a:rPr lang="en-GB" dirty="0"/>
              <a:t>(28 </a:t>
            </a:r>
            <a:r>
              <a:rPr lang="en-GB" dirty="0" smtClean="0"/>
              <a:t>Member States)</a:t>
            </a:r>
            <a:endParaRPr lang="en-GB" dirty="0"/>
          </a:p>
          <a:p>
            <a:pPr lvl="1"/>
            <a:r>
              <a:rPr lang="en-GB" dirty="0"/>
              <a:t>One Trade Name for all </a:t>
            </a:r>
            <a:r>
              <a:rPr lang="en-GB" dirty="0" smtClean="0"/>
              <a:t>countries</a:t>
            </a:r>
            <a:endParaRPr lang="en-GB" dirty="0"/>
          </a:p>
          <a:p>
            <a:pPr lvl="1"/>
            <a:r>
              <a:rPr lang="en-GB" dirty="0"/>
              <a:t>Uniform labelling across languages</a:t>
            </a:r>
          </a:p>
          <a:p>
            <a:pPr lvl="1"/>
            <a:r>
              <a:rPr lang="en-GB" dirty="0"/>
              <a:t>Maximum Agency review period of 210 </a:t>
            </a:r>
            <a:r>
              <a:rPr lang="en-GB" dirty="0" smtClean="0"/>
              <a:t>days (opinion by Committee for Medicinal Products for Human Use (CHMP))</a:t>
            </a:r>
            <a:endParaRPr lang="en-GB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But it does </a:t>
            </a:r>
            <a:r>
              <a:rPr lang="en-GB" dirty="0"/>
              <a:t>not cover market access </a:t>
            </a:r>
            <a:r>
              <a:rPr lang="en-GB" i="1" dirty="0"/>
              <a:t>i.e. price and reimbursement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 System for  Marketing Authorisation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3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77839" y="333376"/>
            <a:ext cx="8188325" cy="582613"/>
          </a:xfrm>
        </p:spPr>
        <p:txBody>
          <a:bodyPr/>
          <a:lstStyle/>
          <a:p>
            <a:r>
              <a:rPr lang="en-GB" dirty="0" smtClean="0">
                <a:solidFill>
                  <a:srgbClr val="008898"/>
                </a:solidFill>
              </a:rPr>
              <a:t>Centralised Procedure Timelines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52514"/>
            <a:ext cx="7981950" cy="475297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172957" y="138543"/>
            <a:ext cx="2900363" cy="13546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b="0" smtClean="0">
                <a:solidFill>
                  <a:srgbClr val="BDB2A4"/>
                </a:solidFill>
              </a:rPr>
              <a:t>EU System for  Marketing Authorisation</a:t>
            </a:r>
            <a:endParaRPr lang="en-GB" b="0" dirty="0" smtClean="0">
              <a:solidFill>
                <a:srgbClr val="BDB2A4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81025" y="5994241"/>
            <a:ext cx="3464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000" i="1" dirty="0"/>
              <a:t>Source: Falk Ehmann, EMA presentation 2011</a:t>
            </a: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11811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660232" y="1245142"/>
            <a:ext cx="1020726" cy="1332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6579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/>
              <a:t>Life-Cycle Management</a:t>
            </a:r>
            <a:endParaRPr lang="en-US" altLang="zh-CN" sz="3200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7620"/>
            <a:ext cx="81534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ONE Marketing </a:t>
            </a:r>
            <a:r>
              <a:rPr lang="en-US" altLang="zh-CN" dirty="0" err="1" smtClean="0"/>
              <a:t>Authorisation</a:t>
            </a:r>
            <a:r>
              <a:rPr lang="en-US" altLang="zh-CN" dirty="0" smtClean="0"/>
              <a:t> per medicinal product </a:t>
            </a:r>
          </a:p>
          <a:p>
            <a:pPr eaLnBrk="1" hangingPunct="1"/>
            <a:r>
              <a:rPr lang="en-US" altLang="zh-CN" dirty="0" smtClean="0"/>
              <a:t>SAME Marketing </a:t>
            </a:r>
            <a:r>
              <a:rPr lang="en-US" altLang="zh-CN" dirty="0" err="1" smtClean="0"/>
              <a:t>Authorisation</a:t>
            </a:r>
            <a:r>
              <a:rPr lang="en-US" altLang="zh-CN" dirty="0" smtClean="0"/>
              <a:t> for the product throughout the entire lifecycle – same Rapporteur/Co-Rapporteur </a:t>
            </a:r>
          </a:p>
        </p:txBody>
      </p: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179388" y="3346659"/>
            <a:ext cx="1783675" cy="11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rgbClr val="001965"/>
                </a:solidFill>
                <a:latin typeface="Verdana" pitchFamily="34" charset="0"/>
              </a:rPr>
              <a:t>Marketing </a:t>
            </a:r>
          </a:p>
          <a:p>
            <a:pPr algn="ctr" eaLnBrk="1" hangingPunct="1"/>
            <a:r>
              <a:rPr lang="en-US" altLang="zh-CN" sz="1600" b="1" dirty="0" err="1" smtClean="0">
                <a:solidFill>
                  <a:srgbClr val="001965"/>
                </a:solidFill>
                <a:latin typeface="Verdana" pitchFamily="34" charset="0"/>
              </a:rPr>
              <a:t>Authorisation</a:t>
            </a:r>
            <a:r>
              <a:rPr lang="en-US" altLang="zh-CN" sz="1600" b="1" dirty="0" smtClean="0">
                <a:solidFill>
                  <a:srgbClr val="001965"/>
                </a:solidFill>
                <a:latin typeface="Verdana" pitchFamily="34" charset="0"/>
              </a:rPr>
              <a:t> </a:t>
            </a:r>
          </a:p>
          <a:p>
            <a:pPr algn="ctr" eaLnBrk="1" hangingPunct="1"/>
            <a:r>
              <a:rPr lang="en-US" altLang="zh-CN" sz="1600" b="1" dirty="0" smtClean="0">
                <a:solidFill>
                  <a:srgbClr val="001965"/>
                </a:solidFill>
                <a:latin typeface="Verdana" pitchFamily="34" charset="0"/>
              </a:rPr>
              <a:t>Approval </a:t>
            </a:r>
          </a:p>
          <a:p>
            <a:pPr eaLnBrk="1" hangingPunct="1"/>
            <a:endParaRPr lang="en-US" altLang="zh-CN" sz="1600" b="1" dirty="0">
              <a:solidFill>
                <a:srgbClr val="001965"/>
              </a:solidFill>
              <a:latin typeface="Verdana" pitchFamily="34" charset="0"/>
            </a:endParaRPr>
          </a:p>
        </p:txBody>
      </p:sp>
      <p:grpSp>
        <p:nvGrpSpPr>
          <p:cNvPr id="639002" name="Group 26"/>
          <p:cNvGrpSpPr>
            <a:grpSpLocks/>
          </p:cNvGrpSpPr>
          <p:nvPr/>
        </p:nvGrpSpPr>
        <p:grpSpPr bwMode="auto">
          <a:xfrm>
            <a:off x="1404940" y="2997200"/>
            <a:ext cx="6696075" cy="1944688"/>
            <a:chOff x="793" y="1888"/>
            <a:chExt cx="4218" cy="1225"/>
          </a:xfrm>
        </p:grpSpPr>
        <p:sp>
          <p:nvSpPr>
            <p:cNvPr id="22553" name="Line 4"/>
            <p:cNvSpPr>
              <a:spLocks noChangeShapeType="1"/>
            </p:cNvSpPr>
            <p:nvPr/>
          </p:nvSpPr>
          <p:spPr bwMode="auto">
            <a:xfrm>
              <a:off x="793" y="2478"/>
              <a:ext cx="4218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22554" name="Line 6"/>
            <p:cNvSpPr>
              <a:spLocks noChangeShapeType="1"/>
            </p:cNvSpPr>
            <p:nvPr/>
          </p:nvSpPr>
          <p:spPr bwMode="auto">
            <a:xfrm>
              <a:off x="1292" y="1888"/>
              <a:ext cx="0" cy="122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638998" name="Group 22"/>
          <p:cNvGrpSpPr>
            <a:grpSpLocks/>
          </p:cNvGrpSpPr>
          <p:nvPr/>
        </p:nvGrpSpPr>
        <p:grpSpPr bwMode="auto">
          <a:xfrm>
            <a:off x="2293938" y="3933825"/>
            <a:ext cx="1223962" cy="1295400"/>
            <a:chOff x="1445" y="2478"/>
            <a:chExt cx="771" cy="816"/>
          </a:xfrm>
        </p:grpSpPr>
        <p:sp>
          <p:nvSpPr>
            <p:cNvPr id="22549" name="Line 8"/>
            <p:cNvSpPr>
              <a:spLocks noChangeShapeType="1"/>
            </p:cNvSpPr>
            <p:nvPr/>
          </p:nvSpPr>
          <p:spPr bwMode="auto">
            <a:xfrm flipV="1">
              <a:off x="1791" y="2478"/>
              <a:ext cx="182" cy="3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grpSp>
          <p:nvGrpSpPr>
            <p:cNvPr id="22550" name="Group 10"/>
            <p:cNvGrpSpPr>
              <a:grpSpLocks/>
            </p:cNvGrpSpPr>
            <p:nvPr/>
          </p:nvGrpSpPr>
          <p:grpSpPr bwMode="auto">
            <a:xfrm>
              <a:off x="1445" y="2795"/>
              <a:ext cx="771" cy="499"/>
              <a:chOff x="1701" y="2704"/>
              <a:chExt cx="771" cy="499"/>
            </a:xfrm>
          </p:grpSpPr>
          <p:sp>
            <p:nvSpPr>
              <p:cNvPr id="22551" name="Oval 7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771" cy="499"/>
              </a:xfrm>
              <a:prstGeom prst="ellipse">
                <a:avLst/>
              </a:prstGeom>
              <a:noFill/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52" name="Text Box 9"/>
              <p:cNvSpPr txBox="1">
                <a:spLocks noChangeArrowheads="1"/>
              </p:cNvSpPr>
              <p:nvPr/>
            </p:nvSpPr>
            <p:spPr bwMode="auto">
              <a:xfrm>
                <a:off x="1803" y="2774"/>
                <a:ext cx="579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Batch size </a:t>
                </a:r>
              </a:p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increase</a:t>
                </a:r>
                <a:endParaRPr lang="en-US" altLang="zh-CN" sz="1000" b="1" dirty="0">
                  <a:solidFill>
                    <a:srgbClr val="001965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638999" name="Group 23"/>
          <p:cNvGrpSpPr>
            <a:grpSpLocks/>
          </p:cNvGrpSpPr>
          <p:nvPr/>
        </p:nvGrpSpPr>
        <p:grpSpPr bwMode="auto">
          <a:xfrm>
            <a:off x="2843213" y="2781300"/>
            <a:ext cx="1535113" cy="1152525"/>
            <a:chOff x="2290" y="1752"/>
            <a:chExt cx="967" cy="726"/>
          </a:xfrm>
        </p:grpSpPr>
        <p:grpSp>
          <p:nvGrpSpPr>
            <p:cNvPr id="22545" name="Group 11"/>
            <p:cNvGrpSpPr>
              <a:grpSpLocks/>
            </p:cNvGrpSpPr>
            <p:nvPr/>
          </p:nvGrpSpPr>
          <p:grpSpPr bwMode="auto">
            <a:xfrm>
              <a:off x="2290" y="1752"/>
              <a:ext cx="967" cy="544"/>
              <a:chOff x="1701" y="2704"/>
              <a:chExt cx="771" cy="499"/>
            </a:xfrm>
          </p:grpSpPr>
          <p:sp>
            <p:nvSpPr>
              <p:cNvPr id="22547" name="Oval 1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771" cy="499"/>
              </a:xfrm>
              <a:prstGeom prst="ellipse">
                <a:avLst/>
              </a:prstGeom>
              <a:noFill/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8" name="Text Box 13"/>
              <p:cNvSpPr txBox="1">
                <a:spLocks noChangeArrowheads="1"/>
              </p:cNvSpPr>
              <p:nvPr/>
            </p:nvSpPr>
            <p:spPr bwMode="auto">
              <a:xfrm>
                <a:off x="1727" y="2774"/>
                <a:ext cx="71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Change in </a:t>
                </a:r>
              </a:p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analytical method</a:t>
                </a:r>
                <a:endParaRPr lang="en-US" altLang="zh-CN" sz="1000" b="1" dirty="0">
                  <a:solidFill>
                    <a:srgbClr val="001965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2546" name="Line 14"/>
            <p:cNvSpPr>
              <a:spLocks noChangeShapeType="1"/>
            </p:cNvSpPr>
            <p:nvPr/>
          </p:nvSpPr>
          <p:spPr bwMode="auto">
            <a:xfrm flipH="1">
              <a:off x="2744" y="2296"/>
              <a:ext cx="0" cy="18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639000" name="Group 24"/>
          <p:cNvGrpSpPr>
            <a:grpSpLocks/>
          </p:cNvGrpSpPr>
          <p:nvPr/>
        </p:nvGrpSpPr>
        <p:grpSpPr bwMode="auto">
          <a:xfrm>
            <a:off x="4848225" y="3933827"/>
            <a:ext cx="1536700" cy="1377952"/>
            <a:chOff x="3054" y="2478"/>
            <a:chExt cx="968" cy="868"/>
          </a:xfrm>
        </p:grpSpPr>
        <p:grpSp>
          <p:nvGrpSpPr>
            <p:cNvPr id="22541" name="Group 15"/>
            <p:cNvGrpSpPr>
              <a:grpSpLocks/>
            </p:cNvGrpSpPr>
            <p:nvPr/>
          </p:nvGrpSpPr>
          <p:grpSpPr bwMode="auto">
            <a:xfrm>
              <a:off x="3054" y="2801"/>
              <a:ext cx="968" cy="545"/>
              <a:chOff x="1701" y="2704"/>
              <a:chExt cx="771" cy="499"/>
            </a:xfrm>
          </p:grpSpPr>
          <p:sp>
            <p:nvSpPr>
              <p:cNvPr id="22543" name="Oval 16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771" cy="499"/>
              </a:xfrm>
              <a:prstGeom prst="ellipse">
                <a:avLst/>
              </a:prstGeom>
              <a:noFill/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44" name="Text Box 17"/>
              <p:cNvSpPr txBox="1">
                <a:spLocks noChangeArrowheads="1"/>
              </p:cNvSpPr>
              <p:nvPr/>
            </p:nvSpPr>
            <p:spPr bwMode="auto">
              <a:xfrm>
                <a:off x="1725" y="2748"/>
                <a:ext cx="723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zh-CN" sz="11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Additional </a:t>
                </a:r>
              </a:p>
              <a:p>
                <a:pPr algn="ctr" eaLnBrk="1" hangingPunct="1"/>
                <a:r>
                  <a:rPr lang="en-US" altLang="zh-CN" sz="11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manufacturing site</a:t>
                </a:r>
                <a:endParaRPr lang="en-US" altLang="zh-CN" sz="1100" b="1" dirty="0">
                  <a:solidFill>
                    <a:srgbClr val="001965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2542" name="Line 18"/>
            <p:cNvSpPr>
              <a:spLocks noChangeShapeType="1"/>
            </p:cNvSpPr>
            <p:nvPr/>
          </p:nvSpPr>
          <p:spPr bwMode="auto">
            <a:xfrm flipH="1" flipV="1">
              <a:off x="3424" y="2478"/>
              <a:ext cx="45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639001" name="Group 25"/>
          <p:cNvGrpSpPr>
            <a:grpSpLocks/>
          </p:cNvGrpSpPr>
          <p:nvPr/>
        </p:nvGrpSpPr>
        <p:grpSpPr bwMode="auto">
          <a:xfrm>
            <a:off x="2268538" y="5302250"/>
            <a:ext cx="5759450" cy="723901"/>
            <a:chOff x="1292" y="3340"/>
            <a:chExt cx="3628" cy="456"/>
          </a:xfrm>
        </p:grpSpPr>
        <p:sp>
          <p:nvSpPr>
            <p:cNvPr id="22539" name="AutoShape 19"/>
            <p:cNvSpPr>
              <a:spLocks/>
            </p:cNvSpPr>
            <p:nvPr/>
          </p:nvSpPr>
          <p:spPr bwMode="auto">
            <a:xfrm rot="-5400000">
              <a:off x="3015" y="1617"/>
              <a:ext cx="181" cy="3628"/>
            </a:xfrm>
            <a:prstGeom prst="leftBrace">
              <a:avLst>
                <a:gd name="adj1" fmla="val 167035"/>
                <a:gd name="adj2" fmla="val 50000"/>
              </a:avLst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0" name="Text Box 20"/>
            <p:cNvSpPr txBox="1">
              <a:spLocks noChangeArrowheads="1"/>
            </p:cNvSpPr>
            <p:nvPr/>
          </p:nvSpPr>
          <p:spPr bwMode="auto">
            <a:xfrm>
              <a:off x="1950" y="3530"/>
              <a:ext cx="231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001965"/>
                  </a:solidFill>
                  <a:latin typeface="Verdana" pitchFamily="34" charset="0"/>
                </a:rPr>
                <a:t>Medicinal Product Lifecycle</a:t>
              </a:r>
              <a:endParaRPr lang="en-US" altLang="zh-CN" b="1" dirty="0">
                <a:solidFill>
                  <a:srgbClr val="001965"/>
                </a:solidFill>
                <a:latin typeface="Verdana" pitchFamily="34" charset="0"/>
              </a:endParaRPr>
            </a:p>
          </p:txBody>
        </p:sp>
      </p:grpSp>
      <p:sp>
        <p:nvSpPr>
          <p:cNvPr id="638997" name="Text Box 21"/>
          <p:cNvSpPr txBox="1">
            <a:spLocks noChangeArrowheads="1"/>
          </p:cNvSpPr>
          <p:nvPr/>
        </p:nvSpPr>
        <p:spPr bwMode="auto">
          <a:xfrm>
            <a:off x="4378326" y="2656959"/>
            <a:ext cx="1467884" cy="4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8898"/>
                </a:solidFill>
                <a:latin typeface="Verdana" pitchFamily="34" charset="0"/>
              </a:rPr>
              <a:t>Variations</a:t>
            </a:r>
            <a:endParaRPr lang="en-US" altLang="zh-CN" b="1" dirty="0">
              <a:solidFill>
                <a:srgbClr val="008898"/>
              </a:solidFill>
              <a:latin typeface="Verdana" pitchFamily="34" charset="0"/>
            </a:endParaRPr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6724723" y="3911805"/>
            <a:ext cx="1536700" cy="1377951"/>
            <a:chOff x="3054" y="2478"/>
            <a:chExt cx="968" cy="868"/>
          </a:xfrm>
        </p:grpSpPr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3054" y="2801"/>
              <a:ext cx="968" cy="545"/>
              <a:chOff x="1701" y="2704"/>
              <a:chExt cx="771" cy="499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771" cy="499"/>
              </a:xfrm>
              <a:prstGeom prst="ellipse">
                <a:avLst/>
              </a:prstGeom>
              <a:noFill/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1734" y="2767"/>
                <a:ext cx="705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2000" tIns="72000" rIns="72000" bIns="72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zh-CN" sz="11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New </a:t>
                </a:r>
                <a:r>
                  <a:rPr lang="en-US" altLang="zh-CN" sz="1100" b="1" dirty="0" err="1" smtClean="0">
                    <a:solidFill>
                      <a:srgbClr val="001965"/>
                    </a:solidFill>
                    <a:latin typeface="Verdana" pitchFamily="34" charset="0"/>
                  </a:rPr>
                  <a:t>paediatric</a:t>
                </a:r>
                <a:r>
                  <a:rPr lang="en-US" altLang="zh-CN" sz="11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 indication</a:t>
                </a:r>
                <a:endParaRPr lang="en-US" altLang="zh-CN" sz="1100" b="1" dirty="0">
                  <a:solidFill>
                    <a:srgbClr val="001965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 flipV="1">
              <a:off x="3424" y="2478"/>
              <a:ext cx="45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5811115" y="2770396"/>
            <a:ext cx="1536702" cy="1152525"/>
            <a:chOff x="2293" y="1752"/>
            <a:chExt cx="968" cy="726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2293" y="1752"/>
              <a:ext cx="968" cy="544"/>
              <a:chOff x="1701" y="2704"/>
              <a:chExt cx="771" cy="499"/>
            </a:xfrm>
          </p:grpSpPr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771" cy="499"/>
              </a:xfrm>
              <a:prstGeom prst="ellipse">
                <a:avLst/>
              </a:prstGeom>
              <a:noFill/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835" y="2774"/>
                <a:ext cx="50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New Safety </a:t>
                </a:r>
              </a:p>
              <a:p>
                <a:pPr algn="ctr" eaLnBrk="1" hangingPunct="1"/>
                <a:r>
                  <a:rPr lang="en-US" altLang="zh-CN" sz="1000" b="1" dirty="0" smtClean="0">
                    <a:solidFill>
                      <a:srgbClr val="001965"/>
                    </a:solidFill>
                    <a:latin typeface="Verdana" pitchFamily="34" charset="0"/>
                  </a:rPr>
                  <a:t>information</a:t>
                </a:r>
                <a:endParaRPr lang="en-US" altLang="zh-CN" sz="1000" b="1" dirty="0">
                  <a:solidFill>
                    <a:srgbClr val="001965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H="1">
              <a:off x="2744" y="2296"/>
              <a:ext cx="0" cy="18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64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/>
      <p:bldP spid="6389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Reasons for Making Post-approval Changes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00185"/>
              </p:ext>
            </p:extLst>
          </p:nvPr>
        </p:nvGraphicFramePr>
        <p:xfrm>
          <a:off x="539552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 System for  Marketing </a:t>
            </a:r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8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Marketing Authorisation Holder Concept (MAH)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7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478787"/>
            <a:ext cx="8136456" cy="512736"/>
          </a:xfrm>
        </p:spPr>
        <p:txBody>
          <a:bodyPr/>
          <a:lstStyle/>
          <a:p>
            <a:r>
              <a:rPr lang="en-GB" altLang="en-US" dirty="0" smtClean="0"/>
              <a:t>The Marketing Authorisation Holder Concept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333779"/>
              </p:ext>
            </p:extLst>
          </p:nvPr>
        </p:nvGraphicFramePr>
        <p:xfrm>
          <a:off x="467544" y="1207015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62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22263" y="332656"/>
            <a:ext cx="8343272" cy="520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8898"/>
                </a:solidFill>
              </a:rPr>
              <a:t>Marketing Authorisation Holder Responsibilities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2263" y="1361907"/>
            <a:ext cx="5730875" cy="4605867"/>
            <a:chOff x="322263" y="1050925"/>
            <a:chExt cx="5730875" cy="3454400"/>
          </a:xfrm>
          <a:solidFill>
            <a:srgbClr val="008898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22263" y="3908425"/>
              <a:ext cx="5013325" cy="596900"/>
            </a:xfrm>
            <a:custGeom>
              <a:avLst/>
              <a:gdLst>
                <a:gd name="T0" fmla="*/ 68 w 3158"/>
                <a:gd name="T1" fmla="*/ 0 h 376"/>
                <a:gd name="T2" fmla="*/ 68 w 3158"/>
                <a:gd name="T3" fmla="*/ 0 h 376"/>
                <a:gd name="T4" fmla="*/ 54 w 3158"/>
                <a:gd name="T5" fmla="*/ 2 h 376"/>
                <a:gd name="T6" fmla="*/ 42 w 3158"/>
                <a:gd name="T7" fmla="*/ 6 h 376"/>
                <a:gd name="T8" fmla="*/ 30 w 3158"/>
                <a:gd name="T9" fmla="*/ 12 h 376"/>
                <a:gd name="T10" fmla="*/ 20 w 3158"/>
                <a:gd name="T11" fmla="*/ 20 h 376"/>
                <a:gd name="T12" fmla="*/ 12 w 3158"/>
                <a:gd name="T13" fmla="*/ 30 h 376"/>
                <a:gd name="T14" fmla="*/ 6 w 3158"/>
                <a:gd name="T15" fmla="*/ 42 h 376"/>
                <a:gd name="T16" fmla="*/ 2 w 3158"/>
                <a:gd name="T17" fmla="*/ 54 h 376"/>
                <a:gd name="T18" fmla="*/ 0 w 3158"/>
                <a:gd name="T19" fmla="*/ 68 h 376"/>
                <a:gd name="T20" fmla="*/ 0 w 3158"/>
                <a:gd name="T21" fmla="*/ 306 h 376"/>
                <a:gd name="T22" fmla="*/ 0 w 3158"/>
                <a:gd name="T23" fmla="*/ 306 h 376"/>
                <a:gd name="T24" fmla="*/ 2 w 3158"/>
                <a:gd name="T25" fmla="*/ 320 h 376"/>
                <a:gd name="T26" fmla="*/ 6 w 3158"/>
                <a:gd name="T27" fmla="*/ 332 h 376"/>
                <a:gd name="T28" fmla="*/ 12 w 3158"/>
                <a:gd name="T29" fmla="*/ 344 h 376"/>
                <a:gd name="T30" fmla="*/ 20 w 3158"/>
                <a:gd name="T31" fmla="*/ 356 h 376"/>
                <a:gd name="T32" fmla="*/ 30 w 3158"/>
                <a:gd name="T33" fmla="*/ 364 h 376"/>
                <a:gd name="T34" fmla="*/ 42 w 3158"/>
                <a:gd name="T35" fmla="*/ 370 h 376"/>
                <a:gd name="T36" fmla="*/ 54 w 3158"/>
                <a:gd name="T37" fmla="*/ 374 h 376"/>
                <a:gd name="T38" fmla="*/ 68 w 3158"/>
                <a:gd name="T39" fmla="*/ 376 h 376"/>
                <a:gd name="T40" fmla="*/ 2868 w 3158"/>
                <a:gd name="T41" fmla="*/ 376 h 376"/>
                <a:gd name="T42" fmla="*/ 2868 w 3158"/>
                <a:gd name="T43" fmla="*/ 376 h 376"/>
                <a:gd name="T44" fmla="*/ 2882 w 3158"/>
                <a:gd name="T45" fmla="*/ 374 h 376"/>
                <a:gd name="T46" fmla="*/ 2898 w 3158"/>
                <a:gd name="T47" fmla="*/ 372 h 376"/>
                <a:gd name="T48" fmla="*/ 2912 w 3158"/>
                <a:gd name="T49" fmla="*/ 366 h 376"/>
                <a:gd name="T50" fmla="*/ 2928 w 3158"/>
                <a:gd name="T51" fmla="*/ 358 h 376"/>
                <a:gd name="T52" fmla="*/ 2942 w 3158"/>
                <a:gd name="T53" fmla="*/ 350 h 376"/>
                <a:gd name="T54" fmla="*/ 2954 w 3158"/>
                <a:gd name="T55" fmla="*/ 340 h 376"/>
                <a:gd name="T56" fmla="*/ 2964 w 3158"/>
                <a:gd name="T57" fmla="*/ 330 h 376"/>
                <a:gd name="T58" fmla="*/ 2974 w 3158"/>
                <a:gd name="T59" fmla="*/ 318 h 376"/>
                <a:gd name="T60" fmla="*/ 3148 w 3158"/>
                <a:gd name="T61" fmla="*/ 58 h 376"/>
                <a:gd name="T62" fmla="*/ 3148 w 3158"/>
                <a:gd name="T63" fmla="*/ 58 h 376"/>
                <a:gd name="T64" fmla="*/ 3154 w 3158"/>
                <a:gd name="T65" fmla="*/ 46 h 376"/>
                <a:gd name="T66" fmla="*/ 3158 w 3158"/>
                <a:gd name="T67" fmla="*/ 34 h 376"/>
                <a:gd name="T68" fmla="*/ 3158 w 3158"/>
                <a:gd name="T69" fmla="*/ 26 h 376"/>
                <a:gd name="T70" fmla="*/ 3156 w 3158"/>
                <a:gd name="T71" fmla="*/ 16 h 376"/>
                <a:gd name="T72" fmla="*/ 3150 w 3158"/>
                <a:gd name="T73" fmla="*/ 10 h 376"/>
                <a:gd name="T74" fmla="*/ 3142 w 3158"/>
                <a:gd name="T75" fmla="*/ 4 h 376"/>
                <a:gd name="T76" fmla="*/ 3132 w 3158"/>
                <a:gd name="T77" fmla="*/ 2 h 376"/>
                <a:gd name="T78" fmla="*/ 3118 w 3158"/>
                <a:gd name="T79" fmla="*/ 0 h 376"/>
                <a:gd name="T80" fmla="*/ 68 w 3158"/>
                <a:gd name="T8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58" h="376">
                  <a:moveTo>
                    <a:pt x="68" y="0"/>
                  </a:move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2" y="320"/>
                  </a:lnTo>
                  <a:lnTo>
                    <a:pt x="6" y="332"/>
                  </a:lnTo>
                  <a:lnTo>
                    <a:pt x="12" y="344"/>
                  </a:lnTo>
                  <a:lnTo>
                    <a:pt x="20" y="356"/>
                  </a:lnTo>
                  <a:lnTo>
                    <a:pt x="30" y="364"/>
                  </a:lnTo>
                  <a:lnTo>
                    <a:pt x="42" y="370"/>
                  </a:lnTo>
                  <a:lnTo>
                    <a:pt x="54" y="374"/>
                  </a:lnTo>
                  <a:lnTo>
                    <a:pt x="68" y="376"/>
                  </a:lnTo>
                  <a:lnTo>
                    <a:pt x="2868" y="376"/>
                  </a:lnTo>
                  <a:lnTo>
                    <a:pt x="2868" y="376"/>
                  </a:lnTo>
                  <a:lnTo>
                    <a:pt x="2882" y="374"/>
                  </a:lnTo>
                  <a:lnTo>
                    <a:pt x="2898" y="372"/>
                  </a:lnTo>
                  <a:lnTo>
                    <a:pt x="2912" y="366"/>
                  </a:lnTo>
                  <a:lnTo>
                    <a:pt x="2928" y="358"/>
                  </a:lnTo>
                  <a:lnTo>
                    <a:pt x="2942" y="350"/>
                  </a:lnTo>
                  <a:lnTo>
                    <a:pt x="2954" y="340"/>
                  </a:lnTo>
                  <a:lnTo>
                    <a:pt x="2964" y="330"/>
                  </a:lnTo>
                  <a:lnTo>
                    <a:pt x="2974" y="318"/>
                  </a:lnTo>
                  <a:lnTo>
                    <a:pt x="3148" y="58"/>
                  </a:lnTo>
                  <a:lnTo>
                    <a:pt x="3148" y="58"/>
                  </a:lnTo>
                  <a:lnTo>
                    <a:pt x="3154" y="46"/>
                  </a:lnTo>
                  <a:lnTo>
                    <a:pt x="3158" y="34"/>
                  </a:lnTo>
                  <a:lnTo>
                    <a:pt x="3158" y="26"/>
                  </a:lnTo>
                  <a:lnTo>
                    <a:pt x="3156" y="16"/>
                  </a:lnTo>
                  <a:lnTo>
                    <a:pt x="3150" y="10"/>
                  </a:lnTo>
                  <a:lnTo>
                    <a:pt x="3142" y="4"/>
                  </a:lnTo>
                  <a:lnTo>
                    <a:pt x="3132" y="2"/>
                  </a:lnTo>
                  <a:lnTo>
                    <a:pt x="311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 the EU Health Authorities about plans to discontinue or de-register the product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22263" y="1050925"/>
              <a:ext cx="5000625" cy="584200"/>
            </a:xfrm>
            <a:custGeom>
              <a:avLst/>
              <a:gdLst>
                <a:gd name="T0" fmla="*/ 3110 w 3150"/>
                <a:gd name="T1" fmla="*/ 368 h 368"/>
                <a:gd name="T2" fmla="*/ 3110 w 3150"/>
                <a:gd name="T3" fmla="*/ 368 h 368"/>
                <a:gd name="T4" fmla="*/ 3122 w 3150"/>
                <a:gd name="T5" fmla="*/ 366 h 368"/>
                <a:gd name="T6" fmla="*/ 3134 w 3150"/>
                <a:gd name="T7" fmla="*/ 364 h 368"/>
                <a:gd name="T8" fmla="*/ 3142 w 3150"/>
                <a:gd name="T9" fmla="*/ 358 h 368"/>
                <a:gd name="T10" fmla="*/ 3146 w 3150"/>
                <a:gd name="T11" fmla="*/ 352 h 368"/>
                <a:gd name="T12" fmla="*/ 3150 w 3150"/>
                <a:gd name="T13" fmla="*/ 342 h 368"/>
                <a:gd name="T14" fmla="*/ 3150 w 3150"/>
                <a:gd name="T15" fmla="*/ 334 h 368"/>
                <a:gd name="T16" fmla="*/ 3146 w 3150"/>
                <a:gd name="T17" fmla="*/ 322 h 368"/>
                <a:gd name="T18" fmla="*/ 3140 w 3150"/>
                <a:gd name="T19" fmla="*/ 312 h 368"/>
                <a:gd name="T20" fmla="*/ 2974 w 3150"/>
                <a:gd name="T21" fmla="*/ 56 h 368"/>
                <a:gd name="T22" fmla="*/ 2974 w 3150"/>
                <a:gd name="T23" fmla="*/ 56 h 368"/>
                <a:gd name="T24" fmla="*/ 2964 w 3150"/>
                <a:gd name="T25" fmla="*/ 44 h 368"/>
                <a:gd name="T26" fmla="*/ 2954 w 3150"/>
                <a:gd name="T27" fmla="*/ 34 h 368"/>
                <a:gd name="T28" fmla="*/ 2940 w 3150"/>
                <a:gd name="T29" fmla="*/ 24 h 368"/>
                <a:gd name="T30" fmla="*/ 2926 w 3150"/>
                <a:gd name="T31" fmla="*/ 16 h 368"/>
                <a:gd name="T32" fmla="*/ 2912 w 3150"/>
                <a:gd name="T33" fmla="*/ 10 h 368"/>
                <a:gd name="T34" fmla="*/ 2898 w 3150"/>
                <a:gd name="T35" fmla="*/ 4 h 368"/>
                <a:gd name="T36" fmla="*/ 2882 w 3150"/>
                <a:gd name="T37" fmla="*/ 2 h 368"/>
                <a:gd name="T38" fmla="*/ 2868 w 3150"/>
                <a:gd name="T39" fmla="*/ 0 h 368"/>
                <a:gd name="T40" fmla="*/ 68 w 3150"/>
                <a:gd name="T41" fmla="*/ 0 h 368"/>
                <a:gd name="T42" fmla="*/ 68 w 3150"/>
                <a:gd name="T43" fmla="*/ 0 h 368"/>
                <a:gd name="T44" fmla="*/ 54 w 3150"/>
                <a:gd name="T45" fmla="*/ 2 h 368"/>
                <a:gd name="T46" fmla="*/ 42 w 3150"/>
                <a:gd name="T47" fmla="*/ 6 h 368"/>
                <a:gd name="T48" fmla="*/ 30 w 3150"/>
                <a:gd name="T49" fmla="*/ 12 h 368"/>
                <a:gd name="T50" fmla="*/ 20 w 3150"/>
                <a:gd name="T51" fmla="*/ 18 h 368"/>
                <a:gd name="T52" fmla="*/ 12 w 3150"/>
                <a:gd name="T53" fmla="*/ 28 h 368"/>
                <a:gd name="T54" fmla="*/ 6 w 3150"/>
                <a:gd name="T55" fmla="*/ 40 h 368"/>
                <a:gd name="T56" fmla="*/ 2 w 3150"/>
                <a:gd name="T57" fmla="*/ 52 h 368"/>
                <a:gd name="T58" fmla="*/ 0 w 3150"/>
                <a:gd name="T59" fmla="*/ 66 h 368"/>
                <a:gd name="T60" fmla="*/ 0 w 3150"/>
                <a:gd name="T61" fmla="*/ 300 h 368"/>
                <a:gd name="T62" fmla="*/ 0 w 3150"/>
                <a:gd name="T63" fmla="*/ 300 h 368"/>
                <a:gd name="T64" fmla="*/ 2 w 3150"/>
                <a:gd name="T65" fmla="*/ 314 h 368"/>
                <a:gd name="T66" fmla="*/ 6 w 3150"/>
                <a:gd name="T67" fmla="*/ 326 h 368"/>
                <a:gd name="T68" fmla="*/ 12 w 3150"/>
                <a:gd name="T69" fmla="*/ 338 h 368"/>
                <a:gd name="T70" fmla="*/ 20 w 3150"/>
                <a:gd name="T71" fmla="*/ 348 h 368"/>
                <a:gd name="T72" fmla="*/ 30 w 3150"/>
                <a:gd name="T73" fmla="*/ 356 h 368"/>
                <a:gd name="T74" fmla="*/ 42 w 3150"/>
                <a:gd name="T75" fmla="*/ 362 h 368"/>
                <a:gd name="T76" fmla="*/ 54 w 3150"/>
                <a:gd name="T77" fmla="*/ 366 h 368"/>
                <a:gd name="T78" fmla="*/ 68 w 3150"/>
                <a:gd name="T79" fmla="*/ 368 h 368"/>
                <a:gd name="T80" fmla="*/ 3110 w 3150"/>
                <a:gd name="T81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50" h="368">
                  <a:moveTo>
                    <a:pt x="3110" y="368"/>
                  </a:moveTo>
                  <a:lnTo>
                    <a:pt x="3110" y="368"/>
                  </a:lnTo>
                  <a:lnTo>
                    <a:pt x="3122" y="366"/>
                  </a:lnTo>
                  <a:lnTo>
                    <a:pt x="3134" y="364"/>
                  </a:lnTo>
                  <a:lnTo>
                    <a:pt x="3142" y="358"/>
                  </a:lnTo>
                  <a:lnTo>
                    <a:pt x="3146" y="352"/>
                  </a:lnTo>
                  <a:lnTo>
                    <a:pt x="3150" y="342"/>
                  </a:lnTo>
                  <a:lnTo>
                    <a:pt x="3150" y="334"/>
                  </a:lnTo>
                  <a:lnTo>
                    <a:pt x="3146" y="322"/>
                  </a:lnTo>
                  <a:lnTo>
                    <a:pt x="3140" y="312"/>
                  </a:lnTo>
                  <a:lnTo>
                    <a:pt x="2974" y="56"/>
                  </a:lnTo>
                  <a:lnTo>
                    <a:pt x="2974" y="56"/>
                  </a:lnTo>
                  <a:lnTo>
                    <a:pt x="2964" y="44"/>
                  </a:lnTo>
                  <a:lnTo>
                    <a:pt x="2954" y="34"/>
                  </a:lnTo>
                  <a:lnTo>
                    <a:pt x="2940" y="24"/>
                  </a:lnTo>
                  <a:lnTo>
                    <a:pt x="2926" y="16"/>
                  </a:lnTo>
                  <a:lnTo>
                    <a:pt x="2912" y="10"/>
                  </a:lnTo>
                  <a:lnTo>
                    <a:pt x="2898" y="4"/>
                  </a:lnTo>
                  <a:lnTo>
                    <a:pt x="2882" y="2"/>
                  </a:lnTo>
                  <a:lnTo>
                    <a:pt x="28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314"/>
                  </a:lnTo>
                  <a:lnTo>
                    <a:pt x="6" y="326"/>
                  </a:lnTo>
                  <a:lnTo>
                    <a:pt x="12" y="338"/>
                  </a:lnTo>
                  <a:lnTo>
                    <a:pt x="20" y="348"/>
                  </a:lnTo>
                  <a:lnTo>
                    <a:pt x="30" y="356"/>
                  </a:lnTo>
                  <a:lnTo>
                    <a:pt x="42" y="362"/>
                  </a:lnTo>
                  <a:lnTo>
                    <a:pt x="54" y="366"/>
                  </a:lnTo>
                  <a:lnTo>
                    <a:pt x="68" y="368"/>
                  </a:lnTo>
                  <a:lnTo>
                    <a:pt x="3110" y="36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22263" y="3349625"/>
              <a:ext cx="5387975" cy="520700"/>
            </a:xfrm>
            <a:custGeom>
              <a:avLst/>
              <a:gdLst>
                <a:gd name="T0" fmla="*/ 3134 w 3394"/>
                <a:gd name="T1" fmla="*/ 328 h 328"/>
                <a:gd name="T2" fmla="*/ 3134 w 3394"/>
                <a:gd name="T3" fmla="*/ 328 h 328"/>
                <a:gd name="T4" fmla="*/ 3150 w 3394"/>
                <a:gd name="T5" fmla="*/ 326 h 328"/>
                <a:gd name="T6" fmla="*/ 3164 w 3394"/>
                <a:gd name="T7" fmla="*/ 324 h 328"/>
                <a:gd name="T8" fmla="*/ 3180 w 3394"/>
                <a:gd name="T9" fmla="*/ 318 h 328"/>
                <a:gd name="T10" fmla="*/ 3194 w 3394"/>
                <a:gd name="T11" fmla="*/ 312 h 328"/>
                <a:gd name="T12" fmla="*/ 3208 w 3394"/>
                <a:gd name="T13" fmla="*/ 304 h 328"/>
                <a:gd name="T14" fmla="*/ 3220 w 3394"/>
                <a:gd name="T15" fmla="*/ 294 h 328"/>
                <a:gd name="T16" fmla="*/ 3232 w 3394"/>
                <a:gd name="T17" fmla="*/ 282 h 328"/>
                <a:gd name="T18" fmla="*/ 3240 w 3394"/>
                <a:gd name="T19" fmla="*/ 272 h 328"/>
                <a:gd name="T20" fmla="*/ 3384 w 3394"/>
                <a:gd name="T21" fmla="*/ 56 h 328"/>
                <a:gd name="T22" fmla="*/ 3384 w 3394"/>
                <a:gd name="T23" fmla="*/ 56 h 328"/>
                <a:gd name="T24" fmla="*/ 3390 w 3394"/>
                <a:gd name="T25" fmla="*/ 46 h 328"/>
                <a:gd name="T26" fmla="*/ 3394 w 3394"/>
                <a:gd name="T27" fmla="*/ 34 h 328"/>
                <a:gd name="T28" fmla="*/ 3394 w 3394"/>
                <a:gd name="T29" fmla="*/ 24 h 328"/>
                <a:gd name="T30" fmla="*/ 3392 w 3394"/>
                <a:gd name="T31" fmla="*/ 16 h 328"/>
                <a:gd name="T32" fmla="*/ 3386 w 3394"/>
                <a:gd name="T33" fmla="*/ 10 h 328"/>
                <a:gd name="T34" fmla="*/ 3378 w 3394"/>
                <a:gd name="T35" fmla="*/ 4 h 328"/>
                <a:gd name="T36" fmla="*/ 3368 w 3394"/>
                <a:gd name="T37" fmla="*/ 2 h 328"/>
                <a:gd name="T38" fmla="*/ 3354 w 3394"/>
                <a:gd name="T39" fmla="*/ 0 h 328"/>
                <a:gd name="T40" fmla="*/ 68 w 3394"/>
                <a:gd name="T41" fmla="*/ 0 h 328"/>
                <a:gd name="T42" fmla="*/ 68 w 3394"/>
                <a:gd name="T43" fmla="*/ 0 h 328"/>
                <a:gd name="T44" fmla="*/ 54 w 3394"/>
                <a:gd name="T45" fmla="*/ 2 h 328"/>
                <a:gd name="T46" fmla="*/ 42 w 3394"/>
                <a:gd name="T47" fmla="*/ 6 h 328"/>
                <a:gd name="T48" fmla="*/ 30 w 3394"/>
                <a:gd name="T49" fmla="*/ 12 h 328"/>
                <a:gd name="T50" fmla="*/ 20 w 3394"/>
                <a:gd name="T51" fmla="*/ 20 h 328"/>
                <a:gd name="T52" fmla="*/ 12 w 3394"/>
                <a:gd name="T53" fmla="*/ 30 h 328"/>
                <a:gd name="T54" fmla="*/ 6 w 3394"/>
                <a:gd name="T55" fmla="*/ 42 h 328"/>
                <a:gd name="T56" fmla="*/ 2 w 3394"/>
                <a:gd name="T57" fmla="*/ 54 h 328"/>
                <a:gd name="T58" fmla="*/ 0 w 3394"/>
                <a:gd name="T59" fmla="*/ 68 h 328"/>
                <a:gd name="T60" fmla="*/ 0 w 3394"/>
                <a:gd name="T61" fmla="*/ 260 h 328"/>
                <a:gd name="T62" fmla="*/ 0 w 3394"/>
                <a:gd name="T63" fmla="*/ 260 h 328"/>
                <a:gd name="T64" fmla="*/ 2 w 3394"/>
                <a:gd name="T65" fmla="*/ 274 h 328"/>
                <a:gd name="T66" fmla="*/ 6 w 3394"/>
                <a:gd name="T67" fmla="*/ 286 h 328"/>
                <a:gd name="T68" fmla="*/ 12 w 3394"/>
                <a:gd name="T69" fmla="*/ 298 h 328"/>
                <a:gd name="T70" fmla="*/ 20 w 3394"/>
                <a:gd name="T71" fmla="*/ 308 h 328"/>
                <a:gd name="T72" fmla="*/ 30 w 3394"/>
                <a:gd name="T73" fmla="*/ 316 h 328"/>
                <a:gd name="T74" fmla="*/ 42 w 3394"/>
                <a:gd name="T75" fmla="*/ 322 h 328"/>
                <a:gd name="T76" fmla="*/ 54 w 3394"/>
                <a:gd name="T77" fmla="*/ 326 h 328"/>
                <a:gd name="T78" fmla="*/ 68 w 3394"/>
                <a:gd name="T79" fmla="*/ 328 h 328"/>
                <a:gd name="T80" fmla="*/ 3134 w 3394"/>
                <a:gd name="T8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94" h="328">
                  <a:moveTo>
                    <a:pt x="3134" y="328"/>
                  </a:moveTo>
                  <a:lnTo>
                    <a:pt x="3134" y="328"/>
                  </a:lnTo>
                  <a:lnTo>
                    <a:pt x="3150" y="326"/>
                  </a:lnTo>
                  <a:lnTo>
                    <a:pt x="3164" y="324"/>
                  </a:lnTo>
                  <a:lnTo>
                    <a:pt x="3180" y="318"/>
                  </a:lnTo>
                  <a:lnTo>
                    <a:pt x="3194" y="312"/>
                  </a:lnTo>
                  <a:lnTo>
                    <a:pt x="3208" y="304"/>
                  </a:lnTo>
                  <a:lnTo>
                    <a:pt x="3220" y="294"/>
                  </a:lnTo>
                  <a:lnTo>
                    <a:pt x="3232" y="282"/>
                  </a:lnTo>
                  <a:lnTo>
                    <a:pt x="3240" y="272"/>
                  </a:lnTo>
                  <a:lnTo>
                    <a:pt x="3384" y="56"/>
                  </a:lnTo>
                  <a:lnTo>
                    <a:pt x="3384" y="56"/>
                  </a:lnTo>
                  <a:lnTo>
                    <a:pt x="3390" y="46"/>
                  </a:lnTo>
                  <a:lnTo>
                    <a:pt x="3394" y="34"/>
                  </a:lnTo>
                  <a:lnTo>
                    <a:pt x="3394" y="24"/>
                  </a:lnTo>
                  <a:lnTo>
                    <a:pt x="3392" y="16"/>
                  </a:lnTo>
                  <a:lnTo>
                    <a:pt x="3386" y="10"/>
                  </a:lnTo>
                  <a:lnTo>
                    <a:pt x="3378" y="4"/>
                  </a:lnTo>
                  <a:lnTo>
                    <a:pt x="3368" y="2"/>
                  </a:lnTo>
                  <a:lnTo>
                    <a:pt x="335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6" y="286"/>
                  </a:lnTo>
                  <a:lnTo>
                    <a:pt x="12" y="298"/>
                  </a:lnTo>
                  <a:lnTo>
                    <a:pt x="20" y="308"/>
                  </a:lnTo>
                  <a:lnTo>
                    <a:pt x="30" y="316"/>
                  </a:lnTo>
                  <a:lnTo>
                    <a:pt x="42" y="322"/>
                  </a:lnTo>
                  <a:lnTo>
                    <a:pt x="54" y="326"/>
                  </a:lnTo>
                  <a:lnTo>
                    <a:pt x="68" y="328"/>
                  </a:lnTo>
                  <a:lnTo>
                    <a:pt x="3134" y="32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2263" y="1673225"/>
              <a:ext cx="5365750" cy="520700"/>
            </a:xfrm>
            <a:custGeom>
              <a:avLst/>
              <a:gdLst>
                <a:gd name="T0" fmla="*/ 68 w 3380"/>
                <a:gd name="T1" fmla="*/ 0 h 328"/>
                <a:gd name="T2" fmla="*/ 68 w 3380"/>
                <a:gd name="T3" fmla="*/ 0 h 328"/>
                <a:gd name="T4" fmla="*/ 54 w 3380"/>
                <a:gd name="T5" fmla="*/ 2 h 328"/>
                <a:gd name="T6" fmla="*/ 42 w 3380"/>
                <a:gd name="T7" fmla="*/ 6 h 328"/>
                <a:gd name="T8" fmla="*/ 30 w 3380"/>
                <a:gd name="T9" fmla="*/ 12 h 328"/>
                <a:gd name="T10" fmla="*/ 20 w 3380"/>
                <a:gd name="T11" fmla="*/ 20 h 328"/>
                <a:gd name="T12" fmla="*/ 12 w 3380"/>
                <a:gd name="T13" fmla="*/ 30 h 328"/>
                <a:gd name="T14" fmla="*/ 6 w 3380"/>
                <a:gd name="T15" fmla="*/ 42 h 328"/>
                <a:gd name="T16" fmla="*/ 2 w 3380"/>
                <a:gd name="T17" fmla="*/ 54 h 328"/>
                <a:gd name="T18" fmla="*/ 0 w 3380"/>
                <a:gd name="T19" fmla="*/ 68 h 328"/>
                <a:gd name="T20" fmla="*/ 0 w 3380"/>
                <a:gd name="T21" fmla="*/ 260 h 328"/>
                <a:gd name="T22" fmla="*/ 0 w 3380"/>
                <a:gd name="T23" fmla="*/ 260 h 328"/>
                <a:gd name="T24" fmla="*/ 2 w 3380"/>
                <a:gd name="T25" fmla="*/ 274 h 328"/>
                <a:gd name="T26" fmla="*/ 6 w 3380"/>
                <a:gd name="T27" fmla="*/ 286 h 328"/>
                <a:gd name="T28" fmla="*/ 12 w 3380"/>
                <a:gd name="T29" fmla="*/ 298 h 328"/>
                <a:gd name="T30" fmla="*/ 20 w 3380"/>
                <a:gd name="T31" fmla="*/ 308 h 328"/>
                <a:gd name="T32" fmla="*/ 30 w 3380"/>
                <a:gd name="T33" fmla="*/ 316 h 328"/>
                <a:gd name="T34" fmla="*/ 42 w 3380"/>
                <a:gd name="T35" fmla="*/ 322 h 328"/>
                <a:gd name="T36" fmla="*/ 54 w 3380"/>
                <a:gd name="T37" fmla="*/ 326 h 328"/>
                <a:gd name="T38" fmla="*/ 68 w 3380"/>
                <a:gd name="T39" fmla="*/ 328 h 328"/>
                <a:gd name="T40" fmla="*/ 3340 w 3380"/>
                <a:gd name="T41" fmla="*/ 328 h 328"/>
                <a:gd name="T42" fmla="*/ 3340 w 3380"/>
                <a:gd name="T43" fmla="*/ 328 h 328"/>
                <a:gd name="T44" fmla="*/ 3352 w 3380"/>
                <a:gd name="T45" fmla="*/ 326 h 328"/>
                <a:gd name="T46" fmla="*/ 3364 w 3380"/>
                <a:gd name="T47" fmla="*/ 324 h 328"/>
                <a:gd name="T48" fmla="*/ 3372 w 3380"/>
                <a:gd name="T49" fmla="*/ 318 h 328"/>
                <a:gd name="T50" fmla="*/ 3378 w 3380"/>
                <a:gd name="T51" fmla="*/ 312 h 328"/>
                <a:gd name="T52" fmla="*/ 3380 w 3380"/>
                <a:gd name="T53" fmla="*/ 302 h 328"/>
                <a:gd name="T54" fmla="*/ 3380 w 3380"/>
                <a:gd name="T55" fmla="*/ 294 h 328"/>
                <a:gd name="T56" fmla="*/ 3376 w 3380"/>
                <a:gd name="T57" fmla="*/ 282 h 328"/>
                <a:gd name="T58" fmla="*/ 3370 w 3380"/>
                <a:gd name="T59" fmla="*/ 272 h 328"/>
                <a:gd name="T60" fmla="*/ 3230 w 3380"/>
                <a:gd name="T61" fmla="*/ 56 h 328"/>
                <a:gd name="T62" fmla="*/ 3230 w 3380"/>
                <a:gd name="T63" fmla="*/ 56 h 328"/>
                <a:gd name="T64" fmla="*/ 3222 w 3380"/>
                <a:gd name="T65" fmla="*/ 46 h 328"/>
                <a:gd name="T66" fmla="*/ 3210 w 3380"/>
                <a:gd name="T67" fmla="*/ 34 h 328"/>
                <a:gd name="T68" fmla="*/ 3198 w 3380"/>
                <a:gd name="T69" fmla="*/ 26 h 328"/>
                <a:gd name="T70" fmla="*/ 3184 w 3380"/>
                <a:gd name="T71" fmla="*/ 16 h 328"/>
                <a:gd name="T72" fmla="*/ 3170 w 3380"/>
                <a:gd name="T73" fmla="*/ 10 h 328"/>
                <a:gd name="T74" fmla="*/ 3154 w 3380"/>
                <a:gd name="T75" fmla="*/ 4 h 328"/>
                <a:gd name="T76" fmla="*/ 3140 w 3380"/>
                <a:gd name="T77" fmla="*/ 2 h 328"/>
                <a:gd name="T78" fmla="*/ 3126 w 3380"/>
                <a:gd name="T79" fmla="*/ 0 h 328"/>
                <a:gd name="T80" fmla="*/ 68 w 3380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0" h="328">
                  <a:moveTo>
                    <a:pt x="68" y="0"/>
                  </a:move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6" y="286"/>
                  </a:lnTo>
                  <a:lnTo>
                    <a:pt x="12" y="298"/>
                  </a:lnTo>
                  <a:lnTo>
                    <a:pt x="20" y="308"/>
                  </a:lnTo>
                  <a:lnTo>
                    <a:pt x="30" y="316"/>
                  </a:lnTo>
                  <a:lnTo>
                    <a:pt x="42" y="322"/>
                  </a:lnTo>
                  <a:lnTo>
                    <a:pt x="54" y="326"/>
                  </a:lnTo>
                  <a:lnTo>
                    <a:pt x="68" y="328"/>
                  </a:lnTo>
                  <a:lnTo>
                    <a:pt x="3340" y="328"/>
                  </a:lnTo>
                  <a:lnTo>
                    <a:pt x="3340" y="328"/>
                  </a:lnTo>
                  <a:lnTo>
                    <a:pt x="3352" y="326"/>
                  </a:lnTo>
                  <a:lnTo>
                    <a:pt x="3364" y="324"/>
                  </a:lnTo>
                  <a:lnTo>
                    <a:pt x="3372" y="318"/>
                  </a:lnTo>
                  <a:lnTo>
                    <a:pt x="3378" y="312"/>
                  </a:lnTo>
                  <a:lnTo>
                    <a:pt x="3380" y="302"/>
                  </a:lnTo>
                  <a:lnTo>
                    <a:pt x="3380" y="294"/>
                  </a:lnTo>
                  <a:lnTo>
                    <a:pt x="3376" y="282"/>
                  </a:lnTo>
                  <a:lnTo>
                    <a:pt x="3370" y="272"/>
                  </a:lnTo>
                  <a:lnTo>
                    <a:pt x="3230" y="56"/>
                  </a:lnTo>
                  <a:lnTo>
                    <a:pt x="3230" y="56"/>
                  </a:lnTo>
                  <a:lnTo>
                    <a:pt x="3222" y="46"/>
                  </a:lnTo>
                  <a:lnTo>
                    <a:pt x="3210" y="34"/>
                  </a:lnTo>
                  <a:lnTo>
                    <a:pt x="3198" y="26"/>
                  </a:lnTo>
                  <a:lnTo>
                    <a:pt x="3184" y="16"/>
                  </a:lnTo>
                  <a:lnTo>
                    <a:pt x="3170" y="10"/>
                  </a:lnTo>
                  <a:lnTo>
                    <a:pt x="3154" y="4"/>
                  </a:lnTo>
                  <a:lnTo>
                    <a:pt x="3140" y="2"/>
                  </a:lnTo>
                  <a:lnTo>
                    <a:pt x="3126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22263" y="2232025"/>
              <a:ext cx="5730875" cy="520700"/>
            </a:xfrm>
            <a:custGeom>
              <a:avLst/>
              <a:gdLst>
                <a:gd name="T0" fmla="*/ 68 w 3610"/>
                <a:gd name="T1" fmla="*/ 0 h 328"/>
                <a:gd name="T2" fmla="*/ 68 w 3610"/>
                <a:gd name="T3" fmla="*/ 0 h 328"/>
                <a:gd name="T4" fmla="*/ 54 w 3610"/>
                <a:gd name="T5" fmla="*/ 2 h 328"/>
                <a:gd name="T6" fmla="*/ 42 w 3610"/>
                <a:gd name="T7" fmla="*/ 6 h 328"/>
                <a:gd name="T8" fmla="*/ 30 w 3610"/>
                <a:gd name="T9" fmla="*/ 12 h 328"/>
                <a:gd name="T10" fmla="*/ 20 w 3610"/>
                <a:gd name="T11" fmla="*/ 20 h 328"/>
                <a:gd name="T12" fmla="*/ 12 w 3610"/>
                <a:gd name="T13" fmla="*/ 30 h 328"/>
                <a:gd name="T14" fmla="*/ 6 w 3610"/>
                <a:gd name="T15" fmla="*/ 42 h 328"/>
                <a:gd name="T16" fmla="*/ 2 w 3610"/>
                <a:gd name="T17" fmla="*/ 54 h 328"/>
                <a:gd name="T18" fmla="*/ 0 w 3610"/>
                <a:gd name="T19" fmla="*/ 68 h 328"/>
                <a:gd name="T20" fmla="*/ 0 w 3610"/>
                <a:gd name="T21" fmla="*/ 260 h 328"/>
                <a:gd name="T22" fmla="*/ 0 w 3610"/>
                <a:gd name="T23" fmla="*/ 260 h 328"/>
                <a:gd name="T24" fmla="*/ 2 w 3610"/>
                <a:gd name="T25" fmla="*/ 274 h 328"/>
                <a:gd name="T26" fmla="*/ 6 w 3610"/>
                <a:gd name="T27" fmla="*/ 286 h 328"/>
                <a:gd name="T28" fmla="*/ 12 w 3610"/>
                <a:gd name="T29" fmla="*/ 298 h 328"/>
                <a:gd name="T30" fmla="*/ 20 w 3610"/>
                <a:gd name="T31" fmla="*/ 308 h 328"/>
                <a:gd name="T32" fmla="*/ 30 w 3610"/>
                <a:gd name="T33" fmla="*/ 316 h 328"/>
                <a:gd name="T34" fmla="*/ 42 w 3610"/>
                <a:gd name="T35" fmla="*/ 322 h 328"/>
                <a:gd name="T36" fmla="*/ 54 w 3610"/>
                <a:gd name="T37" fmla="*/ 326 h 328"/>
                <a:gd name="T38" fmla="*/ 68 w 3610"/>
                <a:gd name="T39" fmla="*/ 328 h 328"/>
                <a:gd name="T40" fmla="*/ 3570 w 3610"/>
                <a:gd name="T41" fmla="*/ 328 h 328"/>
                <a:gd name="T42" fmla="*/ 3570 w 3610"/>
                <a:gd name="T43" fmla="*/ 328 h 328"/>
                <a:gd name="T44" fmla="*/ 3582 w 3610"/>
                <a:gd name="T45" fmla="*/ 326 h 328"/>
                <a:gd name="T46" fmla="*/ 3594 w 3610"/>
                <a:gd name="T47" fmla="*/ 324 h 328"/>
                <a:gd name="T48" fmla="*/ 3602 w 3610"/>
                <a:gd name="T49" fmla="*/ 318 h 328"/>
                <a:gd name="T50" fmla="*/ 3608 w 3610"/>
                <a:gd name="T51" fmla="*/ 312 h 328"/>
                <a:gd name="T52" fmla="*/ 3610 w 3610"/>
                <a:gd name="T53" fmla="*/ 302 h 328"/>
                <a:gd name="T54" fmla="*/ 3610 w 3610"/>
                <a:gd name="T55" fmla="*/ 294 h 328"/>
                <a:gd name="T56" fmla="*/ 3606 w 3610"/>
                <a:gd name="T57" fmla="*/ 282 h 328"/>
                <a:gd name="T58" fmla="*/ 3600 w 3610"/>
                <a:gd name="T59" fmla="*/ 272 h 328"/>
                <a:gd name="T60" fmla="*/ 3460 w 3610"/>
                <a:gd name="T61" fmla="*/ 56 h 328"/>
                <a:gd name="T62" fmla="*/ 3460 w 3610"/>
                <a:gd name="T63" fmla="*/ 56 h 328"/>
                <a:gd name="T64" fmla="*/ 3452 w 3610"/>
                <a:gd name="T65" fmla="*/ 46 h 328"/>
                <a:gd name="T66" fmla="*/ 3442 w 3610"/>
                <a:gd name="T67" fmla="*/ 34 h 328"/>
                <a:gd name="T68" fmla="*/ 3428 w 3610"/>
                <a:gd name="T69" fmla="*/ 26 h 328"/>
                <a:gd name="T70" fmla="*/ 3414 w 3610"/>
                <a:gd name="T71" fmla="*/ 16 h 328"/>
                <a:gd name="T72" fmla="*/ 3400 w 3610"/>
                <a:gd name="T73" fmla="*/ 10 h 328"/>
                <a:gd name="T74" fmla="*/ 3386 w 3610"/>
                <a:gd name="T75" fmla="*/ 4 h 328"/>
                <a:gd name="T76" fmla="*/ 3370 w 3610"/>
                <a:gd name="T77" fmla="*/ 2 h 328"/>
                <a:gd name="T78" fmla="*/ 3356 w 3610"/>
                <a:gd name="T79" fmla="*/ 0 h 328"/>
                <a:gd name="T80" fmla="*/ 68 w 3610"/>
                <a:gd name="T8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0" h="328">
                  <a:moveTo>
                    <a:pt x="68" y="0"/>
                  </a:moveTo>
                  <a:lnTo>
                    <a:pt x="68" y="0"/>
                  </a:lnTo>
                  <a:lnTo>
                    <a:pt x="54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2" y="54"/>
                  </a:lnTo>
                  <a:lnTo>
                    <a:pt x="0" y="6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6" y="286"/>
                  </a:lnTo>
                  <a:lnTo>
                    <a:pt x="12" y="298"/>
                  </a:lnTo>
                  <a:lnTo>
                    <a:pt x="20" y="308"/>
                  </a:lnTo>
                  <a:lnTo>
                    <a:pt x="30" y="316"/>
                  </a:lnTo>
                  <a:lnTo>
                    <a:pt x="42" y="322"/>
                  </a:lnTo>
                  <a:lnTo>
                    <a:pt x="54" y="326"/>
                  </a:lnTo>
                  <a:lnTo>
                    <a:pt x="68" y="328"/>
                  </a:lnTo>
                  <a:lnTo>
                    <a:pt x="3570" y="328"/>
                  </a:lnTo>
                  <a:lnTo>
                    <a:pt x="3570" y="328"/>
                  </a:lnTo>
                  <a:lnTo>
                    <a:pt x="3582" y="326"/>
                  </a:lnTo>
                  <a:lnTo>
                    <a:pt x="3594" y="324"/>
                  </a:lnTo>
                  <a:lnTo>
                    <a:pt x="3602" y="318"/>
                  </a:lnTo>
                  <a:lnTo>
                    <a:pt x="3608" y="312"/>
                  </a:lnTo>
                  <a:lnTo>
                    <a:pt x="3610" y="302"/>
                  </a:lnTo>
                  <a:lnTo>
                    <a:pt x="3610" y="294"/>
                  </a:lnTo>
                  <a:lnTo>
                    <a:pt x="3606" y="282"/>
                  </a:lnTo>
                  <a:lnTo>
                    <a:pt x="3600" y="272"/>
                  </a:lnTo>
                  <a:lnTo>
                    <a:pt x="3460" y="56"/>
                  </a:lnTo>
                  <a:lnTo>
                    <a:pt x="3460" y="56"/>
                  </a:lnTo>
                  <a:lnTo>
                    <a:pt x="3452" y="46"/>
                  </a:lnTo>
                  <a:lnTo>
                    <a:pt x="3442" y="34"/>
                  </a:lnTo>
                  <a:lnTo>
                    <a:pt x="3428" y="26"/>
                  </a:lnTo>
                  <a:lnTo>
                    <a:pt x="3414" y="16"/>
                  </a:lnTo>
                  <a:lnTo>
                    <a:pt x="3400" y="10"/>
                  </a:lnTo>
                  <a:lnTo>
                    <a:pt x="3386" y="4"/>
                  </a:lnTo>
                  <a:lnTo>
                    <a:pt x="3370" y="2"/>
                  </a:lnTo>
                  <a:lnTo>
                    <a:pt x="3356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22263" y="2790825"/>
              <a:ext cx="5730875" cy="520700"/>
            </a:xfrm>
            <a:custGeom>
              <a:avLst/>
              <a:gdLst>
                <a:gd name="T0" fmla="*/ 68 w 3610"/>
                <a:gd name="T1" fmla="*/ 328 h 328"/>
                <a:gd name="T2" fmla="*/ 68 w 3610"/>
                <a:gd name="T3" fmla="*/ 328 h 328"/>
                <a:gd name="T4" fmla="*/ 54 w 3610"/>
                <a:gd name="T5" fmla="*/ 326 h 328"/>
                <a:gd name="T6" fmla="*/ 42 w 3610"/>
                <a:gd name="T7" fmla="*/ 322 h 328"/>
                <a:gd name="T8" fmla="*/ 30 w 3610"/>
                <a:gd name="T9" fmla="*/ 316 h 328"/>
                <a:gd name="T10" fmla="*/ 20 w 3610"/>
                <a:gd name="T11" fmla="*/ 308 h 328"/>
                <a:gd name="T12" fmla="*/ 12 w 3610"/>
                <a:gd name="T13" fmla="*/ 298 h 328"/>
                <a:gd name="T14" fmla="*/ 6 w 3610"/>
                <a:gd name="T15" fmla="*/ 286 h 328"/>
                <a:gd name="T16" fmla="*/ 2 w 3610"/>
                <a:gd name="T17" fmla="*/ 274 h 328"/>
                <a:gd name="T18" fmla="*/ 0 w 3610"/>
                <a:gd name="T19" fmla="*/ 260 h 328"/>
                <a:gd name="T20" fmla="*/ 0 w 3610"/>
                <a:gd name="T21" fmla="*/ 68 h 328"/>
                <a:gd name="T22" fmla="*/ 0 w 3610"/>
                <a:gd name="T23" fmla="*/ 68 h 328"/>
                <a:gd name="T24" fmla="*/ 2 w 3610"/>
                <a:gd name="T25" fmla="*/ 54 h 328"/>
                <a:gd name="T26" fmla="*/ 6 w 3610"/>
                <a:gd name="T27" fmla="*/ 42 h 328"/>
                <a:gd name="T28" fmla="*/ 12 w 3610"/>
                <a:gd name="T29" fmla="*/ 30 h 328"/>
                <a:gd name="T30" fmla="*/ 20 w 3610"/>
                <a:gd name="T31" fmla="*/ 20 h 328"/>
                <a:gd name="T32" fmla="*/ 30 w 3610"/>
                <a:gd name="T33" fmla="*/ 12 h 328"/>
                <a:gd name="T34" fmla="*/ 42 w 3610"/>
                <a:gd name="T35" fmla="*/ 6 h 328"/>
                <a:gd name="T36" fmla="*/ 54 w 3610"/>
                <a:gd name="T37" fmla="*/ 2 h 328"/>
                <a:gd name="T38" fmla="*/ 68 w 3610"/>
                <a:gd name="T39" fmla="*/ 0 h 328"/>
                <a:gd name="T40" fmla="*/ 3570 w 3610"/>
                <a:gd name="T41" fmla="*/ 0 h 328"/>
                <a:gd name="T42" fmla="*/ 3570 w 3610"/>
                <a:gd name="T43" fmla="*/ 0 h 328"/>
                <a:gd name="T44" fmla="*/ 3582 w 3610"/>
                <a:gd name="T45" fmla="*/ 2 h 328"/>
                <a:gd name="T46" fmla="*/ 3594 w 3610"/>
                <a:gd name="T47" fmla="*/ 4 h 328"/>
                <a:gd name="T48" fmla="*/ 3602 w 3610"/>
                <a:gd name="T49" fmla="*/ 10 h 328"/>
                <a:gd name="T50" fmla="*/ 3608 w 3610"/>
                <a:gd name="T51" fmla="*/ 16 h 328"/>
                <a:gd name="T52" fmla="*/ 3610 w 3610"/>
                <a:gd name="T53" fmla="*/ 26 h 328"/>
                <a:gd name="T54" fmla="*/ 3610 w 3610"/>
                <a:gd name="T55" fmla="*/ 34 h 328"/>
                <a:gd name="T56" fmla="*/ 3606 w 3610"/>
                <a:gd name="T57" fmla="*/ 46 h 328"/>
                <a:gd name="T58" fmla="*/ 3600 w 3610"/>
                <a:gd name="T59" fmla="*/ 56 h 328"/>
                <a:gd name="T60" fmla="*/ 3460 w 3610"/>
                <a:gd name="T61" fmla="*/ 272 h 328"/>
                <a:gd name="T62" fmla="*/ 3460 w 3610"/>
                <a:gd name="T63" fmla="*/ 272 h 328"/>
                <a:gd name="T64" fmla="*/ 3452 w 3610"/>
                <a:gd name="T65" fmla="*/ 282 h 328"/>
                <a:gd name="T66" fmla="*/ 3442 w 3610"/>
                <a:gd name="T67" fmla="*/ 294 h 328"/>
                <a:gd name="T68" fmla="*/ 3428 w 3610"/>
                <a:gd name="T69" fmla="*/ 302 h 328"/>
                <a:gd name="T70" fmla="*/ 3414 w 3610"/>
                <a:gd name="T71" fmla="*/ 312 h 328"/>
                <a:gd name="T72" fmla="*/ 3400 w 3610"/>
                <a:gd name="T73" fmla="*/ 318 h 328"/>
                <a:gd name="T74" fmla="*/ 3386 w 3610"/>
                <a:gd name="T75" fmla="*/ 324 h 328"/>
                <a:gd name="T76" fmla="*/ 3370 w 3610"/>
                <a:gd name="T77" fmla="*/ 326 h 328"/>
                <a:gd name="T78" fmla="*/ 3356 w 3610"/>
                <a:gd name="T79" fmla="*/ 328 h 328"/>
                <a:gd name="T80" fmla="*/ 68 w 3610"/>
                <a:gd name="T8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0" h="328">
                  <a:moveTo>
                    <a:pt x="68" y="328"/>
                  </a:moveTo>
                  <a:lnTo>
                    <a:pt x="68" y="328"/>
                  </a:lnTo>
                  <a:lnTo>
                    <a:pt x="54" y="326"/>
                  </a:lnTo>
                  <a:lnTo>
                    <a:pt x="42" y="322"/>
                  </a:lnTo>
                  <a:lnTo>
                    <a:pt x="30" y="316"/>
                  </a:lnTo>
                  <a:lnTo>
                    <a:pt x="20" y="308"/>
                  </a:lnTo>
                  <a:lnTo>
                    <a:pt x="12" y="298"/>
                  </a:lnTo>
                  <a:lnTo>
                    <a:pt x="6" y="286"/>
                  </a:lnTo>
                  <a:lnTo>
                    <a:pt x="2" y="274"/>
                  </a:lnTo>
                  <a:lnTo>
                    <a:pt x="0" y="2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3570" y="0"/>
                  </a:lnTo>
                  <a:lnTo>
                    <a:pt x="3570" y="0"/>
                  </a:lnTo>
                  <a:lnTo>
                    <a:pt x="3582" y="2"/>
                  </a:lnTo>
                  <a:lnTo>
                    <a:pt x="3594" y="4"/>
                  </a:lnTo>
                  <a:lnTo>
                    <a:pt x="3602" y="10"/>
                  </a:lnTo>
                  <a:lnTo>
                    <a:pt x="3608" y="16"/>
                  </a:lnTo>
                  <a:lnTo>
                    <a:pt x="3610" y="26"/>
                  </a:lnTo>
                  <a:lnTo>
                    <a:pt x="3610" y="34"/>
                  </a:lnTo>
                  <a:lnTo>
                    <a:pt x="3606" y="46"/>
                  </a:lnTo>
                  <a:lnTo>
                    <a:pt x="3600" y="56"/>
                  </a:lnTo>
                  <a:lnTo>
                    <a:pt x="3460" y="272"/>
                  </a:lnTo>
                  <a:lnTo>
                    <a:pt x="3460" y="272"/>
                  </a:lnTo>
                  <a:lnTo>
                    <a:pt x="3452" y="282"/>
                  </a:lnTo>
                  <a:lnTo>
                    <a:pt x="3442" y="294"/>
                  </a:lnTo>
                  <a:lnTo>
                    <a:pt x="3428" y="302"/>
                  </a:lnTo>
                  <a:lnTo>
                    <a:pt x="3414" y="312"/>
                  </a:lnTo>
                  <a:lnTo>
                    <a:pt x="3400" y="318"/>
                  </a:lnTo>
                  <a:lnTo>
                    <a:pt x="3386" y="324"/>
                  </a:lnTo>
                  <a:lnTo>
                    <a:pt x="3370" y="326"/>
                  </a:lnTo>
                  <a:lnTo>
                    <a:pt x="3356" y="328"/>
                  </a:lnTo>
                  <a:lnTo>
                    <a:pt x="68" y="32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Renew Marketing Authorisation 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1223" name="Text Box 9"/>
          <p:cNvSpPr txBox="1">
            <a:spLocks noChangeAspect="1" noChangeArrowheads="1"/>
          </p:cNvSpPr>
          <p:nvPr/>
        </p:nvSpPr>
        <p:spPr bwMode="auto">
          <a:xfrm>
            <a:off x="425450" y="1481667"/>
            <a:ext cx="4171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 dirty="0" smtClean="0">
                <a:solidFill>
                  <a:schemeClr val="bg1"/>
                </a:solidFill>
                <a:ea typeface="MS PGothic" pitchFamily="34" charset="-128"/>
              </a:rPr>
              <a:t>Provide Documentation</a:t>
            </a:r>
            <a:endParaRPr lang="en-GB" sz="14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51208" name="Group 53"/>
          <p:cNvGrpSpPr>
            <a:grpSpLocks/>
          </p:cNvGrpSpPr>
          <p:nvPr/>
        </p:nvGrpSpPr>
        <p:grpSpPr bwMode="auto">
          <a:xfrm>
            <a:off x="425450" y="2298700"/>
            <a:ext cx="4897438" cy="427362"/>
            <a:chOff x="2255508" y="677766"/>
            <a:chExt cx="4897817" cy="320376"/>
          </a:xfrm>
        </p:grpSpPr>
        <p:sp>
          <p:nvSpPr>
            <p:cNvPr id="51221" name="Text Box 9"/>
            <p:cNvSpPr txBox="1">
              <a:spLocks noChangeAspect="1" noChangeArrowheads="1"/>
            </p:cNvSpPr>
            <p:nvPr/>
          </p:nvSpPr>
          <p:spPr bwMode="auto">
            <a:xfrm>
              <a:off x="2255508" y="677766"/>
              <a:ext cx="4897817" cy="16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chemeClr val="bg1"/>
                  </a:solidFill>
                  <a:ea typeface="MS PGothic" pitchFamily="34" charset="-128"/>
                </a:rPr>
                <a:t>Launch and market the product</a:t>
              </a:r>
              <a:endParaRPr lang="en-GB" sz="1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1222" name="Text Box 11"/>
            <p:cNvSpPr txBox="1">
              <a:spLocks noChangeAspect="1" noChangeArrowheads="1"/>
            </p:cNvSpPr>
            <p:nvPr/>
          </p:nvSpPr>
          <p:spPr bwMode="auto">
            <a:xfrm>
              <a:off x="2255508" y="882779"/>
              <a:ext cx="1138326" cy="11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B7FF"/>
                </a:buClr>
              </a:pPr>
              <a:endParaRPr lang="en-GB" sz="10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1209" name="Group 59"/>
          <p:cNvGrpSpPr>
            <a:grpSpLocks/>
          </p:cNvGrpSpPr>
          <p:nvPr/>
        </p:nvGrpSpPr>
        <p:grpSpPr bwMode="auto">
          <a:xfrm>
            <a:off x="425450" y="3043766"/>
            <a:ext cx="5433090" cy="427362"/>
            <a:chOff x="2255508" y="677766"/>
            <a:chExt cx="1138326" cy="320376"/>
          </a:xfrm>
        </p:grpSpPr>
        <p:sp>
          <p:nvSpPr>
            <p:cNvPr id="51219" name="Text Box 9"/>
            <p:cNvSpPr txBox="1">
              <a:spLocks noChangeAspect="1" noChangeArrowheads="1"/>
            </p:cNvSpPr>
            <p:nvPr/>
          </p:nvSpPr>
          <p:spPr bwMode="auto">
            <a:xfrm>
              <a:off x="2255508" y="677766"/>
              <a:ext cx="1055948" cy="16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chemeClr val="bg1"/>
                  </a:solidFill>
                  <a:ea typeface="MS PGothic" pitchFamily="34" charset="-128"/>
                </a:rPr>
                <a:t>Maintain the Marketing Authorisation</a:t>
              </a:r>
              <a:endParaRPr lang="en-GB" sz="1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1220" name="Text Box 11"/>
            <p:cNvSpPr txBox="1">
              <a:spLocks noChangeAspect="1" noChangeArrowheads="1"/>
            </p:cNvSpPr>
            <p:nvPr/>
          </p:nvSpPr>
          <p:spPr bwMode="auto">
            <a:xfrm>
              <a:off x="2255508" y="882779"/>
              <a:ext cx="1138326" cy="11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B7FF"/>
                </a:buClr>
              </a:pPr>
              <a:endParaRPr lang="en-GB" sz="10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425449" y="4463563"/>
            <a:ext cx="5039910" cy="430887"/>
            <a:chOff x="2255508" y="677766"/>
            <a:chExt cx="1138326" cy="323018"/>
          </a:xfrm>
        </p:grpSpPr>
        <p:sp>
          <p:nvSpPr>
            <p:cNvPr id="34" name="Text Box 9"/>
            <p:cNvSpPr txBox="1">
              <a:spLocks noChangeAspect="1" noChangeArrowheads="1"/>
            </p:cNvSpPr>
            <p:nvPr/>
          </p:nvSpPr>
          <p:spPr bwMode="auto">
            <a:xfrm>
              <a:off x="2255508" y="677766"/>
              <a:ext cx="1055948" cy="32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chemeClr val="bg1"/>
                  </a:solidFill>
                  <a:ea typeface="MS PGothic" pitchFamily="34" charset="-128"/>
                </a:rPr>
                <a:t>Inform the EU Health Authorities  if new information is available (e.g. safety)</a:t>
              </a:r>
              <a:endParaRPr lang="en-GB" sz="1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35" name="Text Box 11"/>
            <p:cNvSpPr txBox="1">
              <a:spLocks noChangeAspect="1" noChangeArrowheads="1"/>
            </p:cNvSpPr>
            <p:nvPr/>
          </p:nvSpPr>
          <p:spPr bwMode="auto">
            <a:xfrm>
              <a:off x="2255508" y="882779"/>
              <a:ext cx="1138326" cy="11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B7FF"/>
                </a:buClr>
              </a:pPr>
              <a:endParaRPr lang="en-GB" sz="10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660232" y="2406421"/>
            <a:ext cx="2160240" cy="2484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Legally responsible for the </a:t>
            </a:r>
          </a:p>
          <a:p>
            <a:pPr algn="ctr"/>
            <a:r>
              <a:rPr lang="en-US" b="1" dirty="0" smtClean="0"/>
              <a:t>Quality, Efficacy and Safety  throughout the life cycle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148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1657"/>
            <a:ext cx="8136456" cy="512736"/>
          </a:xfrm>
        </p:spPr>
        <p:txBody>
          <a:bodyPr/>
          <a:lstStyle/>
          <a:p>
            <a:r>
              <a:rPr lang="en-GB" dirty="0" smtClean="0"/>
              <a:t>Topics to Be Covered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603943"/>
              </p:ext>
            </p:extLst>
          </p:nvPr>
        </p:nvGraphicFramePr>
        <p:xfrm>
          <a:off x="395536" y="1484784"/>
          <a:ext cx="777398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1506097" cy="1138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4128" y="6534000"/>
            <a:ext cx="2700184" cy="135360"/>
          </a:xfrm>
        </p:spPr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35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2852936"/>
            <a:ext cx="4759256" cy="1740329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8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57622" y="5374168"/>
            <a:ext cx="914400" cy="1219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71190" y="318415"/>
            <a:ext cx="8143632" cy="8656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Summary - Separate </a:t>
            </a:r>
            <a:r>
              <a:rPr lang="en-GB" sz="2800" b="1" dirty="0" smtClean="0"/>
              <a:t>Clinical Trial and Marketing Authorisation Approval </a:t>
            </a:r>
            <a:r>
              <a:rPr lang="en-GB" sz="2800" dirty="0" smtClean="0"/>
              <a:t>P</a:t>
            </a:r>
            <a:r>
              <a:rPr lang="en-GB" sz="2800" b="1" dirty="0" smtClean="0"/>
              <a:t>rocedures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2785" y="1251040"/>
            <a:ext cx="8258430" cy="2845936"/>
            <a:chOff x="442785" y="1663184"/>
            <a:chExt cx="8258430" cy="2845936"/>
          </a:xfrm>
        </p:grpSpPr>
        <p:sp>
          <p:nvSpPr>
            <p:cNvPr id="8" name="Rounded Rectangle 7"/>
            <p:cNvSpPr/>
            <p:nvPr/>
          </p:nvSpPr>
          <p:spPr>
            <a:xfrm>
              <a:off x="442785" y="1663184"/>
              <a:ext cx="2436139" cy="2830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GB" sz="2800" b="1" dirty="0" smtClean="0"/>
                <a:t>One </a:t>
              </a:r>
            </a:p>
            <a:p>
              <a:pPr algn="ctr">
                <a:defRPr/>
              </a:pPr>
              <a:r>
                <a:rPr lang="en-GB" sz="2400" dirty="0" smtClean="0"/>
                <a:t>Separate Clinical Trial Application (CTA) per trial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52943" y="1700808"/>
              <a:ext cx="2448272" cy="2808312"/>
            </a:xfrm>
            <a:prstGeom prst="roundRect">
              <a:avLst/>
            </a:prstGeom>
            <a:solidFill>
              <a:srgbClr val="C9DD0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GB" sz="2800" b="1" dirty="0" smtClean="0">
                  <a:solidFill>
                    <a:schemeClr val="bg1"/>
                  </a:solidFill>
                </a:rPr>
                <a:t>One </a:t>
              </a:r>
            </a:p>
            <a:p>
              <a:pPr algn="ctr">
                <a:defRPr/>
              </a:pPr>
              <a:r>
                <a:rPr lang="en-GB" sz="2400" dirty="0" smtClean="0"/>
                <a:t>Marketing Authorisation (MA) issued to the Marketing Authorisation Holder (MAH)</a:t>
              </a:r>
              <a:endParaRPr lang="en-GB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21709" y="1685477"/>
              <a:ext cx="2488449" cy="2808312"/>
            </a:xfrm>
            <a:prstGeom prst="roundRect">
              <a:avLst/>
            </a:prstGeom>
            <a:solidFill>
              <a:srgbClr val="739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GB" sz="2800" b="1" dirty="0" smtClean="0"/>
                <a:t>One </a:t>
              </a:r>
            </a:p>
            <a:p>
              <a:pPr algn="ctr">
                <a:defRPr/>
              </a:pPr>
              <a:r>
                <a:rPr lang="en-GB" sz="2400" dirty="0" smtClean="0"/>
                <a:t>Marketing Authorisation Application (MAA)  </a:t>
              </a:r>
              <a:endParaRPr lang="en-GB" sz="2400" dirty="0"/>
            </a:p>
          </p:txBody>
        </p:sp>
      </p:grp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272393" y="5661248"/>
            <a:ext cx="8620086" cy="539799"/>
          </a:xfrm>
          <a:prstGeom prst="roundRect">
            <a:avLst/>
          </a:prstGeom>
          <a:solidFill>
            <a:srgbClr val="827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GB" sz="2400" dirty="0" smtClean="0"/>
              <a:t>Science based data requirements</a:t>
            </a:r>
            <a:r>
              <a:rPr lang="en-GB" dirty="0" smtClean="0"/>
              <a:t>, globally harmonised</a:t>
            </a:r>
            <a:endParaRPr lang="en-GB" sz="2400" dirty="0"/>
          </a:p>
        </p:txBody>
      </p:sp>
      <p:sp>
        <p:nvSpPr>
          <p:cNvPr id="13" name="Content Placeholder 33"/>
          <p:cNvSpPr txBox="1">
            <a:spLocks/>
          </p:cNvSpPr>
          <p:nvPr/>
        </p:nvSpPr>
        <p:spPr>
          <a:xfrm>
            <a:off x="264366" y="4365104"/>
            <a:ext cx="8626260" cy="539799"/>
          </a:xfrm>
          <a:prstGeom prst="roundRect">
            <a:avLst/>
          </a:prstGeom>
          <a:solidFill>
            <a:srgbClr val="827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216000" bIns="0" rtlCol="0" anchor="ctr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GB" sz="2400" dirty="0" smtClean="0"/>
              <a:t>Transparency, Timeliness and Predictability</a:t>
            </a:r>
            <a:endParaRPr lang="en-GB" sz="1100" dirty="0"/>
          </a:p>
        </p:txBody>
      </p:sp>
      <p:sp>
        <p:nvSpPr>
          <p:cNvPr id="14" name="Content Placeholder 33"/>
          <p:cNvSpPr txBox="1">
            <a:spLocks/>
          </p:cNvSpPr>
          <p:nvPr/>
        </p:nvSpPr>
        <p:spPr>
          <a:xfrm>
            <a:off x="264366" y="5001237"/>
            <a:ext cx="8628113" cy="539799"/>
          </a:xfrm>
          <a:prstGeom prst="roundRect">
            <a:avLst/>
          </a:prstGeom>
          <a:solidFill>
            <a:srgbClr val="827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216000" bIns="0" rtlCol="0" anchor="ctr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714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8038" indent="-27146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Verdana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Verdana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57300" indent="-184150" algn="l" defTabSz="914400" rtl="0" eaLnBrk="1" latinLnBrk="0" hangingPunct="1">
              <a:spcBef>
                <a:spcPct val="20000"/>
              </a:spcBef>
              <a:buClr>
                <a:srgbClr val="001423"/>
              </a:buClr>
              <a:buFont typeface="Verdana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GB" sz="2400" dirty="0" smtClean="0"/>
              <a:t>Benefit – Risk Assessment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22" y="116632"/>
            <a:ext cx="940327" cy="6395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1469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13" grpId="0" build="p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2852936"/>
            <a:ext cx="4759256" cy="1740329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456" cy="576064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EFPIA Recommendation (1 of 2)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 System for  Marketing Authorisation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" y="1916832"/>
            <a:ext cx="8229600" cy="41040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Designated Clinical Trial Application (CTA) approval process</a:t>
            </a:r>
          </a:p>
          <a:p>
            <a:pPr lvl="1"/>
            <a:r>
              <a:rPr lang="en-GB" dirty="0" smtClean="0"/>
              <a:t>System allowing changes during a clinical trial </a:t>
            </a:r>
          </a:p>
          <a:p>
            <a:pPr lvl="0"/>
            <a:r>
              <a:rPr lang="en-GB" dirty="0" smtClean="0"/>
              <a:t>Separate documentation requirements reflecting the development stage </a:t>
            </a:r>
          </a:p>
          <a:p>
            <a:pPr lvl="1"/>
            <a:r>
              <a:rPr lang="en-GB" sz="2400" dirty="0" smtClean="0"/>
              <a:t>A smaller, summary Clinical Trial Application file compared with a comprehensive Marketing Authorisation Application (MAA) </a:t>
            </a:r>
          </a:p>
          <a:p>
            <a:pPr lvl="0"/>
            <a:r>
              <a:rPr lang="en-GB" dirty="0" smtClean="0"/>
              <a:t>Step up Scientific Advice and Pre-submission interactions</a:t>
            </a:r>
          </a:p>
          <a:p>
            <a:pPr lvl="0"/>
            <a:r>
              <a:rPr lang="en-GB" dirty="0" smtClean="0"/>
              <a:t>Ensure availability of science based guidelines reflecting ICH standards and thinking</a:t>
            </a:r>
          </a:p>
          <a:p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23528" y="1052736"/>
            <a:ext cx="8640960" cy="579809"/>
          </a:xfrm>
          <a:prstGeom prst="roundRect">
            <a:avLst/>
          </a:prstGeom>
          <a:solidFill>
            <a:srgbClr val="F5841F"/>
          </a:solidFill>
          <a:ln>
            <a:solidFill>
              <a:srgbClr val="F58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400" dirty="0"/>
              <a:t>Implement enablers facilitating the development of medicines</a:t>
            </a:r>
          </a:p>
        </p:txBody>
      </p:sp>
    </p:spTree>
    <p:extLst>
      <p:ext uri="{BB962C8B-B14F-4D97-AF65-F5344CB8AC3E}">
        <p14:creationId xmlns:p14="http://schemas.microsoft.com/office/powerpoint/2010/main" val="412038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3016" y="258527"/>
            <a:ext cx="8136456" cy="576064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EFPIA Recommendation (2 of 2)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 System for  Marketing Authorisation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208" y="1484784"/>
            <a:ext cx="8229600" cy="2160240"/>
          </a:xfrm>
        </p:spPr>
        <p:txBody>
          <a:bodyPr/>
          <a:lstStyle/>
          <a:p>
            <a:pPr>
              <a:spcBef>
                <a:spcPts val="1175"/>
              </a:spcBef>
            </a:pPr>
            <a:r>
              <a:rPr lang="en-GB" altLang="en-US" sz="2000" dirty="0" smtClean="0">
                <a:ea typeface="Arial" pitchFamily="34" charset="0"/>
              </a:rPr>
              <a:t>Separate </a:t>
            </a:r>
            <a:r>
              <a:rPr lang="en-GB" altLang="en-US" sz="2000" dirty="0">
                <a:ea typeface="Arial" pitchFamily="34" charset="0"/>
              </a:rPr>
              <a:t>procedure and documentation requirements </a:t>
            </a:r>
          </a:p>
          <a:p>
            <a:pPr>
              <a:spcBef>
                <a:spcPts val="1175"/>
              </a:spcBef>
            </a:pPr>
            <a:r>
              <a:rPr lang="en-GB" altLang="en-US" sz="2000" dirty="0">
                <a:ea typeface="Arial" pitchFamily="34" charset="0"/>
              </a:rPr>
              <a:t>Applicable for importing companies as well as local producers</a:t>
            </a:r>
          </a:p>
          <a:p>
            <a:r>
              <a:rPr lang="en-GB" altLang="en-US" sz="2000" dirty="0">
                <a:ea typeface="Arial" pitchFamily="34" charset="0"/>
              </a:rPr>
              <a:t>Companies can become </a:t>
            </a:r>
            <a:r>
              <a:rPr lang="en-GB" altLang="en-US" sz="2000" dirty="0" smtClean="0">
                <a:ea typeface="Arial" pitchFamily="34" charset="0"/>
              </a:rPr>
              <a:t>Marketing Authorisation Holder (MAH) </a:t>
            </a:r>
            <a:r>
              <a:rPr lang="en-GB" altLang="en-US" sz="2000" dirty="0">
                <a:ea typeface="Arial" pitchFamily="34" charset="0"/>
              </a:rPr>
              <a:t>without having local production facilities</a:t>
            </a:r>
          </a:p>
          <a:p>
            <a:r>
              <a:rPr lang="en-GB" altLang="en-US" sz="2000" dirty="0">
                <a:ea typeface="Arial" pitchFamily="34" charset="0"/>
              </a:rPr>
              <a:t>Multiple manufacturing sites can be on the same licence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22107" y="836712"/>
            <a:ext cx="8640960" cy="579809"/>
          </a:xfrm>
          <a:prstGeom prst="roundRect">
            <a:avLst/>
          </a:prstGeom>
          <a:solidFill>
            <a:srgbClr val="F5841F"/>
          </a:solidFill>
          <a:ln>
            <a:solidFill>
              <a:srgbClr val="F58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sz="2400" dirty="0" smtClean="0"/>
          </a:p>
          <a:p>
            <a:r>
              <a:rPr lang="en-GB" altLang="en-US" sz="2000" dirty="0" smtClean="0"/>
              <a:t>Introduce a Marketing </a:t>
            </a:r>
            <a:r>
              <a:rPr lang="en-GB" altLang="en-US" sz="2000" dirty="0"/>
              <a:t>Authorisation Holder Based System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3573016"/>
            <a:ext cx="8640960" cy="936104"/>
          </a:xfrm>
          <a:prstGeom prst="roundRect">
            <a:avLst/>
          </a:prstGeom>
          <a:solidFill>
            <a:srgbClr val="F5841F"/>
          </a:solidFill>
          <a:ln>
            <a:solidFill>
              <a:srgbClr val="F58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dirty="0"/>
              <a:t>Relax the dependency of approval status in other countries/regions and the requirement for  a Certificate for Pharmaceutical Product (CPP)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9208" y="5114212"/>
            <a:ext cx="8229600" cy="1038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5841F"/>
              </a:buClr>
              <a:buFont typeface="Wingdings 2" pitchFamily="18" charset="2"/>
              <a:buChar char=""/>
              <a:defRPr sz="24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898"/>
              </a:buClr>
              <a:buFont typeface="Wingdings 2" pitchFamily="18" charset="2"/>
              <a:buChar char=""/>
              <a:defRPr sz="20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ACA3C"/>
              </a:buClr>
              <a:buFont typeface="Wingdings 2" pitchFamily="18" charset="2"/>
              <a:buChar char=""/>
              <a:defRPr sz="18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0E67"/>
              </a:buClr>
              <a:buFont typeface="Wingdings 2" pitchFamily="18" charset="2"/>
              <a:buChar char=""/>
              <a:defRPr sz="16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DB10A"/>
              </a:buClr>
              <a:buFont typeface="Wingdings 2" pitchFamily="18" charset="2"/>
              <a:buChar char=""/>
              <a:defRPr sz="14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6204" y="4725143"/>
            <a:ext cx="8229600" cy="1427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5841F"/>
              </a:buClr>
              <a:buFont typeface="Wingdings 2" pitchFamily="18" charset="2"/>
              <a:buChar char=""/>
              <a:defRPr sz="24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898"/>
              </a:buClr>
              <a:buFont typeface="Wingdings 2" pitchFamily="18" charset="2"/>
              <a:buChar char=""/>
              <a:defRPr sz="20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ACA3C"/>
              </a:buClr>
              <a:buFont typeface="Wingdings 2" pitchFamily="18" charset="2"/>
              <a:buChar char=""/>
              <a:defRPr sz="18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0E67"/>
              </a:buClr>
              <a:buFont typeface="Wingdings 2" pitchFamily="18" charset="2"/>
              <a:buChar char=""/>
              <a:defRPr sz="16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DB10A"/>
              </a:buClr>
              <a:buFont typeface="Wingdings 2" pitchFamily="18" charset="2"/>
              <a:buChar char=""/>
              <a:defRPr sz="1400" kern="1200">
                <a:solidFill>
                  <a:srgbClr val="77787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ea typeface="Arial" pitchFamily="34" charset="0"/>
              </a:rPr>
              <a:t>CFDA  has the expertise to perform scientific review and assessment of the application</a:t>
            </a:r>
          </a:p>
          <a:p>
            <a:r>
              <a:rPr lang="en-GB" altLang="en-US" sz="2000" dirty="0" err="1" smtClean="0">
                <a:ea typeface="Arial" pitchFamily="34" charset="0"/>
              </a:rPr>
              <a:t>Certicificat</a:t>
            </a:r>
            <a:r>
              <a:rPr lang="en-GB" altLang="en-US" sz="2000" dirty="0" smtClean="0">
                <a:ea typeface="Arial" pitchFamily="34" charset="0"/>
              </a:rPr>
              <a:t> of Pharmaceutical Product (CPP) can be provided at the time of Drug Approval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066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143000" cy="762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183568" cy="805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https://encrypted-tbn0.gstatic.com/images?q=tbn:ANd9GcTyIrqe7dAP94jnKxHnQFo7Iq0VfTReCd-EpQiYTw9uR9lDhg_81pAfO9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54922"/>
            <a:ext cx="2756729" cy="182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009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35938" cy="512763"/>
          </a:xfrm>
        </p:spPr>
        <p:txBody>
          <a:bodyPr/>
          <a:lstStyle/>
          <a:p>
            <a:r>
              <a:rPr lang="en-GB" altLang="en-US" dirty="0" smtClean="0"/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1450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CMC</a:t>
            </a:r>
            <a:r>
              <a:rPr lang="en-GB" sz="1800" dirty="0" smtClean="0">
                <a:latin typeface="+mn-lt"/>
                <a:ea typeface="ＭＳ Ｐゴシック" charset="0"/>
              </a:rPr>
              <a:t>: Chemistry, Manufacturing and Control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err="1" smtClean="0">
                <a:latin typeface="+mn-lt"/>
                <a:ea typeface="ＭＳ Ｐゴシック" charset="0"/>
              </a:rPr>
              <a:t>CMDh</a:t>
            </a:r>
            <a:r>
              <a:rPr lang="en-GB" sz="1800" b="1" dirty="0" smtClean="0">
                <a:latin typeface="+mn-lt"/>
                <a:ea typeface="ＭＳ Ｐゴシック" charset="0"/>
              </a:rPr>
              <a:t>: </a:t>
            </a:r>
            <a:r>
              <a:rPr lang="en-GB" sz="1800" dirty="0"/>
              <a:t>Co-ordination </a:t>
            </a:r>
            <a:r>
              <a:rPr lang="en-GB" sz="1800" dirty="0" smtClean="0"/>
              <a:t>Group </a:t>
            </a:r>
            <a:r>
              <a:rPr lang="en-GB" sz="1800" dirty="0"/>
              <a:t>for Mutual </a:t>
            </a:r>
            <a:r>
              <a:rPr lang="en-GB" sz="1800" dirty="0" smtClean="0"/>
              <a:t>Recognition </a:t>
            </a:r>
            <a:r>
              <a:rPr lang="en-GB" sz="1800" dirty="0"/>
              <a:t>and Decentralised </a:t>
            </a:r>
            <a:r>
              <a:rPr lang="en-GB" sz="1800" dirty="0" smtClean="0"/>
              <a:t>Procedures </a:t>
            </a:r>
            <a:r>
              <a:rPr lang="en-GB" sz="1800" dirty="0"/>
              <a:t>– human (</a:t>
            </a:r>
            <a:r>
              <a:rPr lang="en-GB" sz="1800" dirty="0" err="1"/>
              <a:t>CMDh</a:t>
            </a:r>
            <a:r>
              <a:rPr lang="en-GB" sz="1800" dirty="0"/>
              <a:t>), </a:t>
            </a:r>
            <a:endParaRPr lang="en-GB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CPP</a:t>
            </a:r>
            <a:r>
              <a:rPr lang="en-GB" sz="1800" dirty="0" smtClean="0">
                <a:latin typeface="+mn-lt"/>
                <a:ea typeface="ＭＳ Ｐゴシック" charset="0"/>
              </a:rPr>
              <a:t>: </a:t>
            </a:r>
            <a:r>
              <a:rPr lang="en-GB" sz="1800" dirty="0" smtClean="0">
                <a:ea typeface="ＭＳ Ｐゴシック" charset="0"/>
              </a:rPr>
              <a:t>Certificate of Pharmaceutical Product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CTA</a:t>
            </a:r>
            <a:r>
              <a:rPr lang="en-GB" sz="1800" dirty="0" smtClean="0">
                <a:latin typeface="+mn-lt"/>
                <a:ea typeface="ＭＳ Ｐゴシック" charset="0"/>
              </a:rPr>
              <a:t>: Clinical Trial Application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CT: </a:t>
            </a:r>
            <a:r>
              <a:rPr lang="en-GB" sz="1800" dirty="0" smtClean="0">
                <a:latin typeface="+mn-lt"/>
                <a:ea typeface="ＭＳ Ｐゴシック" charset="0"/>
              </a:rPr>
              <a:t>Clinical Trial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EMA</a:t>
            </a:r>
            <a:r>
              <a:rPr lang="en-GB" sz="1800" dirty="0" smtClean="0">
                <a:latin typeface="+mn-lt"/>
                <a:ea typeface="ＭＳ Ｐゴシック" charset="0"/>
              </a:rPr>
              <a:t>: European Medicines Agency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EC: </a:t>
            </a:r>
            <a:r>
              <a:rPr lang="en-GB" sz="1800" dirty="0" smtClean="0">
                <a:latin typeface="+mn-lt"/>
                <a:ea typeface="ＭＳ Ｐゴシック" charset="0"/>
              </a:rPr>
              <a:t>European Commission</a:t>
            </a:r>
            <a:endParaRPr lang="en-GB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EEC: </a:t>
            </a:r>
            <a:r>
              <a:rPr lang="en-GB" sz="1800" dirty="0" smtClean="0">
                <a:latin typeface="+mn-lt"/>
                <a:ea typeface="ＭＳ Ｐゴシック" charset="0"/>
              </a:rPr>
              <a:t>European Economic Community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EU: </a:t>
            </a:r>
            <a:r>
              <a:rPr lang="en-GB" sz="1800" dirty="0" smtClean="0">
                <a:latin typeface="+mn-lt"/>
                <a:ea typeface="ＭＳ Ｐゴシック" charset="0"/>
              </a:rPr>
              <a:t>European Union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GMP</a:t>
            </a:r>
            <a:r>
              <a:rPr lang="en-GB" sz="1800" dirty="0" smtClean="0">
                <a:latin typeface="+mn-lt"/>
                <a:ea typeface="ＭＳ Ｐゴシック" charset="0"/>
              </a:rPr>
              <a:t>: Good Manufacturing Practice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ICH</a:t>
            </a:r>
            <a:r>
              <a:rPr lang="en-GB" sz="1800" dirty="0" smtClean="0">
                <a:latin typeface="+mn-lt"/>
                <a:ea typeface="ＭＳ Ｐゴシック" charset="0"/>
              </a:rPr>
              <a:t>: International Conference on Harmonisation </a:t>
            </a:r>
            <a:r>
              <a:rPr lang="en-GB" sz="1400" dirty="0" smtClean="0">
                <a:latin typeface="+mn-lt"/>
                <a:ea typeface="ＭＳ Ｐゴシック" charset="0"/>
              </a:rPr>
              <a:t>of Technical Requirements for Registration of Pharmaceuticals for Human Use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altLang="zh-CN" sz="1800" b="1" dirty="0" smtClean="0">
                <a:latin typeface="+mn-lt"/>
                <a:ea typeface="ＭＳ Ｐゴシック" charset="0"/>
              </a:rPr>
              <a:t>MA </a:t>
            </a:r>
            <a:r>
              <a:rPr lang="en-GB" altLang="zh-CN" sz="1800" dirty="0" smtClean="0">
                <a:latin typeface="+mn-lt"/>
                <a:ea typeface="ＭＳ Ｐゴシック" charset="0"/>
              </a:rPr>
              <a:t>Marketing Authorisation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altLang="zh-CN" sz="1800" b="1" dirty="0" smtClean="0">
                <a:latin typeface="+mn-lt"/>
                <a:ea typeface="ＭＳ Ｐゴシック" charset="0"/>
              </a:rPr>
              <a:t>MAA</a:t>
            </a:r>
            <a:r>
              <a:rPr lang="en-GB" altLang="zh-CN" sz="1800" dirty="0" smtClean="0">
                <a:latin typeface="+mn-lt"/>
                <a:ea typeface="ＭＳ Ｐゴシック" charset="0"/>
              </a:rPr>
              <a:t>: Marketing Authorisation Application 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MAH</a:t>
            </a:r>
            <a:r>
              <a:rPr lang="en-GB" sz="1800" dirty="0" smtClean="0">
                <a:latin typeface="+mn-lt"/>
                <a:ea typeface="ＭＳ Ｐゴシック" charset="0"/>
              </a:rPr>
              <a:t>: Marketing Authorisation Holder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MS: </a:t>
            </a:r>
            <a:r>
              <a:rPr lang="en-GB" sz="1800" dirty="0" smtClean="0">
                <a:latin typeface="+mn-lt"/>
                <a:ea typeface="ＭＳ Ｐゴシック" charset="0"/>
              </a:rPr>
              <a:t>Member State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altLang="zh-CN" sz="1800" b="1" dirty="0" smtClean="0">
                <a:latin typeface="+mn-lt"/>
                <a:ea typeface="ＭＳ Ｐゴシック" charset="0"/>
              </a:rPr>
              <a:t>NDA</a:t>
            </a:r>
            <a:r>
              <a:rPr lang="en-GB" altLang="zh-CN" sz="1800" dirty="0" smtClean="0">
                <a:latin typeface="+mn-lt"/>
                <a:ea typeface="ＭＳ Ｐゴシック" charset="0"/>
              </a:rPr>
              <a:t>: New Drug Application</a:t>
            </a:r>
            <a:endParaRPr lang="en-GB" sz="1800" dirty="0" smtClean="0">
              <a:latin typeface="+mn-lt"/>
              <a:ea typeface="ＭＳ Ｐゴシック" charset="0"/>
            </a:endParaRPr>
          </a:p>
          <a:p>
            <a:pPr>
              <a:buFont typeface="Wingdings 2" charset="0"/>
              <a:buChar char=""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3614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0400" y="3781800"/>
            <a:ext cx="3744416" cy="2118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417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EFPIA Brussels Office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Leopold Plaza Building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Rue du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Trône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108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B-1050 Brussels - Belgium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+32 (0)2 626 25 55</a:t>
            </a:r>
          </a:p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F5841F"/>
                </a:solidFill>
                <a:latin typeface="Arial" pitchFamily="34" charset="0"/>
                <a:cs typeface="Arial" pitchFamily="34" charset="0"/>
              </a:rPr>
              <a:t>www.efpia.eu</a:t>
            </a:r>
            <a:endParaRPr lang="en-GB" dirty="0">
              <a:solidFill>
                <a:srgbClr val="F584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456" cy="512736"/>
          </a:xfrm>
        </p:spPr>
        <p:txBody>
          <a:bodyPr/>
          <a:lstStyle/>
          <a:p>
            <a:r>
              <a:rPr lang="en-GB" dirty="0" smtClean="0"/>
              <a:t>Useful Links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10400" cy="49483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Directive 2001/83/EC on the </a:t>
            </a:r>
            <a:r>
              <a:rPr lang="en-GB" dirty="0" err="1" smtClean="0"/>
              <a:t>Communicty</a:t>
            </a:r>
            <a:r>
              <a:rPr lang="en-GB" dirty="0" smtClean="0"/>
              <a:t> Code relating to Medicinal Products for Human Use: </a:t>
            </a:r>
            <a:r>
              <a:rPr lang="en-GB" dirty="0" smtClean="0">
                <a:hlinkClick r:id="rId3"/>
              </a:rPr>
              <a:t>http://ec.europa.eu/health/files/eudralex/vol-1/dir_2001_83_consol_2012/dir_2001_83_cons_2012_en.pdf</a:t>
            </a:r>
            <a:endParaRPr lang="en-GB" dirty="0" smtClean="0"/>
          </a:p>
          <a:p>
            <a:r>
              <a:rPr lang="en-GB" dirty="0" smtClean="0"/>
              <a:t>Regulation (EC) no. 726/2004 laying </a:t>
            </a:r>
            <a:r>
              <a:rPr lang="en-GB" dirty="0"/>
              <a:t>down Community procedures for the authorisation and supervision of medicinal products for human and veterinary use and establishing a European Medicines </a:t>
            </a:r>
            <a:r>
              <a:rPr lang="en-GB" dirty="0" smtClean="0"/>
              <a:t>Agency: </a:t>
            </a:r>
            <a:r>
              <a:rPr lang="en-GB" dirty="0" smtClean="0">
                <a:hlinkClick r:id="rId4"/>
              </a:rPr>
              <a:t> 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ec.europa.eu/health/files/eudralex/vol-1/reg_2004_726/reg_2004_726_en.pdf</a:t>
            </a:r>
            <a:endParaRPr lang="en-GB" dirty="0" smtClean="0"/>
          </a:p>
          <a:p>
            <a:r>
              <a:rPr lang="en-GB" dirty="0" err="1" smtClean="0"/>
              <a:t>Eudralex</a:t>
            </a:r>
            <a:r>
              <a:rPr lang="en-GB" dirty="0" smtClean="0"/>
              <a:t>: </a:t>
            </a:r>
            <a:r>
              <a:rPr lang="en-GB" dirty="0" smtClean="0">
                <a:hlinkClick r:id="rId5"/>
              </a:rPr>
              <a:t>http://ec.europa.eu/health/documents/eudralex/index_en.htm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EMA Pre-authorisation </a:t>
            </a:r>
            <a:r>
              <a:rPr lang="en-GB" dirty="0"/>
              <a:t>guidance: </a:t>
            </a:r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www.ema.europa.eu/ema/index.jsp?curl=pages/regulation/general/general_content_000197.jsp&amp;mid=WC0b01ac058002251c</a:t>
            </a:r>
            <a:endParaRPr lang="en-GB" dirty="0" smtClean="0"/>
          </a:p>
          <a:p>
            <a:r>
              <a:rPr lang="en-GB" dirty="0" err="1" smtClean="0"/>
              <a:t>CMDh</a:t>
            </a:r>
            <a:r>
              <a:rPr lang="en-GB" dirty="0" smtClean="0"/>
              <a:t> homepage: </a:t>
            </a:r>
            <a:r>
              <a:rPr lang="en-GB" dirty="0" smtClean="0">
                <a:hlinkClick r:id="rId8"/>
              </a:rPr>
              <a:t>http</a:t>
            </a:r>
            <a:r>
              <a:rPr lang="en-GB" dirty="0">
                <a:hlinkClick r:id="rId8"/>
              </a:rPr>
              <a:t>://</a:t>
            </a:r>
            <a:r>
              <a:rPr lang="en-GB" dirty="0" smtClean="0">
                <a:hlinkClick r:id="rId8"/>
              </a:rPr>
              <a:t>www.hma.eu/cmdh.html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396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823623" cy="141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385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0400" cy="52188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European Health Authority Set-up  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013826"/>
              </p:ext>
            </p:extLst>
          </p:nvPr>
        </p:nvGraphicFramePr>
        <p:xfrm>
          <a:off x="107504" y="1052736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183568" cy="805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*European Commission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0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776" y="260648"/>
            <a:ext cx="8136456" cy="504056"/>
          </a:xfrm>
        </p:spPr>
        <p:txBody>
          <a:bodyPr>
            <a:normAutofit fontScale="90000"/>
          </a:bodyPr>
          <a:lstStyle/>
          <a:p>
            <a:r>
              <a:rPr lang="en-GB" altLang="en-US" dirty="0" err="1" smtClean="0"/>
              <a:t>BACK-up</a:t>
            </a:r>
            <a:r>
              <a:rPr lang="en-GB" altLang="en-US" dirty="0" smtClean="0"/>
              <a:t> Possibilities for Agency Interaction During Development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8260843"/>
              </p:ext>
            </p:extLst>
          </p:nvPr>
        </p:nvGraphicFramePr>
        <p:xfrm>
          <a:off x="467544" y="1196752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23528" y="5206136"/>
            <a:ext cx="8568952" cy="504056"/>
          </a:xfrm>
          <a:prstGeom prst="rightArrow">
            <a:avLst/>
          </a:prstGeom>
          <a:solidFill>
            <a:srgbClr val="F584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Nonclinical	</a:t>
            </a:r>
            <a:r>
              <a:rPr lang="en-GB" dirty="0"/>
              <a:t>	</a:t>
            </a:r>
            <a:r>
              <a:rPr lang="en-GB" dirty="0" smtClean="0"/>
              <a:t>	Clinical 			MAA Submission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323528" y="5710192"/>
            <a:ext cx="8567783" cy="504056"/>
          </a:xfrm>
          <a:prstGeom prst="rightArrow">
            <a:avLst/>
          </a:prstGeom>
          <a:solidFill>
            <a:srgbClr val="008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CMC Development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95836" y="1310261"/>
            <a:ext cx="30243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8898"/>
                </a:solidFill>
              </a:rPr>
              <a:t>Example ONLY</a:t>
            </a:r>
            <a:endParaRPr lang="en-GB" sz="2800" b="1" dirty="0">
              <a:solidFill>
                <a:srgbClr val="0088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001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001965"/>
              </a:solidFill>
              <a:latin typeface="Verdana" pitchFamily="34" charset="0"/>
            </a:endParaRPr>
          </a:p>
          <a:p>
            <a:pPr marL="0" lvl="0" indent="0">
              <a:buNone/>
            </a:pPr>
            <a:endParaRPr lang="en-GB" b="1" dirty="0">
              <a:solidFill>
                <a:srgbClr val="001965"/>
              </a:solidFill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0400" cy="521883"/>
          </a:xfrm>
        </p:spPr>
        <p:txBody>
          <a:bodyPr/>
          <a:lstStyle/>
          <a:p>
            <a:r>
              <a:rPr lang="en-GB" dirty="0" smtClean="0"/>
              <a:t>Back-up Summary of Procedures</a:t>
            </a:r>
            <a:endParaRPr lang="en-GB" dirty="0"/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41444"/>
              </p:ext>
            </p:extLst>
          </p:nvPr>
        </p:nvGraphicFramePr>
        <p:xfrm>
          <a:off x="386556" y="836712"/>
          <a:ext cx="8370888" cy="471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722"/>
                <a:gridCol w="2092722"/>
                <a:gridCol w="2092722"/>
                <a:gridCol w="2092722"/>
              </a:tblGrid>
              <a:tr h="637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Centralised Procedure (CP)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+mn-lt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Mutual Recognition Procedure (MRP)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+mn-lt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Decentralised Procedure (DCP)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+mn-lt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National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Procedure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+mn-lt"/>
                        </a:rPr>
                        <a:t>(NP)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One submission to EMA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Sequential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RMS* followed by CMS(s)**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Parallel submission to RMS and CMS(s)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National submission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One approval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(European Commission)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National approval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National approval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National approval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No choice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Rapporteur and Co-Rapporteur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Applicant can decide on RMS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Applicant can decide on RMS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N/A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All Member States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(incl. NO/IS/LI)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Applicant can decide on CMS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Applicant can decide on CMS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One country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</a:rPr>
                        <a:t>Identical labelling in all Member States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Identical labelling, national additions possible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Identical labelling, national additions possible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N/A</a:t>
                      </a:r>
                    </a:p>
                  </a:txBody>
                  <a:tcPr marL="72001" marR="72001" marT="72016" marB="72016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Procedure timelines: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210 + 67 days 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Procedure timelines: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210 + 90 + 30 days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Procedure timelines: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120/210 + 30 days</a:t>
                      </a:r>
                    </a:p>
                  </a:txBody>
                  <a:tcPr marL="72001" marR="72001" marT="72016" marB="720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Procedure timelines: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latin typeface="Verdana" pitchFamily="34" charset="0"/>
                        </a:rPr>
                        <a:t>Individual</a:t>
                      </a:r>
                    </a:p>
                  </a:txBody>
                  <a:tcPr marL="72001" marR="72001" marT="72016" marB="72016"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31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124654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*Reference Member State, **Concerned Member State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99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08720"/>
            <a:ext cx="8647687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200" dirty="0" smtClean="0"/>
          </a:p>
          <a:p>
            <a:r>
              <a:rPr lang="en-GB" sz="2200" dirty="0" smtClean="0">
                <a:solidFill>
                  <a:srgbClr val="77787B"/>
                </a:solidFill>
              </a:rPr>
              <a:t>Mandatory for all </a:t>
            </a:r>
            <a:r>
              <a:rPr lang="en-GB" sz="2200" b="1" i="1" dirty="0" smtClean="0">
                <a:solidFill>
                  <a:srgbClr val="77787B"/>
                </a:solidFill>
              </a:rPr>
              <a:t>Biotechnology Products </a:t>
            </a:r>
            <a:r>
              <a:rPr lang="en-GB" sz="2200" dirty="0" smtClean="0">
                <a:solidFill>
                  <a:srgbClr val="77787B"/>
                </a:solidFill>
              </a:rPr>
              <a:t> </a:t>
            </a:r>
            <a:endParaRPr lang="en-GB" sz="2200" b="1" i="1" dirty="0" smtClean="0">
              <a:solidFill>
                <a:srgbClr val="77787B"/>
              </a:solidFill>
            </a:endParaRPr>
          </a:p>
          <a:p>
            <a:r>
              <a:rPr lang="en-GB" sz="2200" dirty="0" smtClean="0">
                <a:solidFill>
                  <a:srgbClr val="77787B"/>
                </a:solidFill>
              </a:rPr>
              <a:t>Current mandatory therapeutic scope: medicinal products used for the treatment of: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HIV/AIDS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Neurodegenerative disorders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Diabetes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Cancer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Viral Diseases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Advanced Medicinal Products</a:t>
            </a:r>
          </a:p>
          <a:p>
            <a:pPr lvl="1"/>
            <a:r>
              <a:rPr lang="en-GB" i="1" dirty="0" smtClean="0">
                <a:solidFill>
                  <a:srgbClr val="77787B"/>
                </a:solidFill>
              </a:rPr>
              <a:t>Orphan Diseases</a:t>
            </a:r>
          </a:p>
          <a:p>
            <a:r>
              <a:rPr lang="en-GB" sz="2200" dirty="0" smtClean="0">
                <a:solidFill>
                  <a:srgbClr val="77787B"/>
                </a:solidFill>
              </a:rPr>
              <a:t>Possible for Innovative New Pharmaceuticals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77787B"/>
                </a:solidFill>
              </a:rPr>
              <a:t>Further details can be found in: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7787B"/>
                </a:solidFill>
              </a:rPr>
              <a:t>t</a:t>
            </a:r>
            <a:r>
              <a:rPr lang="en-GB" sz="2000" dirty="0" smtClean="0">
                <a:solidFill>
                  <a:srgbClr val="77787B"/>
                </a:solidFill>
              </a:rPr>
              <a:t>he Regulation </a:t>
            </a:r>
            <a:r>
              <a:rPr lang="en-GB" sz="2000" dirty="0">
                <a:solidFill>
                  <a:srgbClr val="77787B"/>
                </a:solidFill>
              </a:rPr>
              <a:t>(EC) no. </a:t>
            </a:r>
            <a:r>
              <a:rPr lang="en-GB" sz="2000" dirty="0" smtClean="0">
                <a:solidFill>
                  <a:srgbClr val="77787B"/>
                </a:solidFill>
              </a:rPr>
              <a:t>726/2004: </a:t>
            </a: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ec.europa.eu/health/files/eudralex/vol-1/reg_2004_726/reg_2004_726_en.pdf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7787B"/>
                </a:solidFill>
              </a:rPr>
              <a:t>and the EMA </a:t>
            </a:r>
            <a:r>
              <a:rPr lang="en-GB" sz="2000" dirty="0">
                <a:solidFill>
                  <a:srgbClr val="77787B"/>
                </a:solidFill>
              </a:rPr>
              <a:t>Pre-authorisation guidance: </a:t>
            </a:r>
            <a:r>
              <a:rPr lang="en-GB" sz="2000" dirty="0">
                <a:hlinkClick r:id="rId4"/>
              </a:rPr>
              <a:t>http://www.ema.europa.eu/ema/index.jsp?curl=pages/regulation/general/general_content_000197.jsp&amp;mid=WC0b01ac058002251c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200" dirty="0">
              <a:solidFill>
                <a:srgbClr val="77787B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7787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332656"/>
            <a:ext cx="85104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BACK-UP Centralised Procedure Products in Scope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75" y="2348880"/>
            <a:ext cx="2447925" cy="17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564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 EU History and Development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04456" cy="47419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dirty="0" smtClean="0"/>
              <a:t>Key Milestones</a:t>
            </a:r>
          </a:p>
          <a:p>
            <a:r>
              <a:rPr lang="en-GB" b="1" dirty="0"/>
              <a:t>1957: </a:t>
            </a:r>
            <a:r>
              <a:rPr lang="en-GB" b="1" dirty="0" smtClean="0"/>
              <a:t>	European </a:t>
            </a:r>
            <a:r>
              <a:rPr lang="en-GB" b="1" dirty="0"/>
              <a:t>Economic Community (EEC) established, the Rome Treaty </a:t>
            </a:r>
            <a:r>
              <a:rPr lang="en-GB" b="1" dirty="0" smtClean="0"/>
              <a:t>signed</a:t>
            </a:r>
          </a:p>
          <a:p>
            <a:r>
              <a:rPr lang="en-GB" dirty="0" smtClean="0"/>
              <a:t>1965</a:t>
            </a:r>
            <a:r>
              <a:rPr lang="en-GB" dirty="0"/>
              <a:t>: First Directive concerning protection of public </a:t>
            </a:r>
            <a:r>
              <a:rPr lang="en-GB" dirty="0" smtClean="0"/>
              <a:t>health</a:t>
            </a:r>
          </a:p>
          <a:p>
            <a:r>
              <a:rPr lang="en-GB" dirty="0" smtClean="0"/>
              <a:t>1975</a:t>
            </a:r>
            <a:r>
              <a:rPr lang="en-GB" dirty="0"/>
              <a:t>: First Directive concerning pharmaceutical testing </a:t>
            </a:r>
            <a:endParaRPr lang="en-GB" dirty="0" smtClean="0"/>
          </a:p>
          <a:p>
            <a:r>
              <a:rPr lang="en-GB" b="1" dirty="0" smtClean="0"/>
              <a:t>1993</a:t>
            </a:r>
            <a:r>
              <a:rPr lang="en-GB" b="1" dirty="0"/>
              <a:t>: The European Union (EU</a:t>
            </a:r>
            <a:r>
              <a:rPr lang="en-GB" b="1" dirty="0" smtClean="0"/>
              <a:t>) is the official name</a:t>
            </a:r>
          </a:p>
          <a:p>
            <a:r>
              <a:rPr lang="en-GB" dirty="0" smtClean="0"/>
              <a:t>1993</a:t>
            </a:r>
            <a:r>
              <a:rPr lang="en-GB" dirty="0"/>
              <a:t>: EEC/2309/ 93 covering new regulation and EMEA </a:t>
            </a:r>
            <a:r>
              <a:rPr lang="en-GB" dirty="0" smtClean="0"/>
              <a:t>establishment</a:t>
            </a:r>
            <a:endParaRPr lang="en-GB" dirty="0" smtClean="0">
              <a:solidFill>
                <a:srgbClr val="F5841F"/>
              </a:solidFill>
            </a:endParaRPr>
          </a:p>
          <a:p>
            <a:r>
              <a:rPr lang="en-GB" b="1" dirty="0" smtClean="0"/>
              <a:t>1995</a:t>
            </a:r>
            <a:r>
              <a:rPr lang="en-GB" b="1" dirty="0"/>
              <a:t>: EMEA </a:t>
            </a:r>
            <a:r>
              <a:rPr lang="en-GB" b="1" dirty="0" smtClean="0"/>
              <a:t>established</a:t>
            </a:r>
          </a:p>
          <a:p>
            <a:r>
              <a:rPr lang="en-GB" dirty="0" smtClean="0"/>
              <a:t>1995</a:t>
            </a:r>
            <a:r>
              <a:rPr lang="en-GB" dirty="0"/>
              <a:t>: New EU </a:t>
            </a:r>
            <a:r>
              <a:rPr lang="en-GB" dirty="0" smtClean="0"/>
              <a:t>legislation incl. registration </a:t>
            </a:r>
            <a:r>
              <a:rPr lang="en-GB" dirty="0"/>
              <a:t>procedures </a:t>
            </a:r>
            <a:endParaRPr lang="en-GB" dirty="0" smtClean="0"/>
          </a:p>
          <a:p>
            <a:r>
              <a:rPr lang="en-GB" dirty="0" smtClean="0"/>
              <a:t>1997</a:t>
            </a:r>
            <a:r>
              <a:rPr lang="en-GB" dirty="0"/>
              <a:t>: Amsterdam </a:t>
            </a:r>
            <a:r>
              <a:rPr lang="en-GB" dirty="0" smtClean="0"/>
              <a:t>treaty</a:t>
            </a:r>
          </a:p>
          <a:p>
            <a:r>
              <a:rPr lang="en-GB" dirty="0" smtClean="0"/>
              <a:t>1999</a:t>
            </a:r>
            <a:r>
              <a:rPr lang="en-GB" dirty="0"/>
              <a:t>: The EURO currency (€) is introduced </a:t>
            </a:r>
            <a:endParaRPr lang="en-GB" dirty="0" smtClean="0"/>
          </a:p>
          <a:p>
            <a:r>
              <a:rPr lang="en-GB" b="1" dirty="0" smtClean="0"/>
              <a:t>2010</a:t>
            </a:r>
            <a:r>
              <a:rPr lang="en-GB" b="1" dirty="0"/>
              <a:t>: EMEA becomes </a:t>
            </a:r>
            <a:r>
              <a:rPr lang="en-GB" b="1" dirty="0" smtClean="0"/>
              <a:t>EMA</a:t>
            </a:r>
          </a:p>
          <a:p>
            <a:r>
              <a:rPr lang="en-GB" dirty="0" smtClean="0"/>
              <a:t>2012</a:t>
            </a:r>
            <a:r>
              <a:rPr lang="en-GB" dirty="0"/>
              <a:t>: ”</a:t>
            </a:r>
            <a:r>
              <a:rPr lang="en-GB" dirty="0" err="1"/>
              <a:t>Pharma</a:t>
            </a:r>
            <a:r>
              <a:rPr lang="en-GB" dirty="0"/>
              <a:t> Package” including the Falsified Medicines Directive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4028256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dirty="0" smtClean="0"/>
              <a:t>New Member States</a:t>
            </a:r>
          </a:p>
          <a:p>
            <a:r>
              <a:rPr lang="en-GB" dirty="0" smtClean="0"/>
              <a:t>1958</a:t>
            </a:r>
            <a:r>
              <a:rPr lang="en-GB" dirty="0"/>
              <a:t>: Germany, Italy, France, Belgium, Luxembourg and The Netherlands join (6)</a:t>
            </a:r>
          </a:p>
          <a:p>
            <a:r>
              <a:rPr lang="en-GB" dirty="0"/>
              <a:t>1973: The United Kingdom (UK), Ireland and Denmark join (9)</a:t>
            </a:r>
          </a:p>
          <a:p>
            <a:r>
              <a:rPr lang="en-GB" dirty="0"/>
              <a:t>1981: Greece joins (10)</a:t>
            </a:r>
          </a:p>
          <a:p>
            <a:r>
              <a:rPr lang="en-GB" dirty="0"/>
              <a:t>1986: Spain and Portugal join (12)</a:t>
            </a:r>
          </a:p>
          <a:p>
            <a:r>
              <a:rPr lang="en-GB" dirty="0"/>
              <a:t>1995: Austria, Finland and Sweden join (</a:t>
            </a:r>
            <a:r>
              <a:rPr lang="en-GB" dirty="0" smtClean="0"/>
              <a:t>15)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1995</a:t>
            </a:r>
            <a:r>
              <a:rPr lang="en-GB" dirty="0"/>
              <a:t>: </a:t>
            </a:r>
            <a:r>
              <a:rPr lang="en-GB" dirty="0" smtClean="0"/>
              <a:t>Iceland, Norway, Lichtenstein adopt </a:t>
            </a:r>
            <a:r>
              <a:rPr lang="en-GB" dirty="0"/>
              <a:t>the EU medicinal products legislation (</a:t>
            </a:r>
            <a:r>
              <a:rPr lang="en-GB" dirty="0" smtClean="0"/>
              <a:t>15+3)</a:t>
            </a:r>
            <a:r>
              <a:rPr lang="en-GB" b="1" dirty="0" smtClean="0"/>
              <a:t> </a:t>
            </a:r>
            <a:endParaRPr lang="en-GB" dirty="0" smtClean="0"/>
          </a:p>
          <a:p>
            <a:r>
              <a:rPr lang="en-GB" dirty="0" smtClean="0"/>
              <a:t>2004</a:t>
            </a:r>
            <a:r>
              <a:rPr lang="en-GB" dirty="0"/>
              <a:t>: 10 new Member States* join (</a:t>
            </a:r>
            <a:r>
              <a:rPr lang="en-GB" dirty="0" smtClean="0"/>
              <a:t>25+3)</a:t>
            </a:r>
          </a:p>
          <a:p>
            <a:r>
              <a:rPr lang="en-GB" dirty="0" smtClean="0"/>
              <a:t>2007</a:t>
            </a:r>
            <a:r>
              <a:rPr lang="en-GB" dirty="0"/>
              <a:t>: Romania and Bulgaria join (</a:t>
            </a:r>
            <a:r>
              <a:rPr lang="en-GB" dirty="0" smtClean="0"/>
              <a:t>27+3)</a:t>
            </a:r>
            <a:endParaRPr lang="en-GB" b="1" dirty="0"/>
          </a:p>
          <a:p>
            <a:r>
              <a:rPr lang="en-GB" dirty="0"/>
              <a:t>2013: Croatia joins (</a:t>
            </a:r>
            <a:r>
              <a:rPr lang="en-GB" dirty="0" smtClean="0"/>
              <a:t>28+3)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808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095" y="260648"/>
            <a:ext cx="8510400" cy="8753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Back-up Enabler - Clinical </a:t>
            </a:r>
            <a:r>
              <a:rPr lang="en-US" sz="2800" dirty="0"/>
              <a:t>Trial </a:t>
            </a:r>
            <a:r>
              <a:rPr lang="en-US" sz="2800" dirty="0" smtClean="0"/>
              <a:t>Process- On a Journey Towards </a:t>
            </a:r>
            <a:r>
              <a:rPr lang="en-US" sz="2800" dirty="0" err="1" smtClean="0"/>
              <a:t>Harmonisation</a:t>
            </a:r>
            <a:r>
              <a:rPr lang="en-US" sz="2800" dirty="0" smtClean="0"/>
              <a:t> (1)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EU System for  Marketing Authorisation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34</a:t>
            </a:fld>
            <a:endParaRPr lang="en-GB" noProof="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9521" y="1280017"/>
            <a:ext cx="8926581" cy="5513793"/>
            <a:chOff x="435450" y="912512"/>
            <a:chExt cx="8926581" cy="413534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8775" y="912512"/>
              <a:ext cx="0" cy="37663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68775" y="4678871"/>
              <a:ext cx="73826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61900" y="4726380"/>
              <a:ext cx="639919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2000</a:t>
              </a:r>
              <a:endParaRPr lang="en-GB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83218" y="4709171"/>
              <a:ext cx="639919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2020</a:t>
              </a:r>
              <a:endParaRPr lang="en-GB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7331" y="4770857"/>
              <a:ext cx="1355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(year)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306067" y="2479895"/>
              <a:ext cx="2229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Degree of harmonisation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425" y="4439405"/>
              <a:ext cx="527709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low</a:t>
              </a:r>
              <a:endParaRPr lang="en-GB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450" y="1029305"/>
              <a:ext cx="617477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h</a:t>
              </a:r>
              <a:r>
                <a:rPr lang="en-GB" sz="1600" b="1" dirty="0" smtClean="0"/>
                <a:t>igh</a:t>
              </a:r>
              <a:endParaRPr lang="en-GB" sz="1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63809" y="41800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2001</a:t>
              </a:r>
              <a:endParaRPr lang="en-GB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838709" y="37149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2004</a:t>
              </a:r>
              <a:endParaRPr lang="en-GB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01734" y="32498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2008</a:t>
              </a:r>
              <a:endParaRPr lang="en-GB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98509" y="27847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2009</a:t>
              </a:r>
              <a:endParaRPr lang="en-GB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673409" y="23196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2012</a:t>
              </a:r>
              <a:endParaRPr lang="en-GB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70184" y="18545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2014</a:t>
              </a:r>
              <a:endParaRPr lang="en-GB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666959" y="1389487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201</a:t>
              </a:r>
              <a:r>
                <a:rPr lang="en-GB" b="1" dirty="0" smtClean="0">
                  <a:solidFill>
                    <a:schemeClr val="accent4">
                      <a:lumMod val="75000"/>
                    </a:schemeClr>
                  </a:solidFill>
                </a:rPr>
                <a:t>6</a:t>
              </a:r>
              <a:endParaRPr lang="en-GB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313109" y="912512"/>
              <a:ext cx="1009403" cy="415636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96942" y="4225655"/>
              <a:ext cx="2390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Clinical Trial Directive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8092" y="3748680"/>
              <a:ext cx="3300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Clinical Trial Facilitation Group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1117" y="3283580"/>
              <a:ext cx="3826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Voluntary Harmonisation Procedure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96017" y="2818480"/>
              <a:ext cx="503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Evaluation of the Clinical Trial Directive initiated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2792" y="2353380"/>
              <a:ext cx="2595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Clinical Trial Regulation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79566" y="1888280"/>
              <a:ext cx="3496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Clinical Trial </a:t>
              </a:r>
              <a:r>
                <a:rPr lang="en-GB" dirty="0" smtClean="0"/>
                <a:t>Regulation adopted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76342" y="1411305"/>
              <a:ext cx="3685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Clinical Trial Regulation into force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42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36456" cy="1016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Back-up Enabler </a:t>
            </a:r>
            <a:r>
              <a:rPr lang="en-US" sz="2800" dirty="0"/>
              <a:t>- Clinical Trial Process- On a Journey Towards </a:t>
            </a:r>
            <a:r>
              <a:rPr lang="en-US" sz="2800" dirty="0" err="1"/>
              <a:t>Harmonisation</a:t>
            </a:r>
            <a:r>
              <a:rPr lang="en-US" sz="2800" dirty="0"/>
              <a:t> </a:t>
            </a:r>
            <a:r>
              <a:rPr lang="en-US" sz="2800" dirty="0" smtClean="0"/>
              <a:t>(2)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306248"/>
              </p:ext>
            </p:extLst>
          </p:nvPr>
        </p:nvGraphicFramePr>
        <p:xfrm>
          <a:off x="539552" y="2060848"/>
          <a:ext cx="8229600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 System for  Marketing Authorisation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57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238848" y="181338"/>
            <a:ext cx="8600637" cy="6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>
                <a:solidFill>
                  <a:schemeClr val="tx2"/>
                </a:solidFill>
                <a:latin typeface="Arial" charset="0"/>
              </a:rPr>
              <a:t>The European System a (De)Centralized Network</a:t>
            </a:r>
            <a:endParaRPr lang="en-GB" sz="2800" b="1" dirty="0">
              <a:latin typeface="Arial" charset="0"/>
            </a:endParaRPr>
          </a:p>
        </p:txBody>
      </p:sp>
      <p:grpSp>
        <p:nvGrpSpPr>
          <p:cNvPr id="2" name="Grupp 42"/>
          <p:cNvGrpSpPr/>
          <p:nvPr/>
        </p:nvGrpSpPr>
        <p:grpSpPr>
          <a:xfrm>
            <a:off x="238848" y="980728"/>
            <a:ext cx="8500813" cy="5520326"/>
            <a:chOff x="352555" y="1221787"/>
            <a:chExt cx="8500813" cy="5520326"/>
          </a:xfrm>
          <a:solidFill>
            <a:srgbClr val="F5841F"/>
          </a:solidFill>
        </p:grpSpPr>
        <p:sp>
          <p:nvSpPr>
            <p:cNvPr id="32770" name="Oval 6"/>
            <p:cNvSpPr>
              <a:spLocks noChangeArrowheads="1"/>
            </p:cNvSpPr>
            <p:nvPr/>
          </p:nvSpPr>
          <p:spPr bwMode="auto">
            <a:xfrm>
              <a:off x="6781800" y="31607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1" name="Oval 7"/>
            <p:cNvSpPr>
              <a:spLocks noChangeArrowheads="1"/>
            </p:cNvSpPr>
            <p:nvPr/>
          </p:nvSpPr>
          <p:spPr bwMode="auto">
            <a:xfrm>
              <a:off x="6096000" y="3679825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2" name="Oval 8"/>
            <p:cNvSpPr>
              <a:spLocks noChangeArrowheads="1"/>
            </p:cNvSpPr>
            <p:nvPr/>
          </p:nvSpPr>
          <p:spPr bwMode="auto">
            <a:xfrm>
              <a:off x="5029200" y="39989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2800" b="1" dirty="0"/>
            </a:p>
          </p:txBody>
        </p:sp>
        <p:sp>
          <p:nvSpPr>
            <p:cNvPr id="32773" name="Oval 9"/>
            <p:cNvSpPr>
              <a:spLocks noChangeArrowheads="1"/>
            </p:cNvSpPr>
            <p:nvPr/>
          </p:nvSpPr>
          <p:spPr bwMode="auto">
            <a:xfrm>
              <a:off x="3962400" y="42275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4" name="Oval 10"/>
            <p:cNvSpPr>
              <a:spLocks noChangeArrowheads="1"/>
            </p:cNvSpPr>
            <p:nvPr/>
          </p:nvSpPr>
          <p:spPr bwMode="auto">
            <a:xfrm>
              <a:off x="2919413" y="39989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5" name="Oval 11"/>
            <p:cNvSpPr>
              <a:spLocks noChangeArrowheads="1"/>
            </p:cNvSpPr>
            <p:nvPr/>
          </p:nvSpPr>
          <p:spPr bwMode="auto">
            <a:xfrm>
              <a:off x="1905000" y="36179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6" name="Oval 12"/>
            <p:cNvSpPr>
              <a:spLocks noChangeArrowheads="1"/>
            </p:cNvSpPr>
            <p:nvPr/>
          </p:nvSpPr>
          <p:spPr bwMode="auto">
            <a:xfrm>
              <a:off x="1143000" y="3160713"/>
              <a:ext cx="1219200" cy="762000"/>
            </a:xfrm>
            <a:prstGeom prst="ellipse">
              <a:avLst/>
            </a:prstGeom>
            <a:solidFill>
              <a:srgbClr val="77787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Working Party</a:t>
              </a:r>
              <a:endParaRPr lang="en-GB" sz="1200" b="1" dirty="0"/>
            </a:p>
          </p:txBody>
        </p:sp>
        <p:sp>
          <p:nvSpPr>
            <p:cNvPr id="32777" name="Oval 13"/>
            <p:cNvSpPr>
              <a:spLocks noChangeArrowheads="1"/>
            </p:cNvSpPr>
            <p:nvPr/>
          </p:nvSpPr>
          <p:spPr bwMode="auto">
            <a:xfrm>
              <a:off x="6681668" y="1657614"/>
              <a:ext cx="1676400" cy="9906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3600" b="1" dirty="0"/>
            </a:p>
          </p:txBody>
        </p:sp>
        <p:sp>
          <p:nvSpPr>
            <p:cNvPr id="32778" name="Oval 24"/>
            <p:cNvSpPr>
              <a:spLocks noChangeArrowheads="1"/>
            </p:cNvSpPr>
            <p:nvPr/>
          </p:nvSpPr>
          <p:spPr bwMode="auto">
            <a:xfrm>
              <a:off x="4991100" y="3041282"/>
              <a:ext cx="1676400" cy="9906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Committee of Herbal </a:t>
              </a:r>
              <a:endParaRPr lang="en-GB" sz="1200" b="1" dirty="0"/>
            </a:p>
            <a:p>
              <a:pPr algn="ctr" defTabSz="762000"/>
              <a:r>
                <a:rPr lang="en-GB" sz="1200" b="1" dirty="0" smtClean="0"/>
                <a:t>Medicinal Products </a:t>
              </a:r>
            </a:p>
            <a:p>
              <a:pPr algn="ctr" defTabSz="762000"/>
              <a:r>
                <a:rPr lang="en-GB" sz="1200" b="1" dirty="0" smtClean="0"/>
                <a:t>(HMPC)</a:t>
              </a:r>
            </a:p>
          </p:txBody>
        </p:sp>
        <p:sp>
          <p:nvSpPr>
            <p:cNvPr id="32779" name="Oval 83"/>
            <p:cNvSpPr>
              <a:spLocks noChangeArrowheads="1"/>
            </p:cNvSpPr>
            <p:nvPr/>
          </p:nvSpPr>
          <p:spPr bwMode="auto">
            <a:xfrm>
              <a:off x="3771900" y="3368078"/>
              <a:ext cx="1676400" cy="9906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Committee of Orphan</a:t>
              </a:r>
            </a:p>
            <a:p>
              <a:pPr algn="ctr" defTabSz="762000"/>
              <a:r>
                <a:rPr lang="en-GB" sz="1200" b="1" dirty="0" smtClean="0"/>
                <a:t> Products (COMP)</a:t>
              </a:r>
              <a:endParaRPr lang="en-GB" sz="1200" b="1" dirty="0"/>
            </a:p>
          </p:txBody>
        </p:sp>
        <p:sp>
          <p:nvSpPr>
            <p:cNvPr id="32781" name="Oval 4"/>
            <p:cNvSpPr>
              <a:spLocks noChangeArrowheads="1"/>
            </p:cNvSpPr>
            <p:nvPr/>
          </p:nvSpPr>
          <p:spPr bwMode="auto">
            <a:xfrm flipH="1">
              <a:off x="7469188" y="400526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2" name="Oval 5"/>
            <p:cNvSpPr>
              <a:spLocks noChangeArrowheads="1"/>
            </p:cNvSpPr>
            <p:nvPr/>
          </p:nvSpPr>
          <p:spPr bwMode="auto">
            <a:xfrm flipH="1">
              <a:off x="7862768" y="36179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 flipH="1">
              <a:off x="7092950" y="4471988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 flipH="1">
              <a:off x="6588125" y="4903788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5" name="Oval 16"/>
            <p:cNvSpPr>
              <a:spLocks noChangeArrowheads="1"/>
            </p:cNvSpPr>
            <p:nvPr/>
          </p:nvSpPr>
          <p:spPr bwMode="auto">
            <a:xfrm flipH="1">
              <a:off x="5940425" y="5264150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6" name="Oval 17"/>
            <p:cNvSpPr>
              <a:spLocks noChangeArrowheads="1"/>
            </p:cNvSpPr>
            <p:nvPr/>
          </p:nvSpPr>
          <p:spPr bwMode="auto">
            <a:xfrm flipH="1">
              <a:off x="5292725" y="5480050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 flipH="1">
              <a:off x="4724400" y="5599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8" name="Oval 19"/>
            <p:cNvSpPr>
              <a:spLocks noChangeArrowheads="1"/>
            </p:cNvSpPr>
            <p:nvPr/>
          </p:nvSpPr>
          <p:spPr bwMode="auto">
            <a:xfrm>
              <a:off x="4114800" y="56753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89" name="Oval 20"/>
            <p:cNvSpPr>
              <a:spLocks noChangeArrowheads="1"/>
            </p:cNvSpPr>
            <p:nvPr/>
          </p:nvSpPr>
          <p:spPr bwMode="auto">
            <a:xfrm>
              <a:off x="3505200" y="5599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0" name="Oval 21"/>
            <p:cNvSpPr>
              <a:spLocks noChangeArrowheads="1"/>
            </p:cNvSpPr>
            <p:nvPr/>
          </p:nvSpPr>
          <p:spPr bwMode="auto">
            <a:xfrm>
              <a:off x="2895600" y="5462479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1" name="Oval 22"/>
            <p:cNvSpPr>
              <a:spLocks noChangeArrowheads="1"/>
            </p:cNvSpPr>
            <p:nvPr/>
          </p:nvSpPr>
          <p:spPr bwMode="auto">
            <a:xfrm>
              <a:off x="2238702" y="5279916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2" name="Oval 23"/>
            <p:cNvSpPr>
              <a:spLocks noChangeArrowheads="1"/>
            </p:cNvSpPr>
            <p:nvPr/>
          </p:nvSpPr>
          <p:spPr bwMode="auto">
            <a:xfrm>
              <a:off x="1587370" y="4868645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3" name="Oval 26"/>
            <p:cNvSpPr>
              <a:spLocks noChangeArrowheads="1"/>
            </p:cNvSpPr>
            <p:nvPr/>
          </p:nvSpPr>
          <p:spPr bwMode="auto">
            <a:xfrm flipH="1">
              <a:off x="7613650" y="42275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4" name="Oval 27"/>
            <p:cNvSpPr>
              <a:spLocks noChangeArrowheads="1"/>
            </p:cNvSpPr>
            <p:nvPr/>
          </p:nvSpPr>
          <p:spPr bwMode="auto">
            <a:xfrm flipH="1">
              <a:off x="7239000" y="47609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5" name="Oval 28"/>
            <p:cNvSpPr>
              <a:spLocks noChangeArrowheads="1"/>
            </p:cNvSpPr>
            <p:nvPr/>
          </p:nvSpPr>
          <p:spPr bwMode="auto">
            <a:xfrm flipH="1">
              <a:off x="6705600" y="5218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6" name="Oval 29"/>
            <p:cNvSpPr>
              <a:spLocks noChangeArrowheads="1"/>
            </p:cNvSpPr>
            <p:nvPr/>
          </p:nvSpPr>
          <p:spPr bwMode="auto">
            <a:xfrm flipH="1">
              <a:off x="6019800" y="5599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7" name="Oval 30"/>
            <p:cNvSpPr>
              <a:spLocks noChangeArrowheads="1"/>
            </p:cNvSpPr>
            <p:nvPr/>
          </p:nvSpPr>
          <p:spPr bwMode="auto">
            <a:xfrm flipH="1">
              <a:off x="5334000" y="58277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8" name="Oval 31"/>
            <p:cNvSpPr>
              <a:spLocks noChangeArrowheads="1"/>
            </p:cNvSpPr>
            <p:nvPr/>
          </p:nvSpPr>
          <p:spPr bwMode="auto">
            <a:xfrm flipH="1">
              <a:off x="4724400" y="5980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799" name="Oval 32"/>
            <p:cNvSpPr>
              <a:spLocks noChangeArrowheads="1"/>
            </p:cNvSpPr>
            <p:nvPr/>
          </p:nvSpPr>
          <p:spPr bwMode="auto">
            <a:xfrm>
              <a:off x="4114800" y="60563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800" name="Oval 33"/>
            <p:cNvSpPr>
              <a:spLocks noChangeArrowheads="1"/>
            </p:cNvSpPr>
            <p:nvPr/>
          </p:nvSpPr>
          <p:spPr bwMode="auto">
            <a:xfrm>
              <a:off x="3505200" y="5980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801" name="Oval 34"/>
            <p:cNvSpPr>
              <a:spLocks noChangeArrowheads="1"/>
            </p:cNvSpPr>
            <p:nvPr/>
          </p:nvSpPr>
          <p:spPr bwMode="auto">
            <a:xfrm>
              <a:off x="2895600" y="58277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1000" b="1" dirty="0"/>
            </a:p>
          </p:txBody>
        </p:sp>
        <p:sp>
          <p:nvSpPr>
            <p:cNvPr id="32802" name="Oval 35"/>
            <p:cNvSpPr>
              <a:spLocks noChangeArrowheads="1"/>
            </p:cNvSpPr>
            <p:nvPr/>
          </p:nvSpPr>
          <p:spPr bwMode="auto">
            <a:xfrm>
              <a:off x="2209800" y="5599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1000" b="1" dirty="0"/>
            </a:p>
          </p:txBody>
        </p:sp>
        <p:sp>
          <p:nvSpPr>
            <p:cNvPr id="32803" name="Oval 36"/>
            <p:cNvSpPr>
              <a:spLocks noChangeArrowheads="1"/>
            </p:cNvSpPr>
            <p:nvPr/>
          </p:nvSpPr>
          <p:spPr bwMode="auto">
            <a:xfrm>
              <a:off x="1524000" y="52181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1000" b="1" dirty="0"/>
            </a:p>
          </p:txBody>
        </p:sp>
        <p:sp>
          <p:nvSpPr>
            <p:cNvPr id="32804" name="Oval 39"/>
            <p:cNvSpPr>
              <a:spLocks noChangeArrowheads="1"/>
            </p:cNvSpPr>
            <p:nvPr/>
          </p:nvSpPr>
          <p:spPr bwMode="auto">
            <a:xfrm>
              <a:off x="1116013" y="4471988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US" b="1"/>
            </a:p>
          </p:txBody>
        </p:sp>
        <p:sp>
          <p:nvSpPr>
            <p:cNvPr id="32805" name="Oval 40"/>
            <p:cNvSpPr>
              <a:spLocks noChangeArrowheads="1"/>
            </p:cNvSpPr>
            <p:nvPr/>
          </p:nvSpPr>
          <p:spPr bwMode="auto">
            <a:xfrm>
              <a:off x="990600" y="47609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1000" b="1" dirty="0"/>
            </a:p>
          </p:txBody>
        </p:sp>
        <p:sp>
          <p:nvSpPr>
            <p:cNvPr id="32806" name="Oval 41"/>
            <p:cNvSpPr>
              <a:spLocks noChangeArrowheads="1"/>
            </p:cNvSpPr>
            <p:nvPr/>
          </p:nvSpPr>
          <p:spPr bwMode="auto">
            <a:xfrm>
              <a:off x="609600" y="4227513"/>
              <a:ext cx="990600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en-GB" sz="1000" b="1" dirty="0"/>
            </a:p>
          </p:txBody>
        </p:sp>
        <p:sp>
          <p:nvSpPr>
            <p:cNvPr id="32807" name="Oval 42"/>
            <p:cNvSpPr>
              <a:spLocks noChangeArrowheads="1"/>
            </p:cNvSpPr>
            <p:nvPr/>
          </p:nvSpPr>
          <p:spPr bwMode="auto">
            <a:xfrm>
              <a:off x="352555" y="3662363"/>
              <a:ext cx="1071942" cy="685800"/>
            </a:xfrm>
            <a:prstGeom prst="ellipse">
              <a:avLst/>
            </a:prstGeom>
            <a:solidFill>
              <a:srgbClr val="BEC0C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Member State</a:t>
              </a:r>
              <a:endParaRPr lang="en-GB" sz="1200" b="1" dirty="0"/>
            </a:p>
          </p:txBody>
        </p:sp>
        <p:sp>
          <p:nvSpPr>
            <p:cNvPr id="32808" name="Oval 25"/>
            <p:cNvSpPr>
              <a:spLocks noChangeArrowheads="1"/>
            </p:cNvSpPr>
            <p:nvPr/>
          </p:nvSpPr>
          <p:spPr bwMode="auto">
            <a:xfrm>
              <a:off x="2322278" y="2952808"/>
              <a:ext cx="1676400" cy="9906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Committee for </a:t>
              </a:r>
              <a:r>
                <a:rPr lang="en-GB" sz="1200" b="1" dirty="0" err="1" smtClean="0"/>
                <a:t>Medícnal</a:t>
              </a:r>
              <a:r>
                <a:rPr lang="en-GB" sz="1200" b="1" dirty="0" smtClean="0"/>
                <a:t> </a:t>
              </a:r>
            </a:p>
            <a:p>
              <a:pPr algn="ctr" defTabSz="762000"/>
              <a:r>
                <a:rPr lang="en-GB" sz="1200" b="1" dirty="0" smtClean="0"/>
                <a:t>Products </a:t>
              </a:r>
            </a:p>
            <a:p>
              <a:pPr algn="ctr" defTabSz="762000"/>
              <a:r>
                <a:rPr lang="en-GB" sz="1200" b="1" dirty="0" smtClean="0"/>
                <a:t>for Veterinary Use </a:t>
              </a:r>
              <a:endParaRPr lang="en-GB" sz="1200" b="1" dirty="0"/>
            </a:p>
          </p:txBody>
        </p:sp>
        <p:sp>
          <p:nvSpPr>
            <p:cNvPr id="32809" name="Oval 37"/>
            <p:cNvSpPr>
              <a:spLocks noChangeArrowheads="1"/>
            </p:cNvSpPr>
            <p:nvPr/>
          </p:nvSpPr>
          <p:spPr bwMode="auto">
            <a:xfrm>
              <a:off x="711449" y="1627165"/>
              <a:ext cx="1964635" cy="9906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1200" b="1" dirty="0" smtClean="0"/>
                <a:t>Committee for Medicinal </a:t>
              </a:r>
            </a:p>
            <a:p>
              <a:pPr algn="ctr" defTabSz="762000"/>
              <a:r>
                <a:rPr lang="en-GB" sz="1200" b="1" dirty="0" smtClean="0"/>
                <a:t>Products for Human Use</a:t>
              </a:r>
            </a:p>
            <a:p>
              <a:pPr algn="ctr" defTabSz="762000"/>
              <a:r>
                <a:rPr lang="en-GB" sz="1200" b="1" dirty="0" smtClean="0"/>
                <a:t>(CHMP)</a:t>
              </a:r>
              <a:endParaRPr lang="en-GB" sz="1200" b="1" dirty="0"/>
            </a:p>
          </p:txBody>
        </p:sp>
        <p:sp>
          <p:nvSpPr>
            <p:cNvPr id="32810" name="Oval 38"/>
            <p:cNvSpPr>
              <a:spLocks noChangeArrowheads="1"/>
            </p:cNvSpPr>
            <p:nvPr/>
          </p:nvSpPr>
          <p:spPr bwMode="auto">
            <a:xfrm>
              <a:off x="3327235" y="1221787"/>
              <a:ext cx="2667000" cy="2167527"/>
            </a:xfrm>
            <a:prstGeom prst="ellipse">
              <a:avLst/>
            </a:prstGeom>
            <a:solidFill>
              <a:srgbClr val="00889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2800" b="1" dirty="0" smtClean="0">
                  <a:solidFill>
                    <a:schemeClr val="bg1"/>
                  </a:solidFill>
                </a:rPr>
                <a:t>European </a:t>
              </a:r>
            </a:p>
            <a:p>
              <a:pPr algn="ctr" defTabSz="762000"/>
              <a:r>
                <a:rPr lang="en-GB" sz="2800" b="1" dirty="0" smtClean="0">
                  <a:solidFill>
                    <a:schemeClr val="bg1"/>
                  </a:solidFill>
                </a:rPr>
                <a:t>Medicines </a:t>
              </a:r>
            </a:p>
            <a:p>
              <a:pPr algn="ctr" defTabSz="762000"/>
              <a:r>
                <a:rPr lang="en-GB" sz="2800" b="1" dirty="0" smtClean="0">
                  <a:solidFill>
                    <a:schemeClr val="bg1"/>
                  </a:solidFill>
                </a:rPr>
                <a:t>Agency </a:t>
              </a:r>
            </a:p>
            <a:p>
              <a:pPr algn="ctr" defTabSz="762000"/>
              <a:r>
                <a:rPr lang="en-GB" sz="2800" b="1" dirty="0" smtClean="0">
                  <a:solidFill>
                    <a:schemeClr val="bg1"/>
                  </a:solidFill>
                </a:rPr>
                <a:t>(EMA)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 System for  Marketing Authorisation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FB390-C8FC-4164-85D3-497773ABE94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 flipH="1">
            <a:off x="7966346" y="3078404"/>
            <a:ext cx="990600" cy="685800"/>
          </a:xfrm>
          <a:prstGeom prst="ellipse">
            <a:avLst/>
          </a:prstGeom>
          <a:solidFill>
            <a:srgbClr val="BEC0C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GB" b="1" dirty="0"/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5729761" y="2142720"/>
            <a:ext cx="1676400" cy="990600"/>
          </a:xfrm>
          <a:prstGeom prst="ellipse">
            <a:avLst/>
          </a:prstGeom>
          <a:solidFill>
            <a:srgbClr val="F5841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GB" sz="1200" b="1" dirty="0" smtClean="0"/>
              <a:t>Committee of </a:t>
            </a:r>
          </a:p>
          <a:p>
            <a:pPr algn="ctr" defTabSz="762000"/>
            <a:r>
              <a:rPr lang="en-GB" sz="1200" b="1" dirty="0" smtClean="0"/>
              <a:t>Advanced</a:t>
            </a:r>
          </a:p>
          <a:p>
            <a:pPr algn="ctr" defTabSz="762000"/>
            <a:r>
              <a:rPr lang="en-GB" sz="1200" b="1" dirty="0" smtClean="0"/>
              <a:t>Therapies </a:t>
            </a:r>
          </a:p>
          <a:p>
            <a:pPr algn="ctr" defTabSz="762000"/>
            <a:r>
              <a:rPr lang="en-GB" sz="1200" b="1" dirty="0" smtClean="0"/>
              <a:t>(CAT)</a:t>
            </a:r>
            <a:endParaRPr lang="en-GB" sz="1200" b="1" dirty="0"/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1453067" y="2148185"/>
            <a:ext cx="2023996" cy="1042987"/>
          </a:xfrm>
          <a:prstGeom prst="ellipse">
            <a:avLst/>
          </a:prstGeom>
          <a:solidFill>
            <a:srgbClr val="F5841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GB" sz="1200" b="1" dirty="0" smtClean="0"/>
          </a:p>
          <a:p>
            <a:pPr algn="ctr" defTabSz="762000"/>
            <a:r>
              <a:rPr lang="en-GB" sz="1200" b="1" dirty="0" smtClean="0"/>
              <a:t>Pharmacovigilance </a:t>
            </a:r>
            <a:r>
              <a:rPr lang="en-GB" sz="1200" b="1" dirty="0"/>
              <a:t>Risk </a:t>
            </a:r>
            <a:endParaRPr lang="en-GB" sz="1200" b="1" dirty="0" smtClean="0"/>
          </a:p>
          <a:p>
            <a:pPr algn="ctr" defTabSz="762000"/>
            <a:r>
              <a:rPr lang="en-GB" sz="1200" b="1" dirty="0" smtClean="0"/>
              <a:t>Assessment Committee</a:t>
            </a:r>
          </a:p>
          <a:p>
            <a:pPr algn="ctr" defTabSz="762000"/>
            <a:r>
              <a:rPr lang="en-GB" sz="1200" b="1" dirty="0" smtClean="0"/>
              <a:t>(PRAC)</a:t>
            </a:r>
            <a:endParaRPr lang="en-GB" sz="1200" b="1" dirty="0"/>
          </a:p>
          <a:p>
            <a:pPr algn="ctr" defTabSz="762000"/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6528356" y="1681023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Paediatric </a:t>
            </a:r>
            <a:r>
              <a:rPr lang="en-GB" sz="1200" b="1" dirty="0" smtClean="0"/>
              <a:t>Committee</a:t>
            </a:r>
          </a:p>
          <a:p>
            <a:pPr algn="ctr"/>
            <a:r>
              <a:rPr lang="en-GB" sz="1200" b="1" dirty="0" smtClean="0"/>
              <a:t>(PDCO) </a:t>
            </a:r>
            <a:endParaRPr lang="en-GB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4985429" y="3982621"/>
            <a:ext cx="1225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2000"/>
            <a:r>
              <a:rPr lang="en-GB" sz="1200" b="1" dirty="0"/>
              <a:t>Working Party</a:t>
            </a:r>
          </a:p>
        </p:txBody>
      </p:sp>
    </p:spTree>
    <p:extLst>
      <p:ext uri="{BB962C8B-B14F-4D97-AF65-F5344CB8AC3E}">
        <p14:creationId xmlns:p14="http://schemas.microsoft.com/office/powerpoint/2010/main" val="12980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768" y="260648"/>
            <a:ext cx="8136456" cy="72008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solidFill>
                  <a:srgbClr val="008898"/>
                </a:solidFill>
                <a:latin typeface="+mn-lt"/>
              </a:rPr>
              <a:t>EU Regulatory System Principles </a:t>
            </a:r>
            <a:endParaRPr lang="en-US" altLang="en-US" sz="32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54210"/>
              </p:ext>
            </p:extLst>
          </p:nvPr>
        </p:nvGraphicFramePr>
        <p:xfrm>
          <a:off x="299753" y="908720"/>
          <a:ext cx="8496944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5373216"/>
            <a:ext cx="8568952" cy="720080"/>
          </a:xfrm>
          <a:prstGeom prst="rect">
            <a:avLst/>
          </a:prstGeom>
          <a:solidFill>
            <a:srgbClr val="77787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For the benefit of patients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 System for  Marketing Authorisation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16880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*European Medicines Agency</a:t>
            </a:r>
          </a:p>
          <a:p>
            <a:r>
              <a:rPr lang="en-US" sz="1200" dirty="0" smtClean="0"/>
              <a:t>**International Conference on </a:t>
            </a:r>
            <a:r>
              <a:rPr lang="en-US" sz="1200" dirty="0" err="1" smtClean="0"/>
              <a:t>Harmonisation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0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Enablers Facilitating </a:t>
            </a:r>
            <a:r>
              <a:rPr lang="en-GB" dirty="0" smtClean="0"/>
              <a:t>Development </a:t>
            </a:r>
            <a:r>
              <a:rPr lang="en-GB" dirty="0"/>
              <a:t>of </a:t>
            </a:r>
            <a:r>
              <a:rPr lang="en-GB" dirty="0" smtClean="0"/>
              <a:t>Medicines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8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332655"/>
            <a:ext cx="8136456" cy="504058"/>
          </a:xfrm>
        </p:spPr>
        <p:txBody>
          <a:bodyPr>
            <a:normAutofit/>
          </a:bodyPr>
          <a:lstStyle/>
          <a:p>
            <a:r>
              <a:rPr lang="en-GB" altLang="en-US" sz="3200" dirty="0" smtClean="0"/>
              <a:t>Enabler – Well Defined Processes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28329"/>
              </p:ext>
            </p:extLst>
          </p:nvPr>
        </p:nvGraphicFramePr>
        <p:xfrm>
          <a:off x="467544" y="1340768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223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262764"/>
            <a:ext cx="8136456" cy="573948"/>
          </a:xfrm>
        </p:spPr>
        <p:txBody>
          <a:bodyPr>
            <a:normAutofit/>
          </a:bodyPr>
          <a:lstStyle/>
          <a:p>
            <a:r>
              <a:rPr lang="en-GB" altLang="en-US" sz="3200" dirty="0" smtClean="0"/>
              <a:t>Enabler - Documentation Requirements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6544" y="1124744"/>
            <a:ext cx="8229600" cy="4784725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Separate for:</a:t>
            </a:r>
          </a:p>
          <a:p>
            <a:pPr lvl="1"/>
            <a:r>
              <a:rPr lang="en-GB" altLang="en-US" dirty="0" smtClean="0"/>
              <a:t>Clinical Trial Application (CTA) </a:t>
            </a:r>
            <a:endParaRPr lang="en-GB" altLang="en-US" dirty="0"/>
          </a:p>
          <a:p>
            <a:pPr lvl="1"/>
            <a:r>
              <a:rPr lang="en-GB" altLang="en-US" dirty="0" smtClean="0"/>
              <a:t>Marketing Authorisation Application (MAA)</a:t>
            </a:r>
          </a:p>
          <a:p>
            <a:pPr lvl="1"/>
            <a:r>
              <a:rPr lang="en-GB" altLang="en-US" dirty="0" smtClean="0"/>
              <a:t>Life Cycle Management:</a:t>
            </a:r>
          </a:p>
          <a:p>
            <a:pPr lvl="2"/>
            <a:r>
              <a:rPr lang="en-GB" altLang="en-US" dirty="0" smtClean="0"/>
              <a:t>Supplementary applications  (variations, line extensions)</a:t>
            </a:r>
          </a:p>
          <a:p>
            <a:pPr lvl="2"/>
            <a:r>
              <a:rPr lang="en-GB" altLang="en-US" dirty="0" smtClean="0"/>
              <a:t>Renewals</a:t>
            </a:r>
          </a:p>
          <a:p>
            <a:r>
              <a:rPr lang="en-GB" altLang="en-US" sz="2800" dirty="0" smtClean="0"/>
              <a:t>Depend on the status of the drug: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Reflects </a:t>
            </a:r>
            <a:r>
              <a:rPr lang="en-GB" altLang="en-US" dirty="0"/>
              <a:t>the development </a:t>
            </a:r>
            <a:r>
              <a:rPr lang="en-GB" altLang="en-US" dirty="0" smtClean="0"/>
              <a:t>stage</a:t>
            </a:r>
          </a:p>
          <a:p>
            <a:pPr lvl="2"/>
            <a:r>
              <a:rPr lang="en-GB" altLang="en-US" dirty="0" smtClean="0">
                <a:ea typeface="Arial" pitchFamily="34" charset="0"/>
              </a:rPr>
              <a:t>A </a:t>
            </a:r>
            <a:r>
              <a:rPr lang="en-GB" altLang="en-US" dirty="0">
                <a:ea typeface="Arial" pitchFamily="34" charset="0"/>
              </a:rPr>
              <a:t>smaller </a:t>
            </a:r>
            <a:r>
              <a:rPr lang="en-GB" altLang="en-US" dirty="0" smtClean="0">
                <a:ea typeface="Arial" pitchFamily="34" charset="0"/>
              </a:rPr>
              <a:t>Clinical Trial Application (CTA) summary file compared </a:t>
            </a:r>
            <a:r>
              <a:rPr lang="en-GB" altLang="en-US" dirty="0">
                <a:ea typeface="Arial" pitchFamily="34" charset="0"/>
              </a:rPr>
              <a:t>with </a:t>
            </a:r>
            <a:r>
              <a:rPr lang="en-GB" altLang="en-US" dirty="0" smtClean="0">
                <a:ea typeface="Arial" pitchFamily="34" charset="0"/>
              </a:rPr>
              <a:t>the </a:t>
            </a:r>
            <a:r>
              <a:rPr lang="en-GB" altLang="en-US" dirty="0">
                <a:ea typeface="Arial" pitchFamily="34" charset="0"/>
              </a:rPr>
              <a:t>comprehensive </a:t>
            </a:r>
            <a:r>
              <a:rPr lang="en-GB" altLang="en-US" dirty="0" smtClean="0">
                <a:ea typeface="Arial" pitchFamily="34" charset="0"/>
              </a:rPr>
              <a:t>Marketing Authorisation Application (MAA)</a:t>
            </a:r>
            <a:endParaRPr lang="en-GB" altLang="en-US" dirty="0"/>
          </a:p>
          <a:p>
            <a:pPr lvl="1"/>
            <a:r>
              <a:rPr lang="en-GB" altLang="en-US" dirty="0" smtClean="0"/>
              <a:t>Reflects the type of drug:</a:t>
            </a:r>
          </a:p>
          <a:p>
            <a:pPr lvl="2"/>
            <a:r>
              <a:rPr lang="en-GB" altLang="en-US" dirty="0" smtClean="0"/>
              <a:t>Biologic*, Chemical</a:t>
            </a:r>
          </a:p>
          <a:p>
            <a:pPr lvl="2"/>
            <a:r>
              <a:rPr lang="en-GB" altLang="en-US" dirty="0" smtClean="0"/>
              <a:t>Generic, </a:t>
            </a:r>
            <a:r>
              <a:rPr lang="en-GB" altLang="en-US" dirty="0" err="1" smtClean="0"/>
              <a:t>Biosimilar</a:t>
            </a:r>
            <a:r>
              <a:rPr lang="en-GB" altLang="en-US" dirty="0" smtClean="0"/>
              <a:t>, Originator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92" y="1556792"/>
            <a:ext cx="1183568" cy="805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/>
          <p:cNvSpPr/>
          <p:nvPr/>
        </p:nvSpPr>
        <p:spPr>
          <a:xfrm>
            <a:off x="1547664" y="6243966"/>
            <a:ext cx="42484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77787B"/>
                </a:solidFill>
              </a:rPr>
              <a:t>*includes vaccines</a:t>
            </a:r>
            <a:endParaRPr lang="en-GB" sz="1600" dirty="0">
              <a:solidFill>
                <a:srgbClr val="7778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755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456" cy="512736"/>
          </a:xfrm>
        </p:spPr>
        <p:txBody>
          <a:bodyPr>
            <a:noAutofit/>
          </a:bodyPr>
          <a:lstStyle/>
          <a:p>
            <a:r>
              <a:rPr lang="en-GB" sz="3200" dirty="0" smtClean="0"/>
              <a:t>Enabler - Scientific Advice via Agency Interaction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33072"/>
              </p:ext>
            </p:extLst>
          </p:nvPr>
        </p:nvGraphicFramePr>
        <p:xfrm>
          <a:off x="611560" y="1361237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0683" y="606193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898"/>
                </a:solidFill>
              </a:rPr>
              <a:t>*also possible in Life Cycle Management e.g. new indication or formulation</a:t>
            </a:r>
            <a:endParaRPr lang="en-GB" dirty="0">
              <a:solidFill>
                <a:srgbClr val="0088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EU System for  Marketing Authorisation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B6FF-6742-42ED-922D-A405021672AA}" type="slidenum">
              <a:rPr lang="fr-BE" smtClean="0"/>
              <a:pPr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87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2 2012 New-_Efpia-PPT template-colour background_1">
  <a:themeElements>
    <a:clrScheme name="Epfia">
      <a:dk1>
        <a:srgbClr val="000000"/>
      </a:dk1>
      <a:lt1>
        <a:srgbClr val="FFFFFF"/>
      </a:lt1>
      <a:dk2>
        <a:srgbClr val="008898"/>
      </a:dk2>
      <a:lt2>
        <a:srgbClr val="DDB10A"/>
      </a:lt2>
      <a:accent1>
        <a:srgbClr val="F5841F"/>
      </a:accent1>
      <a:accent2>
        <a:srgbClr val="9ACA3C"/>
      </a:accent2>
      <a:accent3>
        <a:srgbClr val="9AD6CC"/>
      </a:accent3>
      <a:accent4>
        <a:srgbClr val="5D4187"/>
      </a:accent4>
      <a:accent5>
        <a:srgbClr val="F05170"/>
      </a:accent5>
      <a:accent6>
        <a:srgbClr val="E79A00"/>
      </a:accent6>
      <a:hlink>
        <a:srgbClr val="A80E67"/>
      </a:hlink>
      <a:folHlink>
        <a:srgbClr val="577BBD"/>
      </a:folHlink>
    </a:clrScheme>
    <a:fontScheme name="epf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9069</TotalTime>
  <Words>2509</Words>
  <Application>Microsoft Macintosh PowerPoint</Application>
  <PresentationFormat>On-screen Show (4:3)</PresentationFormat>
  <Paragraphs>529</Paragraphs>
  <Slides>35</Slides>
  <Notes>33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12 2012 New-_Efpia-PPT template-colour background_1</vt:lpstr>
      <vt:lpstr>EU System for Marketing Authorisation</vt:lpstr>
      <vt:lpstr>Topics to Be Covered</vt:lpstr>
      <vt:lpstr>The European Health Authority Set-up   </vt:lpstr>
      <vt:lpstr>PowerPoint Presentation</vt:lpstr>
      <vt:lpstr>EU Regulatory System Principles </vt:lpstr>
      <vt:lpstr>Enablers Facilitating Development of Medicines  </vt:lpstr>
      <vt:lpstr>Enabler – Well Defined Processes</vt:lpstr>
      <vt:lpstr>Enabler - Documentation Requirements</vt:lpstr>
      <vt:lpstr>Enabler - Scientific Advice via Agency Interaction</vt:lpstr>
      <vt:lpstr>Enabler – System Allowing Changes During a Clinical Trial  </vt:lpstr>
      <vt:lpstr>Marketing Authorisation Procedures</vt:lpstr>
      <vt:lpstr>EU Authorisation/Registration Procedures</vt:lpstr>
      <vt:lpstr>Centralised Procedure Key Benefits</vt:lpstr>
      <vt:lpstr>Centralised Procedure Timelines</vt:lpstr>
      <vt:lpstr>Life-Cycle Management</vt:lpstr>
      <vt:lpstr>Reasons for Making Post-approval Changes </vt:lpstr>
      <vt:lpstr>The Marketing Authorisation Holder Concept (MAH)</vt:lpstr>
      <vt:lpstr>The Marketing Authorisation Holder Concept</vt:lpstr>
      <vt:lpstr>Marketing Authorisation Holder Responsibilities</vt:lpstr>
      <vt:lpstr>Summary</vt:lpstr>
      <vt:lpstr>Summary - Separate Clinical Trial and Marketing Authorisation Approval Procedures</vt:lpstr>
      <vt:lpstr>Recommendations</vt:lpstr>
      <vt:lpstr>EFPIA Recommendation (1 of 2)  </vt:lpstr>
      <vt:lpstr>EFPIA Recommendation (2 of 2)  </vt:lpstr>
      <vt:lpstr>PowerPoint Presentation</vt:lpstr>
      <vt:lpstr>Acronyms</vt:lpstr>
      <vt:lpstr>PowerPoint Presentation</vt:lpstr>
      <vt:lpstr>Useful Links </vt:lpstr>
      <vt:lpstr>Back-Up </vt:lpstr>
      <vt:lpstr>BACK-up Possibilities for Agency Interaction During Development</vt:lpstr>
      <vt:lpstr>Back-up Summary of Procedures</vt:lpstr>
      <vt:lpstr> BACK-UP Centralised Procedure Products in Scope </vt:lpstr>
      <vt:lpstr>Back-up EU History and Development</vt:lpstr>
      <vt:lpstr>Back-up Enabler - Clinical Trial Process- On a Journey Towards Harmonisation (1)</vt:lpstr>
      <vt:lpstr>Back-up Enabler - Clinical Trial Process- On a Journey Towards Harmonisation (2)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Viduntiunt a sa consequodis</dc:title>
  <dc:creator>ATHJ (Anette Hjelmsmark)</dc:creator>
  <cp:lastModifiedBy>Par Tellner</cp:lastModifiedBy>
  <cp:revision>217</cp:revision>
  <cp:lastPrinted>2015-04-21T16:20:35Z</cp:lastPrinted>
  <dcterms:created xsi:type="dcterms:W3CDTF">2015-03-01T14:24:40Z</dcterms:created>
  <dcterms:modified xsi:type="dcterms:W3CDTF">2015-04-21T16:22:28Z</dcterms:modified>
</cp:coreProperties>
</file>